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73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74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75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76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77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78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79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0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1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2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3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4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5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6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Isotretinoin Uk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I'm really trying this time round to keep a good check on me, physically and mentally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generic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accutane 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accutane for hair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dosage forms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More often then not a person gets hooked on prescription drugs without solving their problem.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 mg accutane rosacea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Search wiki and get more information about Differin adapalene gel, side effects, results, pregnancy, ingredients, initial breakout, before and after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 prescription of accutane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accutane treatment 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3 monate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accutane from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accutane 10mg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research chemical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first, conducted at the University of Pennsylvania and published in the journal Gastroenterology, drew data on 200,000 pregnant women from the Health Improvement Network (THIN) database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8nv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prices in south africa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a past user of retin a i can tell you starting slow is best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accutane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need prescription for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still get prescription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lawsuit mental illness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accutane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dangers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30 mg accutane log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sucked though, and it was embarrassing for both of them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20mg a day how long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definition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couldn&amp;rsquo;t make out anything like the hand, or human figure that everyone is talking about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Sorry, een erg lang verhaal - in mineur- maar meer kan ik er momenteel niet van maken.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40 mg accutane enough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need a prescription to get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x 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buy accutane florida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10 mg tablets contain lactose; the 5 mg and 4 mg chewable tablets do not.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keloids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5mg per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is accutane rx good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 mg dose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prescription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this substudy, prior use of estrogen alone or estrogen-plus-progestin combination hormone therapy was reported by 26% of the women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illegal order accutane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results pictures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wound broke down and continually drained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10 mg a day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strong is 40 mg of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I&amp;#039;ve spent way too many decades doing that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isotretinoin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can you drink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average cost of accutane per month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you buy accutane yahoo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have emphysema or chronic bronchitis, you know how miserable it feels when you catch a cold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accutane free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 still have some pain and a lot of other medical problems associated with fibromyalgia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products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online pharmacy buy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Pozitmellat: hogy omban, f�lomban szinte vg valami nagyon szdallam jaz agyamban tzldult velem az ami eg temben soha, hogy vagy nagyon kellemeset, vagy igen szt odtam.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hearing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10mg accutane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accutane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20 mg twice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retail price accutane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dosage 60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kidney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month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40mg accutane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Check the reviews and read the description carefully.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cost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get accutane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accutane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low dose accutane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much does cost accutane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40mg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accutane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the CAPRICORN trial of survivors of an acute myocardial infarction, hypotension or postural hypotension occurred in 20.2% of subjects receiving Coreg compared with 12.6% of placebo subjects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need prescription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Would you like to leave a message? economics paper writers WASHINGTON 0D The Mets are spiraling into dangerous territory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month 2 journal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40 mg 80 mg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questionnaire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Mean serum prolactin dropped from 181.4 mcg/L (range 153 to 213 mcg/L) on the first day to 12.5 mcg/L (range 0.9 to 37 mcg/L) on day 4, and 18.2 mcg/L (range 2 to 36.2 mcg/L) on day 14 after the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40mg accutane twice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40 mg of accutane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other two are produced by the anterior lobe of the pituitary and are called follicle-stimulating hormone (FSH) and luteinizing hormone (LH).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prescription cost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cost blue cross insurance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accutane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price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40 mg to 80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rxfiles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ndc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wanted to comment from personal experience as I have been on this journey for 8 years now, up down, up down on thyroid meds and various types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accutane in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mg per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to expect 2nd month of accutane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accutane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accutane 2011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accutane online yahoo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Phyto Soya Vaginal Gel eases the pain and irritation as well as any discomfort during love making.During the menopause, hormone secretions decrease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accutane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Die Diskussion ber eine mche Entwicklung resistenter Keime ist jedoch noch nicht abgeschlossen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registry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accutane results last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accutane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I&amp;#39;ve found that my migraines have become more frequent (often daily) and my anxiety level has risen particularly when in social situations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cost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Griseofulvin is an antifungal medication used to treat fungal infections of the skin, hair, fingernails and toenails, which include barber's itch, jock itch, and athlete's foot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orifarm 60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 mg accutane per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rxlist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accutane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produces a rapid reduction in serum DHT concentration, reaching 65% suppression within 24 hours of oral dosing with a 1-mg tablet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yellow urine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30 mg accutane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roche accutane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acyclovir does not rid the body of latent herpesviruses, so it does not cure herpes.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pharmacy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prescription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jenn's accutane message board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30 mg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buspar online Buy buspar online fortunately medical encounter with buspirone has not essentially measured up to its expectation.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za akne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are out there in the refrigerator section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30 mg every other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prescription process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accutane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canada online pharmacy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accutane uk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inhalation aerosol is also used to prevent breathing difficulties during exercise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gel .1 and .3 are the current specifications available for various skin conditions and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10mg accutane a week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20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Pantoprazole metabolism is independent of the route of administration (intravenous or oral)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40 mg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natural sources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could also lead to even more change on the state's Supreme Court, the ultimate arbiter of the law that governs most U.S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emedicine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results after 1 week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I doubled it from the 100 to the 200 and my body temperature came up to 98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total cost accutane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change your patch removal schedule.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Compound adapalene cream with benzoyl peroxide called Epiduo is also a popular retinoid cream for wrinkles, fine lines, stretch marks, acne, acne scars, pimples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results youtube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agreed &amp;mdash; profit-driven health insurance is a recipe for outrageous, runaway costs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3 times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made my heart rate really high to but I never felt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rx requirements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drinking on 30 mg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epocrates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100mg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has had the worst side effects out of them all I have not had the brain zaps, but I had those with Effexor withdrawal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is the best place to buy accutane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Concerns about the similar structure and mechanism to rofecoxib, or Vioxx, has the FDA wary about approval for etoricoxib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order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 toma, por lo general, cada 6 horas (4 veces al da)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research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are expecting twins and don't know what to expect, you are not alone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fetal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accutane 10 mg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accutane cost 2012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40 mg accutane moderate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80 mg accutane 4 months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 lay out hats in the oiled form for roasting or a baking sheet and slightly to salt them inside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journal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online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isotretinoin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before all of this i was saying how i dont think it does anything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cost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generic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20 mg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reduces bad cholesterol levels (low-density lipoprotein, LDL), but increases good cholesterol levels (high-density lipoprotein, HDL)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zinc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even started only taking the medication at night in an effort to function better during the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20/mg day cure redness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20mg per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 would be the worst case scenario next to the serious rash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low price accutane by visa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low price accutane generic by visa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currently on 50mg of trazadone, I am worried sick becuase I occasionally have a glass of wine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10mg accutane per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It's tough to hit the ball close to the pin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60 mg tag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Non-compliance to therapy with PROPECIA may also affect PSA test results.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30 mg once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32 and evry time I turn around another one of my friends is pregnant and I just get so jealous that it is so easy for them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2nd month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20 mg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accutane insurance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40 mg accutane once a week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online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real accutane online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low dose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dont think Paxil is for everyone, really think it is whats going on in your head, whether you really have depression or not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lawsuit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illegal to buy accutane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accutane cost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kaufen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1911 could lead interest rates to drop by as much as 2 percent for millions of borrowers this summer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generic accutane insurance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re: Effexor, I quit taking it when I discovered that it was causing a lot of memory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accutane from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accutane from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online forum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accutane yahoo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20 mg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accutane in south africa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much does accutane cost no insurance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2015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 want to stress is NOT that this is the best drug for depression out there, but rather that it is the best drug for depression FOR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do accutane results last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people with recurrent depression may be advised to take them indefinitely.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youtube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isotretinoin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I&amp;#39;ve been having less body pains, and I had thought I had fibromyalgia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online pharmacy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accutane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 have a PayPal account for situations like this, but prefer to avoid going down this route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2015-12-20T01:16:35+04:00</dcterms:created>
  <dcterms:modified xsi:type="dcterms:W3CDTF">2015-12-20T01:16:35+04:00</dcterms:modified>
  <dc:title>How Long Do Accutane Results Last - Accutane Online Pharmacy Canada</dc:title>
  <dc:description>Illegal order accutane online, 10mg accutane a day, does 40 mg of accutane work, cost accutane 2011, isotretinoin epocrates, where to buy accutane, how long do accutane results last</dc:description>
  <dc:subject>How Long Do Accutane Results Last - Accutane Online Pharmacy Canada</dc:subject>
  <cp:keywords>where to buy generic accutane, where can i buy accutane for hair, isotretinoin uk, accutane x ray, best online pharmacy buy accutane, isotretinoin dosage, accutane 20 mg a day, low price accutane generic by visa, is it illegal to buy accutane online, buy isotretinoin online pharmacy</cp:keywords>
  <cp:category/>
</cp:coreProperties>
</file>