
<file path=[Content_Types].xml><?xml version="1.0" encoding="utf-8"?>
<Types xmlns="http://schemas.openxmlformats.org/package/2006/content-types">
  <Default Extension="rels" ContentType="application/vnd.openxmlformats-package.relationships+xml"/>
  <Default Extension="xml" ContentType="application/xml"/>
  <Override PartName="/ppt/theme/theme1.xml" ContentType="application/vnd.openxmlformats-officedocument.theme+xml"/>
  <Override PartName="/ppt/presentation.xml" ContentType="application/vnd.openxmlformats-officedocument.presentationml.presentation.main+xml"/>
  <Override PartName="/docProps/app.xml" ContentType="application/vnd.openxmlformats-officedocument.extended-properties+xml"/>
  <Override PartName="/docProps/core.xml" ContentType="application/vnd.openxmlformats-package.core-propertie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Default Extension="jpg" ContentType="image/jpeg"/>
</Types>
</file>

<file path=_rels/.rels><?xml version="1.0" encoding="UTF-8" standalone="yes"?>
<Relationships xmlns="http://schemas.openxmlformats.org/package/2006/relationships">
 <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Lst>
  <p:sldSz cx="9144000" cy="6858000"/>
  <p:notesSz cx="6858000" cy="9144000"/>
</p:presentation>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nl-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nl-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nl-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7" name="Date Placeholder 6"/>
          <p:cNvSpPr>
            <a:spLocks noGrp="1"/>
          </p:cNvSpPr>
          <p:nvPr>
            <p:ph type="dt" sz="half" idx="10"/>
          </p:nvPr>
        </p:nvSpPr>
        <p:spPr/>
        <p:txBody>
          <a:bodyPr/>
          <a:lstStyle/>
          <a:p>
            <a:fld id="{6F0DA8BB-0D18-469F-8022-DD923457DE3A}" type="datetimeFigureOut">
              <a:rPr lang="nl-BE" smtClean="0"/>
              <a:t>16/04/2009</a:t>
            </a:fld>
            <a:endParaRPr lang="nl-BE"/>
          </a:p>
        </p:txBody>
      </p:sp>
      <p:sp>
        <p:nvSpPr>
          <p:cNvPr id="8" name="Footer Placeholder 7"/>
          <p:cNvSpPr>
            <a:spLocks noGrp="1"/>
          </p:cNvSpPr>
          <p:nvPr>
            <p:ph type="ftr" sz="quarter" idx="11"/>
          </p:nvPr>
        </p:nvSpPr>
        <p:spPr/>
        <p:txBody>
          <a:bodyPr/>
          <a:lstStyle/>
          <a:p>
            <a:endParaRPr lang="nl-BE"/>
          </a:p>
        </p:txBody>
      </p:sp>
      <p:sp>
        <p:nvSpPr>
          <p:cNvPr id="9" name="Slide Number Placeholder 8"/>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Date Placeholder 2"/>
          <p:cNvSpPr>
            <a:spLocks noGrp="1"/>
          </p:cNvSpPr>
          <p:nvPr>
            <p:ph type="dt" sz="half" idx="10"/>
          </p:nvPr>
        </p:nvSpPr>
        <p:spPr/>
        <p:txBody>
          <a:bodyPr/>
          <a:lstStyle/>
          <a:p>
            <a:fld id="{6F0DA8BB-0D18-469F-8022-DD923457DE3A}" type="datetimeFigureOut">
              <a:rPr lang="nl-BE" smtClean="0"/>
              <a:t>16/04/2009</a:t>
            </a:fld>
            <a:endParaRPr lang="nl-BE"/>
          </a:p>
        </p:txBody>
      </p:sp>
      <p:sp>
        <p:nvSpPr>
          <p:cNvPr id="4" name="Footer Placeholder 3"/>
          <p:cNvSpPr>
            <a:spLocks noGrp="1"/>
          </p:cNvSpPr>
          <p:nvPr>
            <p:ph type="ftr" sz="quarter" idx="11"/>
          </p:nvPr>
        </p:nvSpPr>
        <p:spPr/>
        <p:txBody>
          <a:bodyPr/>
          <a:lstStyle/>
          <a:p>
            <a:endParaRPr lang="nl-BE"/>
          </a:p>
        </p:txBody>
      </p:sp>
      <p:sp>
        <p:nvSpPr>
          <p:cNvPr id="5" name="Slide Number Placeholder 4"/>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0DA8BB-0D18-469F-8022-DD923457DE3A}" type="datetimeFigureOut">
              <a:rPr lang="nl-BE" smtClean="0"/>
              <a:t>16/04/2009</a:t>
            </a:fld>
            <a:endParaRPr lang="nl-BE"/>
          </a:p>
        </p:txBody>
      </p:sp>
      <p:sp>
        <p:nvSpPr>
          <p:cNvPr id="3" name="Footer Placeholder 2"/>
          <p:cNvSpPr>
            <a:spLocks noGrp="1"/>
          </p:cNvSpPr>
          <p:nvPr>
            <p:ph type="ftr" sz="quarter" idx="11"/>
          </p:nvPr>
        </p:nvSpPr>
        <p:spPr/>
        <p:txBody>
          <a:bodyPr/>
          <a:lstStyle/>
          <a:p>
            <a:endParaRPr lang="nl-BE"/>
          </a:p>
        </p:txBody>
      </p:sp>
      <p:sp>
        <p:nvSpPr>
          <p:cNvPr id="4" name="Slide Number Placeholder 3"/>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nl-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nl-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nl-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nl-B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430DBB-9FD5-43E7-88F1-55A569E9525E}" type="datetimeFigureOut">
              <a:rPr lang="nl-BE" smtClean="0"/>
              <a:t>16/04/2009</a:t>
            </a:fld>
            <a:endParaRPr lang="nl-B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336665-E7E9-4861-9ADF-F11A47CBAD79}" type="slidenum">
              <a:rPr lang="nl-BE" smtClean="0"/>
              <a:t>&lt;#&gt;</a:t>
            </a:fld>
            <a:endParaRPr lang="nl-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581.jp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582.jp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583.jp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584.jp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585.jp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586.jp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587.jp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588.jp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589.jp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590.jp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591.jp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592.jp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593.jpg"/>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594.jpg"/>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595.jpg"/>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952500"/>
          </a:xfrm>
          <a:prstGeom prst="rect"/>
          <a:noFill/>
        </p:spPr>
        <p:txBody>
          <a:bodyPr wrap="square" rtlCol="0">
            <a:spAutoFit/>
          </a:bodyPr>
          <a:lstStyle/>
          <a:p>
            <a:pPr algn="l" fontAlgn="base" indent="0" lvl="0"/>
            <a:r>
              <a:rPr b="true" i="false" strike="noStrike" sz="2000" u="none">
                <a:solidFill>
                  <a:srgbClr val="FFFFFF"/>
                </a:solidFill>
                <a:latin typeface="Calibri"/>
              </a:rPr>
              <a:t>How To Get A Prescription For Topamax</a:t>
            </a:r>
          </a:p>
        </p:txBody>
      </p:sp>
      <p:sp>
        <p:nvSpPr>
          <p:cNvPr id="3" name=""/>
          <p:cNvSpPr txBox="1"/>
          <p:nvPr/>
        </p:nvSpPr>
        <p:spPr>
          <a:xfrm rot="0">
            <a:off x="95250" y="95250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Never try to catch up by takingtwo doses at once</a:t>
            </a:r>
            <a:br/>
            <a:r>
              <a:rPr b="false" i="false" strike="noStrike" sz="1200" u="none">
                <a:solidFill>
                  <a:srgbClr val="FFFFFF"/>
                </a:solidFill>
                <a:latin typeface="Calibri"/>
              </a:rPr>
              <a:t>topamax 25 mg weight loss</a:t>
            </a:r>
            <a:br/>
            <a:r>
              <a:rPr b="false" i="false" strike="noStrike" sz="1200" u="none">
                <a:solidFill>
                  <a:srgbClr val="FFFFFF"/>
                </a:solidFill>
                <a:latin typeface="Calibri"/>
              </a:rPr>
              <a:t>topamax prescription card</a:t>
            </a:r>
            <a:br/>
            <a:r>
              <a:rPr b="false" i="false" strike="noStrike" sz="1200" u="none">
                <a:solidFill>
                  <a:srgbClr val="FFFFFF"/>
                </a:solidFill>
                <a:latin typeface="Calibri"/>
              </a:rPr>
              <a:t>If you are expecting twins and don't know what to expect, you are not alone</a:t>
            </a:r>
            <a:br/>
            <a:r>
              <a:rPr b="false" i="false" strike="noStrike" sz="1200" u="none">
                <a:solidFill>
                  <a:srgbClr val="FFFFFF"/>
                </a:solidFill>
                <a:latin typeface="Calibri"/>
              </a:rPr>
              <a:t>topamax rxlist</a:t>
            </a:r>
            <a:br/>
            <a:r>
              <a:rPr b="false" i="false" strike="noStrike" sz="1200" u="none">
                <a:solidFill>
                  <a:srgbClr val="FFFFFF"/>
                </a:solidFill>
                <a:latin typeface="Calibri"/>
              </a:rPr>
              <a:t>According to the latest studies, Motrin can also be used as a deterrent to Alzheimer&amp;rsquo;s Disease</a:t>
            </a:r>
            <a:br/>
            <a:r>
              <a:rPr b="false" i="false" strike="noStrike" sz="1200" u="none">
                <a:solidFill>
                  <a:srgbClr val="FFFFFF"/>
                </a:solidFill>
                <a:latin typeface="Calibri"/>
              </a:rPr>
              <a:t>topamax dosing for migraine prevention</a:t>
            </a:r>
            <a:br/>
            <a:r>
              <a:rPr b="false" i="false" strike="noStrike" sz="1200" u="none">
                <a:solidFill>
                  <a:srgbClr val="FFFFFF"/>
                </a:solidFill>
                <a:latin typeface="Calibri"/>
              </a:rPr>
              <a:t>Staff posts include associate editor and news editor of GP newspaper, news editor of Pulse, and reporter at Australian Doctor, based in Sydney</a:t>
            </a:r>
            <a:br/>
            <a:r>
              <a:rPr b="false" i="false" strike="noStrike" sz="1200" u="none">
                <a:solidFill>
                  <a:srgbClr val="FFFFFF"/>
                </a:solidFill>
                <a:latin typeface="Calibri"/>
              </a:rPr>
              <a:t>generic topamax not working</a:t>
            </a:r>
            <a:br/>
            <a:r>
              <a:rPr b="false" i="false" strike="noStrike" sz="1200" u="none">
                <a:solidFill>
                  <a:srgbClr val="FFFFFF"/>
                </a:solidFill>
                <a:latin typeface="Calibri"/>
              </a:rPr>
              <a:t>Also, what happens if one of those eggs splits then I could end up with triplets or four even</a:t>
            </a:r>
            <a:br/>
            <a:r>
              <a:rPr b="false" i="false" strike="noStrike" sz="1200" u="none">
                <a:solidFill>
                  <a:srgbClr val="FFFFFF"/>
                </a:solidFill>
                <a:latin typeface="Calibri"/>
              </a:rPr>
              <a:t>generic topamax cost at walmart</a:t>
            </a:r>
            <a:br/>
            <a:r>
              <a:rPr b="false" i="false" strike="noStrike" sz="1200" u="none">
                <a:solidFill>
                  <a:srgbClr val="FFFFFF"/>
                </a:solidFill>
                <a:latin typeface="Calibri"/>
              </a:rPr>
              <a:t>I?ve been exploring for a little bit for any high-quality articles or weblog posts on this kind of area</a:t>
            </a:r>
            <a:br/>
            <a:r>
              <a:rPr b="false" i="false" strike="noStrike" sz="1200" u="none">
                <a:solidFill>
                  <a:srgbClr val="FFFFFF"/>
                </a:solidFill>
                <a:latin typeface="Calibri"/>
              </a:rPr>
              <a:t>topamax for chronic pelvic pain</a:t>
            </a:r>
            <a:b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topamax for migraines 2012</a:t>
            </a:r>
            <a:br/>
            <a:r>
              <a:rPr b="false" i="false" strike="noStrike" sz="1200" u="none">
                <a:solidFill>
                  <a:srgbClr val="FFFFFF"/>
                </a:solidFill>
                <a:latin typeface="Calibri"/>
              </a:rPr>
              <a:t>Therefore, when using these blocking agents to treat hypertension, patients should be observed carefully in order to confirm that the desired therapeutic effect has been obtained.</a:t>
            </a:r>
            <a:br/>
            <a:r>
              <a:rPr b="false" i="false" strike="noStrike" sz="1200" u="none">
                <a:solidFill>
                  <a:srgbClr val="FFFFFF"/>
                </a:solidFill>
                <a:latin typeface="Calibri"/>
              </a:rPr>
              <a:t>cheap generic topamax</a:t>
            </a:r>
            <a:br/>
            <a:r>
              <a:rPr b="false" i="false" strike="noStrike" sz="1200" u="none">
                <a:solidFill>
                  <a:srgbClr val="FFFFFF"/>
                </a:solidFill>
                <a:latin typeface="Calibri"/>
              </a:rPr>
              <a:t>I agree 100% with you- his viewpoints should not be standing in the way of his job, that is ludicrous.</a:t>
            </a:r>
            <a:br/>
            <a:r>
              <a:rPr b="false" i="false" strike="noStrike" sz="1200" u="none">
                <a:solidFill>
                  <a:srgbClr val="FFFFFF"/>
                </a:solidFill>
                <a:latin typeface="Calibri"/>
              </a:rPr>
              <a:t>can you buy topamax over the counter</a:t>
            </a:r>
            <a:br/>
            <a:r>
              <a:rPr b="false" i="false" strike="noStrike" sz="1200" u="none">
                <a:solidFill>
                  <a:srgbClr val="FFFFFF"/>
                </a:solidFill>
                <a:latin typeface="Calibri"/>
              </a:rPr>
              <a:t>Another symptom I have is that I&amp;#39;ve been very angry and snappy with my girls and have very little patience which I feel extremely guilty about.</a:t>
            </a:r>
            <a:br/>
            <a:r>
              <a:rPr b="false" i="false" strike="noStrike" sz="1200" u="none">
                <a:solidFill>
                  <a:srgbClr val="FFFFFF"/>
                </a:solidFill>
                <a:latin typeface="Calibri"/>
              </a:rPr>
              <a:t>300 mg topamax</a:t>
            </a:r>
            <a:br/>
            <a:r>
              <a:rPr b="false" i="false" strike="noStrike" sz="1200" u="none">
                <a:solidFill>
                  <a:srgbClr val="FFFFFF"/>
                </a:solidFill>
                <a:latin typeface="Calibri"/>
              </a:rPr>
              <a:t>cost topamax</a:t>
            </a:r>
            <a:br/>
            <a:r>
              <a:rPr b="false" i="false" strike="noStrike" sz="1200" u="none">
                <a:solidFill>
                  <a:srgbClr val="FFFFFF"/>
                </a:solidFill>
                <a:latin typeface="Calibri"/>
              </a:rPr>
              <a:t>much does generic topamax cost</a:t>
            </a:r>
            <a:br/>
            <a:r>
              <a:rPr b="false" i="false" strike="noStrike" sz="1200" u="none">
                <a:solidFill>
                  <a:srgbClr val="FFFFFF"/>
                </a:solidFill>
                <a:latin typeface="Calibri"/>
              </a:rPr>
              <a:t>Genelde SMZ'n fetal konsantrasyonu anne kanna oranla daha dk, TM konsantrasyonu ise benzerdir</a:t>
            </a:r>
            <a:br/>
            <a:r>
              <a:rPr b="false" i="false" strike="noStrike" sz="1200" u="none">
                <a:solidFill>
                  <a:srgbClr val="FFFFFF"/>
                </a:solidFill>
                <a:latin typeface="Calibri"/>
              </a:rPr>
              <a:t>can you lose weight 25 mg topamax</a:t>
            </a:r>
            <a:br/>
            <a:r>
              <a:rPr b="false" i="false" strike="noStrike" sz="1200" u="none">
                <a:solidFill>
                  <a:srgbClr val="FFFFFF"/>
                </a:solidFill>
                <a:latin typeface="Calibri"/>
              </a:rPr>
              <a:t>topamax dosage binge eating</a:t>
            </a:r>
            <a:br/>
            <a:r>
              <a:rPr b="false" i="false" strike="noStrike" sz="1200" u="none">
                <a:solidFill>
                  <a:srgbClr val="FFFFFF"/>
                </a:solidFill>
                <a:latin typeface="Calibri"/>
              </a:rPr>
              <a:t>what kind of kidney stones does topamax cause</a:t>
            </a:r>
            <a:br/>
            <a:r>
              <a:rPr b="false" i="false" strike="noStrike" sz="1200" u="none">
                <a:solidFill>
                  <a:srgbClr val="FFFFFF"/>
                </a:solidFill>
                <a:latin typeface="Calibri"/>
              </a:rPr>
              <a:t>Ik zit momenteel te denken aan Avene, Eucerin of La Roche Posay</a:t>
            </a:r>
            <a:br/>
            <a:r>
              <a:rPr b="false" i="false" strike="noStrike" sz="1200" u="none">
                <a:solidFill>
                  <a:srgbClr val="FFFFFF"/>
                </a:solidFill>
                <a:latin typeface="Calibri"/>
              </a:rPr>
              <a:t>topamax dosage for depression</a:t>
            </a:r>
            <a:br/>
            <a:r>
              <a:rPr b="false" i="false" strike="noStrike" sz="1200" u="none">
                <a:solidFill>
                  <a:srgbClr val="FFFFFF"/>
                </a:solidFill>
                <a:latin typeface="Calibri"/>
              </a:rPr>
              <a:t>topamax drug class</a:t>
            </a:r>
            <a:br/>
            <a:r>
              <a:rPr b="false" i="false" strike="noStrike" sz="1200" u="none">
                <a:solidFill>
                  <a:srgbClr val="FFFFFF"/>
                </a:solidFill>
                <a:latin typeface="Calibri"/>
              </a:rPr>
              <a:t>where to buy topamax weight loss</a:t>
            </a:r>
            <a:b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need prescription topamax</a:t>
            </a:r>
            <a:br/>
            <a:r>
              <a:rPr b="false" i="false" strike="noStrike" sz="1200" u="none">
                <a:solidFill>
                  <a:srgbClr val="FFFFFF"/>
                </a:solidFill>
                <a:latin typeface="Calibri"/>
              </a:rPr>
              <a:t>topamax information for patients</a:t>
            </a:r>
            <a:br/>
            <a:r>
              <a:rPr b="false" i="false" strike="noStrike" sz="1200" u="none">
                <a:solidFill>
                  <a:srgbClr val="FFFFFF"/>
                </a:solidFill>
                <a:latin typeface="Calibri"/>
              </a:rPr>
              <a:t>Although studies show a range of efficacy, higher success has been achieved when clinicians wait for 1-2 weeks after misoprostol treatment before judging success or failure (11, 13, 15)</a:t>
            </a:r>
            <a:br/>
            <a:r>
              <a:rPr b="false" i="false" strike="noStrike" sz="1200" u="none">
                <a:solidFill>
                  <a:srgbClr val="FFFFFF"/>
                </a:solidFill>
                <a:latin typeface="Calibri"/>
              </a:rPr>
              <a:t>generic topamax</a:t>
            </a:r>
            <a:br/>
            <a:r>
              <a:rPr b="false" i="false" strike="noStrike" sz="1200" u="none">
                <a:solidFill>
                  <a:srgbClr val="FFFFFF"/>
                </a:solidFill>
                <a:latin typeface="Calibri"/>
              </a:rPr>
              <a:t>topamax overdose how much</a:t>
            </a:r>
            <a:br/>
            <a:r>
              <a:rPr b="false" i="false" strike="noStrike" sz="1200" u="none">
                <a:solidFill>
                  <a:srgbClr val="FFFFFF"/>
                </a:solidFill>
                <a:latin typeface="Calibri"/>
              </a:rPr>
              <a:t>can 50mg topamax cause weight loss</a:t>
            </a:r>
            <a:br/>
            <a:r>
              <a:rPr b="false" i="false" strike="noStrike" sz="1200" u="none">
                <a:solidFill>
                  <a:srgbClr val="FFFFFF"/>
                </a:solidFill>
                <a:latin typeface="Calibri"/>
              </a:rPr>
              <a:t>This pill is so powerful you have curly hair till instead it must use those shaving creams but circulatory performance, discovered their benefits</a:t>
            </a:r>
            <a:br/>
            <a:r>
              <a:rPr b="false" i="false" strike="noStrike" sz="1200" u="none">
                <a:solidFill>
                  <a:srgbClr val="FFFFFF"/>
                </a:solidFill>
                <a:latin typeface="Calibri"/>
              </a:rPr>
              <a:t>trokendi xr compared to topamax</a:t>
            </a:r>
            <a:br/>
            <a:r>
              <a:rPr b="false" i="false" strike="noStrike" sz="1200" u="none">
                <a:solidFill>
                  <a:srgbClr val="FFFFFF"/>
                </a:solidFill>
                <a:latin typeface="Calibri"/>
              </a:rPr>
              <a:t>purchase topamax online</a:t>
            </a:r>
            <a:br/>
            <a:r>
              <a:rPr b="false" i="false" strike="noStrike" sz="1200" u="none">
                <a:solidFill>
                  <a:srgbClr val="FFFFFF"/>
                </a:solidFill>
                <a:latin typeface="Calibri"/>
              </a:rPr>
              <a:t>Bortezomib can also cause nerve damage (peripheral neuropathy) that can lead to problems with numbness, tingling, or even pain in the hands and feet</a:t>
            </a:r>
            <a:br/>
            <a:r>
              <a:rPr b="false" i="false" strike="noStrike" sz="1200" u="none">
                <a:solidFill>
                  <a:srgbClr val="FFFFFF"/>
                </a:solidFill>
                <a:latin typeface="Calibri"/>
              </a:rPr>
              <a:t>buy topamax no prescription</a:t>
            </a:r>
            <a:br/>
            <a:r>
              <a:rPr b="false" i="false" strike="noStrike" sz="1200" u="none">
                <a:solidFill>
                  <a:srgbClr val="FFFFFF"/>
                </a:solidFill>
                <a:latin typeface="Calibri"/>
              </a:rPr>
              <a:t>Answer: The myometrium plays an active role during childbirth when it contracts rhythmically to force the baby out of the mother's body</a:t>
            </a:r>
            <a:br/>
            <a:r>
              <a:rPr b="false" i="false" strike="noStrike" sz="1200" u="none">
                <a:solidFill>
                  <a:srgbClr val="FFFFFF"/>
                </a:solidFill>
                <a:latin typeface="Calibri"/>
              </a:rPr>
              <a:t>topamax discounts coupons</a:t>
            </a:r>
            <a:br/>
            <a:r>
              <a:rPr b="false" i="false" strike="noStrike" sz="1200" u="none">
                <a:solidFill>
                  <a:srgbClr val="FFFFFF"/>
                </a:solidFill>
                <a:latin typeface="Calibri"/>
              </a:rPr>
              <a:t>Please respond back with helpful jnformation and treatment options</a:t>
            </a:r>
            <a:br/>
            <a:r>
              <a:rPr b="false" i="false" strike="noStrike" sz="1200" u="none">
                <a:solidFill>
                  <a:srgbClr val="FFFFFF"/>
                </a:solidFill>
                <a:latin typeface="Calibri"/>
              </a:rPr>
              <a:t>topamax dosage for nerve pain</a:t>
            </a:r>
            <a:br/>
            <a:r>
              <a:rPr b="false" i="false" strike="noStrike" sz="1200" u="none">
                <a:solidFill>
                  <a:srgbClr val="FFFFFF"/>
                </a:solidFill>
                <a:latin typeface="Calibri"/>
              </a:rPr>
              <a:t>200 mg topamax weight loss</a:t>
            </a:r>
            <a:br/>
            <a:r>
              <a:rPr b="false" i="false" strike="noStrike" sz="1200" u="none">
                <a:solidFill>
                  <a:srgbClr val="FFFFFF"/>
                </a:solidFill>
                <a:latin typeface="Calibri"/>
              </a:rPr>
              <a:t>So i started accutane around the end of september</a:t>
            </a:r>
            <a:b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topamax rx assistance</a:t>
            </a:r>
            <a:br/>
            <a:r>
              <a:rPr b="false" i="false" strike="noStrike" sz="1200" u="none">
                <a:solidFill>
                  <a:srgbClr val="FFFFFF"/>
                </a:solidFill>
                <a:latin typeface="Calibri"/>
              </a:rPr>
              <a:t>50 mg topamax</a:t>
            </a:r>
            <a:br/>
            <a:r>
              <a:rPr b="false" i="false" strike="noStrike" sz="1200" u="none">
                <a:solidFill>
                  <a:srgbClr val="FFFFFF"/>
                </a:solidFill>
                <a:latin typeface="Calibri"/>
              </a:rPr>
              <a:t>The stranger told site nexium 40 mg price he had none and intelligence when he succeeded in shutting out the hurly-burly altogether of suddenly with a clap or i would address you frankly</a:t>
            </a:r>
            <a:br/>
            <a:r>
              <a:rPr b="false" i="false" strike="noStrike" sz="1200" u="none">
                <a:solidFill>
                  <a:srgbClr val="FFFFFF"/>
                </a:solidFill>
                <a:latin typeface="Calibri"/>
              </a:rPr>
              <a:t>generic topamax weight loss</a:t>
            </a:r>
            <a:br/>
            <a:r>
              <a:rPr b="false" i="false" strike="noStrike" sz="1200" u="none">
                <a:solidFill>
                  <a:srgbClr val="FFFFFF"/>
                </a:solidFill>
                <a:latin typeface="Calibri"/>
              </a:rPr>
              <a:t>I honestly wasn&amp;#39;t sure of it was working any more, and with my background wondered if poss</a:t>
            </a:r>
            <a:br/>
            <a:r>
              <a:rPr b="false" i="false" strike="noStrike" sz="1200" u="none">
                <a:solidFill>
                  <a:srgbClr val="FFFFFF"/>
                </a:solidFill>
                <a:latin typeface="Calibri"/>
              </a:rPr>
              <a:t>zoloft wellbutrin topamax</a:t>
            </a:r>
            <a:br/>
            <a:r>
              <a:rPr b="false" i="false" strike="noStrike" sz="1200" u="none">
                <a:solidFill>
                  <a:srgbClr val="FFFFFF"/>
                </a:solidFill>
                <a:latin typeface="Calibri"/>
              </a:rPr>
              <a:t>It does NOT include all information about the possible uses, directions, warnings, precautions, interactions, adverse effects, or risks that may apply to Combivent Respimat spray</a:t>
            </a:r>
            <a:br/>
            <a:r>
              <a:rPr b="false" i="false" strike="noStrike" sz="1200" u="none">
                <a:solidFill>
                  <a:srgbClr val="FFFFFF"/>
                </a:solidFill>
                <a:latin typeface="Calibri"/>
              </a:rPr>
              <a:t>is 300 mg of topamax too much</a:t>
            </a:r>
            <a:br/>
            <a:r>
              <a:rPr b="false" i="false" strike="noStrike" sz="1200" u="none">
                <a:solidFill>
                  <a:srgbClr val="FFFFFF"/>
                </a:solidFill>
                <a:latin typeface="Calibri"/>
              </a:rPr>
              <a:t>topamax mg</a:t>
            </a:r>
            <a:br/>
            <a:r>
              <a:rPr b="false" i="false" strike="noStrike" sz="1200" u="none">
                <a:solidFill>
                  <a:srgbClr val="FFFFFF"/>
                </a:solidFill>
                <a:latin typeface="Calibri"/>
              </a:rPr>
              <a:t>topamax overdose death</a:t>
            </a:r>
            <a:br/>
            <a:r>
              <a:rPr b="false" i="false" strike="noStrike" sz="1200" u="none">
                <a:solidFill>
                  <a:srgbClr val="FFFFFF"/>
                </a:solidFill>
                <a:latin typeface="Calibri"/>
              </a:rPr>
              <a:t>The process intended for 2011 would transform a sense of �  � � experience as well as creativity inside Manchester trend field</a:t>
            </a:r>
            <a:br/>
            <a:r>
              <a:rPr b="false" i="false" strike="noStrike" sz="1200" u="none">
                <a:solidFill>
                  <a:srgbClr val="FFFFFF"/>
                </a:solidFill>
                <a:latin typeface="Calibri"/>
              </a:rPr>
              <a:t>will 50 mg topamax cause weight loss</a:t>
            </a:r>
            <a:br/>
            <a:r>
              <a:rPr b="false" i="false" strike="noStrike" sz="1200" u="none">
                <a:solidFill>
                  <a:srgbClr val="FFFFFF"/>
                </a:solidFill>
                <a:latin typeface="Calibri"/>
              </a:rPr>
              <a:t>buy generic topamax</a:t>
            </a:r>
            <a:br/>
            <a:r>
              <a:rPr b="false" i="false" strike="noStrike" sz="1200" u="none">
                <a:solidFill>
                  <a:srgbClr val="FFFFFF"/>
                </a:solidFill>
                <a:latin typeface="Calibri"/>
              </a:rPr>
              <a:t>get prescription topamax</a:t>
            </a:r>
            <a:br/>
            <a:r>
              <a:rPr b="false" i="false" strike="noStrike" sz="1200" u="none">
                <a:solidFill>
                  <a:srgbClr val="FFFFFF"/>
                </a:solidFill>
                <a:latin typeface="Calibri"/>
              </a:rPr>
              <a:t>can topamax be bought over the counter</a:t>
            </a:r>
            <a:br/>
            <a:r>
              <a:rPr b="false" i="false" strike="noStrike" sz="1200" u="none">
                <a:solidFill>
                  <a:srgbClr val="FFFFFF"/>
                </a:solidFill>
                <a:latin typeface="Calibri"/>
              </a:rPr>
              <a:t>topamax information in spanish</a:t>
            </a:r>
            <a:br/>
            <a:r>
              <a:rPr b="false" i="false" strike="noStrike" sz="1200" u="none">
                <a:solidFill>
                  <a:srgbClr val="FFFFFF"/>
                </a:solidFill>
                <a:latin typeface="Calibri"/>
              </a:rPr>
              <a:t>Most recently, I was started on Pristiq</a:t>
            </a:r>
            <a:b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topamax information sheet</a:t>
            </a:r>
            <a:br/>
            <a:r>
              <a:rPr b="false" i="false" strike="noStrike" sz="1200" u="none">
                <a:solidFill>
                  <a:srgbClr val="FFFFFF"/>
                </a:solidFill>
                <a:latin typeface="Calibri"/>
              </a:rPr>
              <a:t>Everynight in my sleep I see smile.dog, although it does not speak to me</a:t>
            </a:r>
            <a:br/>
            <a:r>
              <a:rPr b="false" i="false" strike="noStrike" sz="1200" u="none">
                <a:solidFill>
                  <a:srgbClr val="FFFFFF"/>
                </a:solidFill>
                <a:latin typeface="Calibri"/>
              </a:rPr>
              <a:t>topamax 200 mg weight loss</a:t>
            </a:r>
            <a:br/>
            <a:r>
              <a:rPr b="false" i="false" strike="noStrike" sz="1200" u="none">
                <a:solidFill>
                  <a:srgbClr val="FFFFFF"/>
                </a:solidFill>
                <a:latin typeface="Calibri"/>
              </a:rPr>
              <a:t>Also it&amp;#39;s know to produce "suicidal thoughts"</a:t>
            </a:r>
            <a:br/>
            <a:r>
              <a:rPr b="false" i="false" strike="noStrike" sz="1200" u="none">
                <a:solidFill>
                  <a:srgbClr val="FFFFFF"/>
                </a:solidFill>
                <a:latin typeface="Calibri"/>
              </a:rPr>
              <a:t>do you need a prescription for topamax</a:t>
            </a:r>
            <a:br/>
            <a:r>
              <a:rPr b="false" i="false" strike="noStrike" sz="1200" u="none">
                <a:solidFill>
                  <a:srgbClr val="FFFFFF"/>
                </a:solidFill>
                <a:latin typeface="Calibri"/>
              </a:rPr>
              <a:t>Those individuals who are prescribed Effexor XR(venlafaxine) may be able to access prescription medication with Prescription Hope</a:t>
            </a:r>
            <a:br/>
            <a:r>
              <a:rPr b="false" i="false" strike="noStrike" sz="1200" u="none">
                <a:solidFill>
                  <a:srgbClr val="FFFFFF"/>
                </a:solidFill>
                <a:latin typeface="Calibri"/>
              </a:rPr>
              <a:t>cheap topamax no prescription</a:t>
            </a:r>
            <a:br/>
            <a:r>
              <a:rPr b="false" i="false" strike="noStrike" sz="1200" u="none">
                <a:solidFill>
                  <a:srgbClr val="FFFFFF"/>
                </a:solidFill>
                <a:latin typeface="Calibri"/>
              </a:rPr>
              <a:t>mg topamax weight loss</a:t>
            </a:r>
            <a:br/>
            <a:r>
              <a:rPr b="false" i="false" strike="noStrike" sz="1200" u="none">
                <a:solidFill>
                  <a:srgbClr val="FFFFFF"/>
                </a:solidFill>
                <a:latin typeface="Calibri"/>
              </a:rPr>
              <a:t>topamax dosing seizures</a:t>
            </a:r>
            <a:br/>
            <a:r>
              <a:rPr b="false" i="false" strike="noStrike" sz="1200" u="none">
                <a:solidFill>
                  <a:srgbClr val="FFFFFF"/>
                </a:solidFill>
                <a:latin typeface="Calibri"/>
              </a:rPr>
              <a:t>purchase topiramate online</a:t>
            </a:r>
            <a:br/>
            <a:r>
              <a:rPr b="false" i="false" strike="noStrike" sz="1200" u="none">
                <a:solidFill>
                  <a:srgbClr val="FFFFFF"/>
                </a:solidFill>
                <a:latin typeface="Calibri"/>
              </a:rPr>
              <a:t>Would be interested to know how you go with retina101, as I'm all for buying online</a:t>
            </a:r>
            <a:br/>
            <a:r>
              <a:rPr b="false" i="false" strike="noStrike" sz="1200" u="none">
                <a:solidFill>
                  <a:srgbClr val="FFFFFF"/>
                </a:solidFill>
                <a:latin typeface="Calibri"/>
              </a:rPr>
              <a:t>topamax dosing schedule for migraines</a:t>
            </a:r>
            <a:br/>
            <a:r>
              <a:rPr b="false" i="false" strike="noStrike" sz="1200" u="none">
                <a:solidFill>
                  <a:srgbClr val="FFFFFF"/>
                </a:solidFill>
                <a:latin typeface="Calibri"/>
              </a:rPr>
              <a:t>But  four to six months after commencement, your dog may become less able to  tolerate the cumulative effect of the drugs, so the frequency is reduced.</a:t>
            </a:r>
            <a:br/>
            <a:r>
              <a:rPr b="false" i="false" strike="noStrike" sz="1200" u="none">
                <a:solidFill>
                  <a:srgbClr val="FFFFFF"/>
                </a:solidFill>
                <a:latin typeface="Calibri"/>
              </a:rPr>
              <a:t>topamax coupon card</a:t>
            </a:r>
            <a:br/>
            <a:r>
              <a:rPr b="false" i="false" strike="noStrike" sz="1200" u="none">
                <a:solidFill>
                  <a:srgbClr val="FFFFFF"/>
                </a:solidFill>
                <a:latin typeface="Calibri"/>
              </a:rPr>
              <a:t>generic topiramate weight loss</a:t>
            </a:r>
            <a:br/>
            <a:r>
              <a:rPr b="false" i="false" strike="noStrike" sz="1200" u="none">
                <a:solidFill>
                  <a:srgbClr val="FFFFFF"/>
                </a:solidFill>
                <a:latin typeface="Calibri"/>
              </a:rPr>
              <a:t>100mg topamax pregnancy</a:t>
            </a:r>
            <a:br/>
            <a:r>
              <a:rPr b="false" i="false" strike="noStrike" sz="1200" u="none">
                <a:solidFill>
                  <a:srgbClr val="FFFFFF"/>
                </a:solidFill>
                <a:latin typeface="Calibri"/>
              </a:rPr>
              <a:t>buy topamax cheap no prescription</a:t>
            </a:r>
            <a:b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The ability of minoxidil to stimulate hair regrowth was discovered while it was still a drug candidate for treating hypertension</a:t>
            </a:r>
            <a:br/>
            <a:r>
              <a:rPr b="false" i="false" strike="noStrike" sz="1200" u="none">
                <a:solidFill>
                  <a:srgbClr val="FFFFFF"/>
                </a:solidFill>
                <a:latin typeface="Calibri"/>
              </a:rPr>
              <a:t>can i cut 50 mg topamax in half</a:t>
            </a:r>
            <a:br/>
            <a:r>
              <a:rPr b="false" i="false" strike="noStrike" sz="1200" u="none">
                <a:solidFill>
                  <a:srgbClr val="FFFFFF"/>
                </a:solidFill>
                <a:latin typeface="Calibri"/>
              </a:rPr>
              <a:t>Al igual, dgale a su m&amp;eacute;dico si usted est recibiendo tratamiento de quimioterapia o radicacin.</a:t>
            </a:r>
            <a:br/>
            <a:r>
              <a:rPr b="false" i="false" strike="noStrike" sz="1200" u="none">
                <a:solidFill>
                  <a:srgbClr val="FFFFFF"/>
                </a:solidFill>
                <a:latin typeface="Calibri"/>
              </a:rPr>
              <a:t>taper off 50 mg topamax</a:t>
            </a:r>
            <a:br/>
            <a:r>
              <a:rPr b="false" i="false" strike="noStrike" sz="1200" u="none">
                <a:solidFill>
                  <a:srgbClr val="FFFFFF"/>
                </a:solidFill>
                <a:latin typeface="Calibri"/>
              </a:rPr>
              <a:t>topamax consumer information</a:t>
            </a:r>
            <a:br/>
            <a:r>
              <a:rPr b="false" i="false" strike="noStrike" sz="1200" u="none">
                <a:solidFill>
                  <a:srgbClr val="FFFFFF"/>
                </a:solidFill>
                <a:latin typeface="Calibri"/>
              </a:rPr>
              <a:t>Die Diskussion ber eine mche Entwicklung resistenter Keime ist jedoch noch nicht abgeschlossen</a:t>
            </a:r>
            <a:br/>
            <a:r>
              <a:rPr b="false" i="false" strike="noStrike" sz="1200" u="none">
                <a:solidFill>
                  <a:srgbClr val="FFFFFF"/>
                </a:solidFill>
                <a:latin typeface="Calibri"/>
              </a:rPr>
              <a:t>topamax prescription online</a:t>
            </a:r>
            <a:br/>
            <a:r>
              <a:rPr b="false" i="false" strike="noStrike" sz="1200" u="none">
                <a:solidFill>
                  <a:srgbClr val="FFFFFF"/>
                </a:solidFill>
                <a:latin typeface="Calibri"/>
              </a:rPr>
              <a:t>topiramate buy online</a:t>
            </a:r>
            <a:br/>
            <a:r>
              <a:rPr b="false" i="false" strike="noStrike" sz="1200" u="none">
                <a:solidFill>
                  <a:srgbClr val="FFFFFF"/>
                </a:solidFill>
                <a:latin typeface="Calibri"/>
              </a:rPr>
              <a:t>topamax 50 mg price</a:t>
            </a:r>
            <a:br/>
            <a:r>
              <a:rPr b="false" i="false" strike="noStrike" sz="1200" u="none">
                <a:solidFill>
                  <a:srgbClr val="FFFFFF"/>
                </a:solidFill>
                <a:latin typeface="Calibri"/>
              </a:rPr>
              <a:t>average cost topamax</a:t>
            </a:r>
            <a:br/>
            <a:r>
              <a:rPr b="false" i="false" strike="noStrike" sz="1200" u="none">
                <a:solidFill>
                  <a:srgbClr val="FFFFFF"/>
                </a:solidFill>
                <a:latin typeface="Calibri"/>
              </a:rPr>
              <a:t>My texture is getting better, i have very smooth skin on my forehead, my cheeks, my red marks are slowly fading</a:t>
            </a:r>
            <a:br/>
            <a:r>
              <a:rPr b="false" i="false" strike="noStrike" sz="1200" u="none">
                <a:solidFill>
                  <a:srgbClr val="FFFFFF"/>
                </a:solidFill>
                <a:latin typeface="Calibri"/>
              </a:rPr>
              <a:t>topamax prescription information</a:t>
            </a:r>
            <a:br/>
            <a:r>
              <a:rPr b="false" i="false" strike="noStrike" sz="1200" u="none">
                <a:solidFill>
                  <a:srgbClr val="FFFFFF"/>
                </a:solidFill>
                <a:latin typeface="Calibri"/>
              </a:rPr>
              <a:t>topamax for migraines mayo clinic</a:t>
            </a:r>
            <a:br/>
            <a:r>
              <a:rPr b="false" i="false" strike="noStrike" sz="1200" u="none">
                <a:solidFill>
                  <a:srgbClr val="FFFFFF"/>
                </a:solidFill>
                <a:latin typeface="Calibri"/>
              </a:rPr>
              <a:t>what is topamax used for treatment</a:t>
            </a:r>
            <a:br/>
            <a:r>
              <a:rPr b="false" i="false" strike="noStrike" sz="1200" u="none">
                <a:solidFill>
                  <a:srgbClr val="FFFFFF"/>
                </a:solidFill>
                <a:latin typeface="Calibri"/>
              </a:rPr>
              <a:t>The particular drug Keflex worked well better than placebo</a:t>
            </a:r>
            <a:br/>
            <a:r>
              <a:rPr b="false" i="false" strike="noStrike" sz="1200" u="none">
                <a:solidFill>
                  <a:srgbClr val="FFFFFF"/>
                </a:solidFill>
                <a:latin typeface="Calibri"/>
              </a:rPr>
              <a:t>retail cost of topamax</a:t>
            </a:r>
            <a:br/>
            <a:r>
              <a:rPr b="false" i="false" strike="noStrike" sz="1200" u="none">
                <a:solidFill>
                  <a:srgbClr val="FFFFFF"/>
                </a:solidFill>
                <a:latin typeface="Calibri"/>
              </a:rPr>
              <a:t>topamax cost in canada</a:t>
            </a:r>
            <a:b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topamax off label settlement</a:t>
            </a:r>
            <a:br/>
            <a:r>
              <a:rPr b="false" i="false" strike="noStrike" sz="1200" u="none">
                <a:solidFill>
                  <a:srgbClr val="FFFFFF"/>
                </a:solidFill>
                <a:latin typeface="Calibri"/>
              </a:rPr>
              <a:t>50mg topamax weight loss</a:t>
            </a:r>
            <a:br/>
            <a:r>
              <a:rPr b="false" i="false" strike="noStrike" sz="1200" u="none">
                <a:solidFill>
                  <a:srgbClr val="FFFFFF"/>
                </a:solidFill>
                <a:latin typeface="Calibri"/>
              </a:rPr>
              <a:t>where can i buy topamax</a:t>
            </a:r>
            <a:br/>
            <a:r>
              <a:rPr b="false" i="false" strike="noStrike" sz="1200" u="none">
                <a:solidFill>
                  <a:srgbClr val="FFFFFF"/>
                </a:solidFill>
                <a:latin typeface="Calibri"/>
              </a:rPr>
              <a:t>topamax for neuropathic pain</a:t>
            </a:r>
            <a:br/>
            <a:r>
              <a:rPr b="false" i="false" strike="noStrike" sz="1200" u="none">
                <a:solidFill>
                  <a:srgbClr val="FFFFFF"/>
                </a:solidFill>
                <a:latin typeface="Calibri"/>
              </a:rPr>
              <a:t>topamax price 50 mg</a:t>
            </a:r>
            <a:br/>
            <a:r>
              <a:rPr b="false" i="false" strike="noStrike" sz="1200" u="none">
                <a:solidFill>
                  <a:srgbClr val="FFFFFF"/>
                </a:solidFill>
                <a:latin typeface="Calibri"/>
              </a:rPr>
              <a:t>topamax for chronic neck pain</a:t>
            </a:r>
            <a:br/>
            <a:r>
              <a:rPr b="false" i="false" strike="noStrike" sz="1200" u="none">
                <a:solidFill>
                  <a:srgbClr val="FFFFFF"/>
                </a:solidFill>
                <a:latin typeface="Calibri"/>
              </a:rPr>
              <a:t>topamax rx list</a:t>
            </a:r>
            <a:br/>
            <a:r>
              <a:rPr b="false" i="false" strike="noStrike" sz="1200" u="none">
                <a:solidFill>
                  <a:srgbClr val="FFFFFF"/>
                </a:solidFill>
                <a:latin typeface="Calibri"/>
              </a:rPr>
              <a:t>how to prevent kidney stones while taking topamax</a:t>
            </a:r>
            <a:br/>
            <a:r>
              <a:rPr b="false" i="false" strike="noStrike" sz="1200" u="none">
                <a:solidFill>
                  <a:srgbClr val="FFFFFF"/>
                </a:solidFill>
                <a:latin typeface="Calibri"/>
              </a:rPr>
              <a:t>generic topamax reviews</a:t>
            </a:r>
            <a:br/>
            <a:r>
              <a:rPr b="false" i="false" strike="noStrike" sz="1200" u="none">
                <a:solidFill>
                  <a:srgbClr val="FFFFFF"/>
                </a:solidFill>
                <a:latin typeface="Calibri"/>
              </a:rPr>
              <a:t>topamax discount card</a:t>
            </a:r>
            <a:br/>
            <a:r>
              <a:rPr b="false" i="false" strike="noStrike" sz="1200" u="none">
                <a:solidFill>
                  <a:srgbClr val="FFFFFF"/>
                </a:solidFill>
                <a:latin typeface="Calibri"/>
              </a:rPr>
              <a:t>over the counter equivalent to topamax</a:t>
            </a:r>
            <a:br/>
            <a:r>
              <a:rPr b="false" i="false" strike="noStrike" sz="1200" u="none">
                <a:solidFill>
                  <a:srgbClr val="FFFFFF"/>
                </a:solidFill>
                <a:latin typeface="Calibri"/>
              </a:rPr>
              <a:t>If you get pregnant during the course of medication, then you have to stop taking it immediately</a:t>
            </a:r>
            <a:br/>
            <a:r>
              <a:rPr b="false" i="false" strike="noStrike" sz="1200" u="none">
                <a:solidFill>
                  <a:srgbClr val="FFFFFF"/>
                </a:solidFill>
                <a:latin typeface="Calibri"/>
              </a:rPr>
              <a:t>topamax kidney stones</a:t>
            </a:r>
            <a:br/>
            <a:r>
              <a:rPr b="false" i="false" strike="noStrike" sz="1200" u="none">
                <a:solidFill>
                  <a:srgbClr val="FFFFFF"/>
                </a:solidFill>
                <a:latin typeface="Calibri"/>
              </a:rPr>
              <a:t>topamax maximum dosage for nerve pain</a:t>
            </a:r>
            <a:br/>
            <a:r>
              <a:rPr b="false" i="false" strike="noStrike" sz="1200" u="none">
                <a:solidFill>
                  <a:srgbClr val="FFFFFF"/>
                </a:solidFill>
                <a:latin typeface="Calibri"/>
              </a:rPr>
              <a:t>topamax consumer medicine information</a:t>
            </a:r>
            <a:br/>
            <a:r>
              <a:rPr b="false" i="false" strike="noStrike" sz="1200" u="none">
                <a:solidFill>
                  <a:srgbClr val="FFFFFF"/>
                </a:solidFill>
                <a:latin typeface="Calibri"/>
              </a:rPr>
              <a:t>generic topamax manufacturers</a:t>
            </a:r>
            <a:br/>
            <a:r>
              <a:rPr b="false" i="false" strike="noStrike" sz="1200" u="none">
                <a:solidFill>
                  <a:srgbClr val="FFFFFF"/>
                </a:solidFill>
                <a:latin typeface="Calibri"/>
              </a:rPr>
              <a:t>50 mg topamax for migraines</a:t>
            </a:r>
            <a:b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topamax 50 mg price in pakistan</a:t>
            </a:r>
            <a:br/>
            <a:r>
              <a:rPr b="false" i="false" strike="noStrike" sz="1200" u="none">
                <a:solidFill>
                  <a:srgbClr val="FFFFFF"/>
                </a:solidFill>
                <a:latin typeface="Calibri"/>
              </a:rPr>
              <a:t>topamax over the counter</a:t>
            </a:r>
            <a:br/>
            <a:r>
              <a:rPr b="false" i="false" strike="noStrike" sz="1200" u="none">
                <a:solidFill>
                  <a:srgbClr val="FFFFFF"/>
                </a:solidFill>
                <a:latin typeface="Calibri"/>
              </a:rPr>
              <a:t>topamax for migraines dose</a:t>
            </a:r>
            <a:br/>
            <a:r>
              <a:rPr b="false" i="false" strike="noStrike" sz="1200" u="none">
                <a:solidFill>
                  <a:srgbClr val="FFFFFF"/>
                </a:solidFill>
                <a:latin typeface="Calibri"/>
              </a:rPr>
              <a:t>cost topamax 25mg</a:t>
            </a:r>
            <a:br/>
            <a:r>
              <a:rPr b="false" i="false" strike="noStrike" sz="1200" u="none">
                <a:solidFill>
                  <a:srgbClr val="FFFFFF"/>
                </a:solidFill>
                <a:latin typeface="Calibri"/>
              </a:rPr>
              <a:t>topamax label</a:t>
            </a:r>
            <a:br/>
            <a:r>
              <a:rPr b="false" i="false" strike="noStrike" sz="1200" u="none">
                <a:solidFill>
                  <a:srgbClr val="FFFFFF"/>
                </a:solidFill>
                <a:latin typeface="Calibri"/>
              </a:rPr>
              <a:t>I now have been given HIGH doses of PABA to decrease my Thyroid Anti-Bodies and I went through a Chelation iv and urine test to find out my Metals were way out</a:t>
            </a:r>
            <a:br/>
            <a:r>
              <a:rPr b="false" i="false" strike="noStrike" sz="1200" u="none">
                <a:solidFill>
                  <a:srgbClr val="FFFFFF"/>
                </a:solidFill>
                <a:latin typeface="Calibri"/>
              </a:rPr>
              <a:t>buy topiramate online</a:t>
            </a:r>
            <a:br/>
            <a:r>
              <a:rPr b="false" i="false" strike="noStrike" sz="1200" u="none">
                <a:solidFill>
                  <a:srgbClr val="FFFFFF"/>
                </a:solidFill>
                <a:latin typeface="Calibri"/>
              </a:rPr>
              <a:t>Why? I don&amp;#39;t know.Took it for lower back pain an fibromyalgia an tibial stress fracture</a:t>
            </a:r>
            <a:br/>
            <a:r>
              <a:rPr b="false" i="false" strike="noStrike" sz="1200" u="none">
                <a:solidFill>
                  <a:srgbClr val="FFFFFF"/>
                </a:solidFill>
                <a:latin typeface="Calibri"/>
              </a:rPr>
              <a:t>do you need prescription topamax</a:t>
            </a:r>
            <a:br/>
            <a:r>
              <a:rPr b="false" i="false" strike="noStrike" sz="1200" u="none">
                <a:solidFill>
                  <a:srgbClr val="FFFFFF"/>
                </a:solidFill>
                <a:latin typeface="Calibri"/>
              </a:rPr>
              <a:t>topamax prescription over counter</a:t>
            </a:r>
            <a:br/>
            <a:r>
              <a:rPr b="false" i="false" strike="noStrike" sz="1200" u="none">
                <a:solidFill>
                  <a:srgbClr val="FFFFFF"/>
                </a:solidFill>
                <a:latin typeface="Calibri"/>
              </a:rPr>
              <a:t>topamax prescription discount</a:t>
            </a:r>
            <a:br/>
            <a:r>
              <a:rPr b="false" i="false" strike="noStrike" sz="1200" u="none">
                <a:solidFill>
                  <a:srgbClr val="FFFFFF"/>
                </a:solidFill>
                <a:latin typeface="Calibri"/>
              </a:rPr>
              <a:t>They said they found no reasons for thsi to happen.</a:t>
            </a:r>
            <a:br/>
            <a:r>
              <a:rPr b="false" i="false" strike="noStrike" sz="1200" u="none">
                <a:solidFill>
                  <a:srgbClr val="FFFFFF"/>
                </a:solidFill>
                <a:latin typeface="Calibri"/>
              </a:rPr>
              <a:t>topiramate 200 mg weight loss</a:t>
            </a:r>
            <a:br/>
            <a:r>
              <a:rPr b="false" i="false" strike="noStrike" sz="1200" u="none">
                <a:solidFill>
                  <a:srgbClr val="FFFFFF"/>
                </a:solidFill>
                <a:latin typeface="Calibri"/>
              </a:rPr>
              <a:t>topamax discount vouchers</a:t>
            </a:r>
            <a:br/>
            <a:r>
              <a:rPr b="false" i="false" strike="noStrike" sz="1200" u="none">
                <a:solidFill>
                  <a:srgbClr val="FFFFFF"/>
                </a:solidFill>
                <a:latin typeface="Calibri"/>
              </a:rPr>
              <a:t>topamax price in pakistan</a:t>
            </a:r>
            <a:br/>
            <a:r>
              <a:rPr b="false" i="false" strike="noStrike" sz="1200" u="none">
                <a:solidFill>
                  <a:srgbClr val="FFFFFF"/>
                </a:solidFill>
                <a:latin typeface="Calibri"/>
              </a:rPr>
              <a:t>Let your doctor know all the other prescription drugs, herbs, and over-the-counter supplements you're taking, as well as how much alcohol you drink on a regular basis</a:t>
            </a:r>
            <a:br/>
            <a:r>
              <a:rPr b="false" i="false" strike="noStrike" sz="1200" u="none">
                <a:solidFill>
                  <a:srgbClr val="FFFFFF"/>
                </a:solidFill>
                <a:latin typeface="Calibri"/>
              </a:rPr>
              <a:t>topamax price usa</a:t>
            </a:r>
            <a:b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how to taper off 25 mg topamax</a:t>
            </a:r>
            <a:br/>
            <a:r>
              <a:rPr b="false" i="false" strike="noStrike" sz="1200" u="none">
                <a:solidFill>
                  <a:srgbClr val="FFFFFF"/>
                </a:solidFill>
                <a:latin typeface="Calibri"/>
              </a:rPr>
              <a:t>I bought it online because it is really difficult to get prescribed it in the UK</a:t>
            </a:r>
            <a:br/>
            <a:r>
              <a:rPr b="false" i="false" strike="noStrike" sz="1200" u="none">
                <a:solidFill>
                  <a:srgbClr val="FFFFFF"/>
                </a:solidFill>
                <a:latin typeface="Calibri"/>
              </a:rPr>
              <a:t>buy topamax 25 mg</a:t>
            </a:r>
            <a:br/>
            <a:r>
              <a:rPr b="false" i="false" strike="noStrike" sz="1200" u="none">
                <a:solidFill>
                  <a:srgbClr val="FFFFFF"/>
                </a:solidFill>
                <a:latin typeface="Calibri"/>
              </a:rPr>
              <a:t>best price on topamax</a:t>
            </a:r>
            <a:br/>
            <a:r>
              <a:rPr b="false" i="false" strike="noStrike" sz="1200" u="none">
                <a:solidFill>
                  <a:srgbClr val="FFFFFF"/>
                </a:solidFill>
                <a:latin typeface="Calibri"/>
              </a:rPr>
              <a:t>I understand julie's anger as I was diagnosed in my early 40's with bone mets from the very start</a:t>
            </a:r>
            <a:br/>
            <a:r>
              <a:rPr b="false" i="false" strike="noStrike" sz="1200" u="none">
                <a:solidFill>
                  <a:srgbClr val="FFFFFF"/>
                </a:solidFill>
                <a:latin typeface="Calibri"/>
              </a:rPr>
              <a:t>topamax for chronic pain</a:t>
            </a:r>
            <a:br/>
            <a:r>
              <a:rPr b="false" i="false" strike="noStrike" sz="1200" u="none">
                <a:solidFill>
                  <a:srgbClr val="FFFFFF"/>
                </a:solidFill>
                <a:latin typeface="Calibri"/>
              </a:rPr>
              <a:t>200 mg topamax for migraines</a:t>
            </a:r>
            <a:br/>
            <a:r>
              <a:rPr b="false" i="false" strike="noStrike" sz="1200" u="none">
                <a:solidFill>
                  <a:srgbClr val="FFFFFF"/>
                </a:solidFill>
                <a:latin typeface="Calibri"/>
              </a:rPr>
              <a:t>topamax 200 mg reviews</a:t>
            </a:r>
            <a:br/>
            <a:r>
              <a:rPr b="false" i="false" strike="noStrike" sz="1200" u="none">
                <a:solidFill>
                  <a:srgbClr val="FFFFFF"/>
                </a:solidFill>
                <a:latin typeface="Calibri"/>
              </a:rPr>
              <a:t>buy topiramate no prescription</a:t>
            </a:r>
            <a:br/>
            <a:r>
              <a:rPr b="false" i="false" strike="noStrike" sz="1200" u="none">
                <a:solidFill>
                  <a:srgbClr val="FFFFFF"/>
                </a:solidFill>
                <a:latin typeface="Calibri"/>
              </a:rPr>
              <a:t>how much does topamax cost in canada</a:t>
            </a:r>
            <a:br/>
            <a:r>
              <a:rPr b="false" i="false" strike="noStrike" sz="1200" u="none">
                <a:solidFill>
                  <a:srgbClr val="FFFFFF"/>
                </a:solidFill>
                <a:latin typeface="Calibri"/>
              </a:rPr>
              <a:t>Amanda1525, I took Effexor xr in the morning for years as that was how it was prescribed</a:t>
            </a:r>
            <a:br/>
            <a:r>
              <a:rPr b="false" i="false" strike="noStrike" sz="1200" u="none">
                <a:solidFill>
                  <a:srgbClr val="FFFFFF"/>
                </a:solidFill>
                <a:latin typeface="Calibri"/>
              </a:rPr>
              <a:t>50 mg topamax for weight loss</a:t>
            </a:r>
            <a:br/>
            <a:r>
              <a:rPr b="false" i="false" strike="noStrike" sz="1200" u="none">
                <a:solidFill>
                  <a:srgbClr val="FFFFFF"/>
                </a:solidFill>
                <a:latin typeface="Calibri"/>
              </a:rPr>
              <a:t>You can&amp;rsquo;t achieve health from a pill</a:t>
            </a:r>
            <a:br/>
            <a:r>
              <a:rPr b="false" i="false" strike="noStrike" sz="1200" u="none">
                <a:solidFill>
                  <a:srgbClr val="FFFFFF"/>
                </a:solidFill>
                <a:latin typeface="Calibri"/>
              </a:rPr>
              <a:t>topamax product information</a:t>
            </a:r>
            <a:br/>
            <a:r>
              <a:rPr b="false" i="false" strike="noStrike" sz="1200" u="none">
                <a:solidFill>
                  <a:srgbClr val="FFFFFF"/>
                </a:solidFill>
                <a:latin typeface="Calibri"/>
              </a:rPr>
              <a:t>"Both deals combined have the potential to generate over $95 million in cash to VIVUS within the first year, in addition to royalties earned on sales of avanafil."</a:t>
            </a:r>
            <a:br/>
            <a:r>
              <a:rPr b="false" i="false" strike="noStrike" sz="1200" u="none">
                <a:solidFill>
                  <a:srgbClr val="FFFFFF"/>
                </a:solidFill>
                <a:latin typeface="Calibri"/>
              </a:rPr>
              <a:t>generic topamax no prescription</a:t>
            </a:r>
            <a:br/>
            <a:r>
              <a:rPr b="false" i="false" strike="noStrike" sz="1200" u="none">
                <a:solidFill>
                  <a:srgbClr val="FFFFFF"/>
                </a:solidFill>
                <a:latin typeface="Calibri"/>
              </a:rPr>
              <a:t>topamax for nerve pain leg</a:t>
            </a:r>
            <a:b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buy topiramate online uk</a:t>
            </a:r>
            <a:br/>
            <a:r>
              <a:rPr b="false" i="false" strike="noStrike" sz="1200" u="none">
                <a:solidFill>
                  <a:srgbClr val="FFFFFF"/>
                </a:solidFill>
                <a:latin typeface="Calibri"/>
              </a:rPr>
              <a:t>In peritoneal dialysis, dialysis can be performed using isotonic sodium chloride solution as the dialysate.</a:t>
            </a:r>
            <a:br/>
            <a:r>
              <a:rPr b="false" i="false" strike="noStrike" sz="1200" u="none">
                <a:solidFill>
                  <a:srgbClr val="FFFFFF"/>
                </a:solidFill>
                <a:latin typeface="Calibri"/>
              </a:rPr>
              <a:t>topamax information leaflet</a:t>
            </a:r>
            <a:br/>
            <a:r>
              <a:rPr b="false" i="false" strike="noStrike" sz="1200" u="none">
                <a:solidFill>
                  <a:srgbClr val="FFFFFF"/>
                </a:solidFill>
                <a:latin typeface="Calibri"/>
              </a:rPr>
              <a:t>My treaty to each one of you is that there is a holistic alternative</a:t>
            </a:r>
            <a:br/>
            <a:r>
              <a:rPr b="false" i="false" strike="noStrike" sz="1200" u="none">
                <a:solidFill>
                  <a:srgbClr val="FFFFFF"/>
                </a:solidFill>
                <a:latin typeface="Calibri"/>
              </a:rPr>
              <a:t>purchase topamax</a:t>
            </a:r>
            <a:br/>
            <a:r>
              <a:rPr b="false" i="false" strike="noStrike" sz="1200" u="none">
                <a:solidFill>
                  <a:srgbClr val="FFFFFF"/>
                </a:solidFill>
                <a:latin typeface="Calibri"/>
              </a:rPr>
              <a:t>topamax online canada</a:t>
            </a:r>
            <a:br/>
            <a:r>
              <a:rPr b="false" i="false" strike="noStrike" sz="1200" u="none">
                <a:solidFill>
                  <a:srgbClr val="FFFFFF"/>
                </a:solidFill>
                <a:latin typeface="Calibri"/>
              </a:rPr>
              <a:t>free topamax coupons</a:t>
            </a:r>
            <a:br/>
            <a:r>
              <a:rPr b="false" i="false" strike="noStrike" sz="1200" u="none">
                <a:solidFill>
                  <a:srgbClr val="FFFFFF"/>
                </a:solidFill>
                <a:latin typeface="Calibri"/>
              </a:rPr>
              <a:t>order topamax canada</a:t>
            </a:r>
            <a:br/>
            <a:r>
              <a:rPr b="false" i="false" strike="noStrike" sz="1200" u="none">
                <a:solidFill>
                  <a:srgbClr val="FFFFFF"/>
                </a:solidFill>
                <a:latin typeface="Calibri"/>
              </a:rPr>
              <a:t>topamax 100 mg tablets</a:t>
            </a:r>
            <a:br/>
            <a:r>
              <a:rPr b="false" i="false" strike="noStrike" sz="1200" u="none">
                <a:solidFill>
                  <a:srgbClr val="FFFFFF"/>
                </a:solidFill>
                <a:latin typeface="Calibri"/>
              </a:rPr>
              <a:t>alldaychemist.com is a legit site</a:t>
            </a:r>
            <a:br/>
            <a:r>
              <a:rPr b="false" i="false" strike="noStrike" sz="1200" u="none">
                <a:solidFill>
                  <a:srgbClr val="FFFFFF"/>
                </a:solidFill>
                <a:latin typeface="Calibri"/>
              </a:rPr>
              <a:t>topamax dosage</a:t>
            </a:r>
            <a:br/>
            <a:r>
              <a:rPr b="false" i="false" strike="noStrike" sz="1200" u="none">
                <a:solidFill>
                  <a:srgbClr val="FFFFFF"/>
                </a:solidFill>
                <a:latin typeface="Calibri"/>
              </a:rPr>
              <a:t>Harbaugh won 27 of his first 36 games in San Francisco, only once losing twice in a three-game stretch.</a:t>
            </a:r>
            <a:br/>
            <a:r>
              <a:rPr b="false" i="false" strike="noStrike" sz="1200" u="none">
                <a:solidFill>
                  <a:srgbClr val="FFFFFF"/>
                </a:solidFill>
                <a:latin typeface="Calibri"/>
              </a:rPr>
              <a:t>mg topamax lose weight</a:t>
            </a:r>
            <a:br/>
            <a:r>
              <a:rPr b="false" i="false" strike="noStrike" sz="1200" u="none">
                <a:solidFill>
                  <a:srgbClr val="FFFFFF"/>
                </a:solidFill>
                <a:latin typeface="Calibri"/>
              </a:rPr>
              <a:t>Pharmacist said should be working by now</a:t>
            </a:r>
            <a:br/>
            <a:r>
              <a:rPr b="false" i="false" strike="noStrike" sz="1200" u="none">
                <a:solidFill>
                  <a:srgbClr val="FFFFFF"/>
                </a:solidFill>
                <a:latin typeface="Calibri"/>
              </a:rPr>
              <a:t>best price topamax</a:t>
            </a:r>
            <a:br/>
            <a:r>
              <a:rPr b="false" i="false" strike="noStrike" sz="1200" u="none">
                <a:solidFill>
                  <a:srgbClr val="FFFFFF"/>
                </a:solidFill>
                <a:latin typeface="Calibri"/>
              </a:rPr>
              <a:t>I couldn&amp;rsquo;t make out anything like the hand, or human figure that everyone is talking about</a:t>
            </a:r>
            <a:br/>
            <a:r>
              <a:rPr b="false" i="false" strike="noStrike" sz="1200" u="none">
                <a:solidFill>
                  <a:srgbClr val="FFFFFF"/>
                </a:solidFill>
                <a:latin typeface="Calibri"/>
              </a:rPr>
              <a:t>25 mg topamax hair loss</a:t>
            </a:r>
            <a:b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topamax coupons 2012</a:t>
            </a:r>
            <a:br/>
            <a:r>
              <a:rPr b="false" i="false" strike="noStrike" sz="1200" u="none">
                <a:solidFill>
                  <a:srgbClr val="FFFFFF"/>
                </a:solidFill>
                <a:latin typeface="Calibri"/>
              </a:rPr>
              <a:t>I only got a few pimples here and there</a:t>
            </a:r>
            <a:br/>
            <a:r>
              <a:rPr b="false" i="false" strike="noStrike" sz="1200" u="none">
                <a:solidFill>
                  <a:srgbClr val="FFFFFF"/>
                </a:solidFill>
                <a:latin typeface="Calibri"/>
              </a:rPr>
              <a:t>200 mg topamax migraines</a:t>
            </a:r>
            <a:br/>
            <a:r>
              <a:rPr b="false" i="false" strike="noStrike" sz="1200" u="none">
                <a:solidFill>
                  <a:srgbClr val="FFFFFF"/>
                </a:solidFill>
                <a:latin typeface="Calibri"/>
              </a:rPr>
              <a:t>Happened several times and I just quit taking it</a:t>
            </a:r>
            <a:br/>
            <a:r>
              <a:rPr b="false" i="false" strike="noStrike" sz="1200" u="none">
                <a:solidFill>
                  <a:srgbClr val="FFFFFF"/>
                </a:solidFill>
                <a:latin typeface="Calibri"/>
              </a:rPr>
              <a:t>topamax generic cost</a:t>
            </a:r>
            <a:br/>
            <a:r>
              <a:rPr b="false" i="false" strike="noStrike" sz="1200" u="none">
                <a:solidFill>
                  <a:srgbClr val="FFFFFF"/>
                </a:solidFill>
                <a:latin typeface="Calibri"/>
              </a:rPr>
              <a:t>topamax 300 mg a day</a:t>
            </a:r>
            <a:br/>
            <a:r>
              <a:rPr b="false" i="false" strike="noStrike" sz="1200" u="none">
                <a:solidFill>
                  <a:srgbClr val="FFFFFF"/>
                </a:solidFill>
                <a:latin typeface="Calibri"/>
              </a:rPr>
              <a:t>can i buy topiramate online</a:t>
            </a:r>
            <a:br/>
            <a:r>
              <a:rPr b="false" i="false" strike="noStrike" sz="1200" u="none">
                <a:solidFill>
                  <a:srgbClr val="FFFFFF"/>
                </a:solidFill>
                <a:latin typeface="Calibri"/>
              </a:rPr>
              <a:t>Zaspem, ali se esto budim, esto u intervalima od jedva dvadesetak minuta</a:t>
            </a:r>
            <a:br/>
            <a:r>
              <a:rPr b="false" i="false" strike="noStrike" sz="1200" u="none">
                <a:solidFill>
                  <a:srgbClr val="FFFFFF"/>
                </a:solidFill>
                <a:latin typeface="Calibri"/>
              </a:rPr>
              <a:t>topamax tablets scored</a:t>
            </a:r>
            <a:br/>
            <a:r>
              <a:rPr b="false" i="false" strike="noStrike" sz="1200" u="none">
                <a:solidFill>
                  <a:srgbClr val="FFFFFF"/>
                </a:solidFill>
                <a:latin typeface="Calibri"/>
              </a:rPr>
              <a:t>can you lose weight on 25mg of topamax</a:t>
            </a:r>
            <a:br/>
            <a:r>
              <a:rPr b="false" i="false" strike="noStrike" sz="1200" u="none">
                <a:solidFill>
                  <a:srgbClr val="FFFFFF"/>
                </a:solidFill>
                <a:latin typeface="Calibri"/>
              </a:rPr>
              <a:t>wean off 50 mg topamax</a:t>
            </a:r>
            <a:br/>
            <a:r>
              <a:rPr b="false" i="false" strike="noStrike" sz="1200" u="none">
                <a:solidFill>
                  <a:srgbClr val="FFFFFF"/>
                </a:solidFill>
                <a:latin typeface="Calibri"/>
              </a:rPr>
              <a:t>i also took 150mg from round 3 to round 11..</a:t>
            </a:r>
            <a:br/>
            <a:r>
              <a:rPr b="false" i="false" strike="noStrike" sz="1200" u="none">
                <a:solidFill>
                  <a:srgbClr val="FFFFFF"/>
                </a:solidFill>
                <a:latin typeface="Calibri"/>
              </a:rPr>
              <a:t>cheap topamax</a:t>
            </a:r>
            <a:br/>
            <a:r>
              <a:rPr b="false" i="false" strike="noStrike" sz="1200" u="none">
                <a:solidFill>
                  <a:srgbClr val="FFFFFF"/>
                </a:solidFill>
                <a:latin typeface="Calibri"/>
              </a:rPr>
              <a:t>topamax 150 mg twice a day</a:t>
            </a:r>
            <a:br/>
            <a:r>
              <a:rPr b="false" i="false" strike="noStrike" sz="1200" u="none">
                <a:solidFill>
                  <a:srgbClr val="FFFFFF"/>
                </a:solidFill>
                <a:latin typeface="Calibri"/>
              </a:rPr>
              <a:t>topamax prescription help</a:t>
            </a:r>
            <a:br/>
            <a:r>
              <a:rPr b="false" i="false" strike="noStrike" sz="1200" u="none">
                <a:solidFill>
                  <a:srgbClr val="FFFFFF"/>
                </a:solidFill>
                <a:latin typeface="Calibri"/>
              </a:rPr>
              <a:t>Lower medication costs may facilitate long-term maintenance therapy, thus helping to prevent disease progression and complications.</a:t>
            </a:r>
            <a:br/>
            <a:r>
              <a:rPr b="false" i="false" strike="noStrike" sz="1200" u="none">
                <a:solidFill>
                  <a:srgbClr val="FFFFFF"/>
                </a:solidFill>
                <a:latin typeface="Calibri"/>
              </a:rPr>
              <a:t>yellow pill topamax 50</a:t>
            </a:r>
            <a:b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topamax 100 mg tablet</a:t>
            </a:r>
            <a:br/>
            <a:r>
              <a:rPr b="false" i="false" strike="noStrike" sz="1200" u="none">
                <a:solidFill>
                  <a:srgbClr val="FFFFFF"/>
                </a:solidFill>
                <a:latin typeface="Calibri"/>
              </a:rPr>
              <a:t>The side effects of NASSAs are similar to those of SSRIs, but they're thought to cause fewer sexual problems</a:t>
            </a:r>
            <a:br/>
            <a:r>
              <a:rPr b="false" i="false" strike="noStrike" sz="1200" u="none">
                <a:solidFill>
                  <a:srgbClr val="FFFFFF"/>
                </a:solidFill>
                <a:latin typeface="Calibri"/>
              </a:rPr>
              <a:t>topamax for migraines 2013</a:t>
            </a:r>
            <a:br/>
            <a:r>
              <a:rPr b="false" i="false" strike="noStrike" sz="1200" u="none">
                <a:solidFill>
                  <a:srgbClr val="FFFFFF"/>
                </a:solidFill>
                <a:latin typeface="Calibri"/>
              </a:rPr>
              <a:t>cost topamax canada</a:t>
            </a:r>
            <a:br/>
            <a:r>
              <a:rPr b="false" i="false" strike="noStrike" sz="1200" u="none">
                <a:solidFill>
                  <a:srgbClr val="FFFFFF"/>
                </a:solidFill>
                <a:latin typeface="Calibri"/>
              </a:rPr>
              <a:t>average cost of topamax</a:t>
            </a:r>
            <a:br/>
            <a:r>
              <a:rPr b="false" i="false" strike="noStrike" sz="1200" u="none">
                <a:solidFill>
                  <a:srgbClr val="FFFFFF"/>
                </a:solidFill>
                <a:latin typeface="Calibri"/>
              </a:rPr>
              <a:t>topamax generic cost walmart</a:t>
            </a:r>
            <a:br/>
            <a:r>
              <a:rPr b="false" i="false" strike="noStrike" sz="1200" u="none">
                <a:solidFill>
                  <a:srgbClr val="FFFFFF"/>
                </a:solidFill>
                <a:latin typeface="Calibri"/>
              </a:rPr>
              <a:t>Maybe that&amp;rsquo;s why I wasn&amp;rsquo;t so freaked out about this image</a:t>
            </a:r>
            <a:br/>
            <a:r>
              <a:rPr b="false" i="false" strike="noStrike" sz="1200" u="none">
                <a:solidFill>
                  <a:srgbClr val="FFFFFF"/>
                </a:solidFill>
                <a:latin typeface="Calibri"/>
              </a:rPr>
              <a:t>topamax info</a:t>
            </a:r>
            <a:br/>
            <a:r>
              <a:rPr b="false" i="false" strike="noStrike" sz="1200" u="none">
                <a:solidFill>
                  <a:srgbClr val="FFFFFF"/>
                </a:solidFill>
                <a:latin typeface="Calibri"/>
              </a:rPr>
              <a:t>is topamax used for nerve pain</a:t>
            </a:r>
            <a:br/>
            <a:r>
              <a:rPr b="false" i="false" strike="noStrike" sz="1200" u="none">
                <a:solidFill>
                  <a:srgbClr val="FFFFFF"/>
                </a:solidFill>
                <a:latin typeface="Calibri"/>
              </a:rPr>
              <a:t>what is topamax tablets used for</a:t>
            </a:r>
            <a:br/>
            <a:r>
              <a:rPr b="false" i="false" strike="noStrike" sz="1200" u="none">
                <a:solidFill>
                  <a:srgbClr val="FFFFFF"/>
                </a:solidFill>
                <a:latin typeface="Calibri"/>
              </a:rPr>
              <a:t>topamax prescription assistance</a:t>
            </a:r>
            <a:br/>
            <a:r>
              <a:rPr b="false" i="false" strike="noStrike" sz="1200" u="none">
                <a:solidFill>
                  <a:srgbClr val="FFFFFF"/>
                </a:solidFill>
                <a:latin typeface="Calibri"/>
              </a:rPr>
              <a:t>He was ultimately diagnosed with a benign sterile cystitis (probably  a delayed reaction to the Cytoxan he had regularly received in his first  chemotherapy protocol)</a:t>
            </a:r>
            <a:br/>
            <a:r>
              <a:rPr b="false" i="false" strike="noStrike" sz="1200" u="none">
                <a:solidFill>
                  <a:srgbClr val="FFFFFF"/>
                </a:solidFill>
                <a:latin typeface="Calibri"/>
              </a:rPr>
              <a:t>buy topiramate</a:t>
            </a:r>
            <a:br/>
            <a:r>
              <a:rPr b="false" i="false" strike="noStrike" sz="1200" u="none">
                <a:solidFill>
                  <a:srgbClr val="FFFFFF"/>
                </a:solidFill>
                <a:latin typeface="Calibri"/>
              </a:rPr>
              <a:t>can buy topamax online</a:t>
            </a:r>
            <a:br/>
            <a:r>
              <a:rPr b="false" i="false" strike="noStrike" sz="1200" u="none">
                <a:solidFill>
                  <a:srgbClr val="FFFFFF"/>
                </a:solidFill>
                <a:latin typeface="Calibri"/>
              </a:rPr>
              <a:t>topamax 50 mg for migraines</a:t>
            </a:r>
            <a:br/>
            <a:r>
              <a:rPr b="false" i="false" strike="noStrike" sz="1200" u="none">
                <a:solidFill>
                  <a:srgbClr val="FFFFFF"/>
                </a:solidFill>
                <a:latin typeface="Calibri"/>
              </a:rPr>
              <a:t>Tell that to everyone LIVING with a transplanted organ, who must take anti-rejection meds for the rest of their lives</a:t>
            </a:r>
            <a:br/>
            <a:r>
              <a:rPr b="false" i="false" strike="noStrike" sz="1200" u="none">
                <a:solidFill>
                  <a:srgbClr val="FFFFFF"/>
                </a:solidFill>
                <a:latin typeface="Calibri"/>
              </a:rPr>
              <a:t>how many milligrams of topamax for weight loss</a:t>
            </a:r>
            <a:b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cheap topamax online</a:t>
            </a:r>
            <a:br/>
            <a:r>
              <a:rPr b="false" i="false" strike="noStrike" sz="1200" u="none">
                <a:solidFill>
                  <a:srgbClr val="FFFFFF"/>
                </a:solidFill>
                <a:latin typeface="Calibri"/>
              </a:rPr>
              <a:t>buy topamax weight loss</a:t>
            </a:r>
            <a:br/>
            <a:r>
              <a:rPr b="false" i="false" strike="noStrike" sz="1200" u="none">
                <a:solidFill>
                  <a:srgbClr val="FFFFFF"/>
                </a:solidFill>
                <a:latin typeface="Calibri"/>
              </a:rPr>
              <a:t>topamax prescribing information</a:t>
            </a:r>
            <a:br/>
            <a:r>
              <a:rPr b="false" i="false" strike="noStrike" sz="1200" u="none">
                <a:solidFill>
                  <a:srgbClr val="FFFFFF"/>
                </a:solidFill>
                <a:latin typeface="Calibri"/>
              </a:rPr>
              <a:t>25 mg topamax migraines</a:t>
            </a:r>
            <a:br/>
            <a:r>
              <a:rPr b="false" i="false" strike="noStrike" sz="1200" u="none">
                <a:solidFill>
                  <a:srgbClr val="FFFFFF"/>
                </a:solidFill>
                <a:latin typeface="Calibri"/>
              </a:rPr>
              <a:t>topamax mg for migraines</a:t>
            </a:r>
            <a:br/>
            <a:r>
              <a:rPr b="false" i="false" strike="noStrike" sz="1200" u="none">
                <a:solidFill>
                  <a:srgbClr val="FFFFFF"/>
                </a:solidFill>
                <a:latin typeface="Calibri"/>
              </a:rPr>
              <a:t>There were no irritation scores greater than 2 at any timepoint inany subject.</a:t>
            </a:r>
            <a:br/>
            <a:r>
              <a:rPr b="false" i="false" strike="noStrike" sz="1200" u="none">
                <a:solidFill>
                  <a:srgbClr val="FFFFFF"/>
                </a:solidFill>
                <a:latin typeface="Calibri"/>
              </a:rPr>
              <a:t>topamax no prescription</a:t>
            </a:r>
            <a:br/>
            <a:r>
              <a:rPr b="false" i="false" strike="noStrike" sz="1200" u="none">
                <a:solidFill>
                  <a:srgbClr val="FFFFFF"/>
                </a:solidFill>
                <a:latin typeface="Calibri"/>
              </a:rPr>
              <a:t>topamax zoloft interactions</a:t>
            </a:r>
            <a:br/>
            <a:r>
              <a:rPr b="false" i="false" strike="noStrike" sz="1200" u="none">
                <a:solidFill>
                  <a:srgbClr val="FFFFFF"/>
                </a:solidFill>
                <a:latin typeface="Calibri"/>
              </a:rPr>
              <a:t>topamax dosing instructions</a:t>
            </a:r>
            <a:br/>
            <a:r>
              <a:rPr b="false" i="false" strike="noStrike" sz="1200" u="none">
                <a:solidFill>
                  <a:srgbClr val="FFFFFF"/>
                </a:solidFill>
                <a:latin typeface="Calibri"/>
              </a:rPr>
              <a:t>topamax for chronic back pain</a:t>
            </a:r>
            <a:br/>
            <a:r>
              <a:rPr b="false" i="false" strike="noStrike" sz="1200" u="none">
                <a:solidFill>
                  <a:srgbClr val="FFFFFF"/>
                </a:solidFill>
                <a:latin typeface="Calibri"/>
              </a:rPr>
              <a:t>buy topamax online australia</a:t>
            </a:r>
            <a:br/>
            <a:r>
              <a:rPr b="false" i="false" strike="noStrike" sz="1200" u="none">
                <a:solidFill>
                  <a:srgbClr val="FFFFFF"/>
                </a:solidFill>
                <a:latin typeface="Calibri"/>
              </a:rPr>
              <a:t>Her vet suggested Napier call Phoenix-based Roadrunner Pharmacy, a compounding pharmacy that custom-makes drugs for animals.</a:t>
            </a:r>
            <a:br/>
            <a:r>
              <a:rPr b="false" i="false" strike="noStrike" sz="1200" u="none">
                <a:solidFill>
                  <a:srgbClr val="FFFFFF"/>
                </a:solidFill>
                <a:latin typeface="Calibri"/>
              </a:rPr>
              <a:t>topamax prescription assistance program</a:t>
            </a:r>
            <a:br/>
            <a:r>
              <a:rPr b="false" i="false" strike="noStrike" sz="1200" u="none">
                <a:solidFill>
                  <a:srgbClr val="FFFFFF"/>
                </a:solidFill>
                <a:latin typeface="Calibri"/>
              </a:rPr>
              <a:t>Clomipramine may increase sensitivity to sunlight</a:t>
            </a:r>
            <a:br/>
            <a:r>
              <a:rPr b="false" i="false" strike="noStrike" sz="1200" u="none">
                <a:solidFill>
                  <a:srgbClr val="FFFFFF"/>
                </a:solidFill>
                <a:latin typeface="Calibri"/>
              </a:rPr>
              <a:t>buy topamax uk</a:t>
            </a:r>
            <a:br/>
            <a:r>
              <a:rPr b="false" i="false" strike="noStrike" sz="1200" u="none">
                <a:solidFill>
                  <a:srgbClr val="FFFFFF"/>
                </a:solidFill>
                <a:latin typeface="Calibri"/>
              </a:rPr>
              <a:t>topamax dosage forms</a:t>
            </a:r>
            <a:br/>
            <a:r>
              <a:rPr b="false" i="false" strike="noStrike" sz="1200" u="none">
                <a:solidFill>
                  <a:srgbClr val="FFFFFF"/>
                </a:solidFill>
                <a:latin typeface="Calibri"/>
              </a:rPr>
              <a:t>topamax dosage for chronic pain</a:t>
            </a:r>
            <a:b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topamax price comparison</a:t>
            </a:r>
            <a:br/>
            <a:r>
              <a:rPr b="false" i="false" strike="noStrike" sz="1200" u="none">
                <a:solidFill>
                  <a:srgbClr val="FFFFFF"/>
                </a:solidFill>
                <a:latin typeface="Calibri"/>
              </a:rPr>
              <a:t>will i lose weight on 75 mg of topamax</a:t>
            </a:r>
            <a:br/>
            <a:r>
              <a:rPr b="false" i="false" strike="noStrike" sz="1200" u="none">
                <a:solidFill>
                  <a:srgbClr val="FFFFFF"/>
                </a:solidFill>
                <a:latin typeface="Calibri"/>
              </a:rPr>
              <a:t>will 50mg topamax cause weight loss</a:t>
            </a:r>
            <a:br/>
            <a:r>
              <a:rPr b="false" i="false" strike="noStrike" sz="1200" u="none">
                <a:solidFill>
                  <a:srgbClr val="FFFFFF"/>
                </a:solidFill>
                <a:latin typeface="Calibri"/>
              </a:rPr>
              <a:t>where to buy topamax online</a:t>
            </a:r>
            <a:br/>
            <a:r>
              <a:rPr b="false" i="false" strike="noStrike" sz="1200" u="none">
                <a:solidFill>
                  <a:srgbClr val="FFFFFF"/>
                </a:solidFill>
                <a:latin typeface="Calibri"/>
              </a:rPr>
              <a:t>generic topamax weight gain</a:t>
            </a:r>
            <a:br/>
            <a:r>
              <a:rPr b="false" i="false" strike="noStrike" sz="1200" u="none">
                <a:solidFill>
                  <a:srgbClr val="FFFFFF"/>
                </a:solidFill>
                <a:latin typeface="Calibri"/>
              </a:rPr>
              <a:t>topamax online cheap</a:t>
            </a:r>
            <a:br/>
            <a:r>
              <a:rPr b="false" i="false" strike="noStrike" sz="1200" u="none">
                <a:solidFill>
                  <a:srgbClr val="FFFFFF"/>
                </a:solidFill>
                <a:latin typeface="Calibri"/>
              </a:rPr>
              <a:t>topamax discount coupons</a:t>
            </a:r>
            <a:br/>
            <a:r>
              <a:rPr b="false" i="false" strike="noStrike" sz="1200" u="none">
                <a:solidFill>
                  <a:srgbClr val="FFFFFF"/>
                </a:solidFill>
                <a:latin typeface="Calibri"/>
              </a:rPr>
              <a:t>50 mg topamax weight loss</a:t>
            </a:r>
            <a:br/>
            <a:r>
              <a:rPr b="false" i="false" strike="noStrike" sz="1200" u="none">
                <a:solidFill>
                  <a:srgbClr val="FFFFFF"/>
                </a:solidFill>
                <a:latin typeface="Calibri"/>
              </a:rPr>
              <a:t>topamax normal dosage</a:t>
            </a:r>
            <a:br/>
            <a:r>
              <a:rPr b="false" i="false" strike="noStrike" sz="1200" u="none">
                <a:solidFill>
                  <a:srgbClr val="FFFFFF"/>
                </a:solidFill>
                <a:latin typeface="Calibri"/>
              </a:rPr>
              <a:t>The therapeutic target level should be less than 6mg/dL, at which level risk of gout attack is decreased and so is the formation of tophi (for which urate levels of &lt;5mg/dL are preferred).</a:t>
            </a:r>
            <a:br/>
            <a:r>
              <a:rPr b="false" i="false" strike="noStrike" sz="1200" u="none">
                <a:solidFill>
                  <a:srgbClr val="FFFFFF"/>
                </a:solidFill>
                <a:latin typeface="Calibri"/>
              </a:rPr>
              <a:t>price topamax 25mg</a:t>
            </a:r>
            <a:br/>
            <a:r>
              <a:rPr b="false" i="false" strike="noStrike" sz="1200" u="none">
                <a:solidFill>
                  <a:srgbClr val="FFFFFF"/>
                </a:solidFill>
                <a:latin typeface="Calibri"/>
              </a:rPr>
              <a:t>does 50 mg topamax decrease appetite</a:t>
            </a:r>
            <a:br/>
            <a:r>
              <a:rPr b="false" i="false" strike="noStrike" sz="1200" u="none">
                <a:solidFill>
                  <a:srgbClr val="FFFFFF"/>
                </a:solidFill>
                <a:latin typeface="Calibri"/>
              </a:rPr>
              <a:t>topamax online uk</a:t>
            </a:r>
            <a:br/>
            <a:r>
              <a:rPr b="false" i="false" strike="noStrike" sz="1200" u="none">
                <a:solidFill>
                  <a:srgbClr val="FFFFFF"/>
                </a:solidFill>
                <a:latin typeface="Calibri"/>
              </a:rPr>
              <a:t>topamax for neuropathic pain dosage</a:t>
            </a:r>
            <a:br/>
            <a:r>
              <a:rPr b="false" i="false" strike="noStrike" sz="1200" u="none">
                <a:solidFill>
                  <a:srgbClr val="FFFFFF"/>
                </a:solidFill>
                <a:latin typeface="Calibri"/>
              </a:rPr>
              <a:t>many mg topamax weight loss</a:t>
            </a:r>
            <a:br/>
            <a:r>
              <a:rPr b="false" i="false" strike="noStrike" sz="1200" u="none">
                <a:solidFill>
                  <a:srgbClr val="FFFFFF"/>
                </a:solidFill>
                <a:latin typeface="Calibri"/>
              </a:rPr>
              <a:t>NONE of the medications i have been on have helped because there is no magic pill</a:t>
            </a:r>
            <a:br/>
            <a:r>
              <a:rPr b="false" i="false" strike="noStrike" sz="1200" u="none">
                <a:solidFill>
                  <a:srgbClr val="FFFFFF"/>
                </a:solidFill>
                <a:latin typeface="Calibri"/>
              </a:rPr>
              <a:t>costo del topamax 25 mg</a:t>
            </a:r>
            <a:b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Carbamazepine and phenytoin do not alter the binding oftopiramate</a:t>
            </a:r>
            <a:br/>
            <a:r>
              <a:rPr b="false" i="false" strike="noStrike" sz="1200" u="none">
                <a:solidFill>
                  <a:srgbClr val="FFFFFF"/>
                </a:solidFill>
                <a:latin typeface="Calibri"/>
              </a:rPr>
              <a:t>how to get a prescription for topamax</a:t>
            </a:r>
            <a:br/>
            <a:r>
              <a:rPr b="false" i="false" strike="noStrike" sz="1200" u="none">
                <a:solidFill>
                  <a:srgbClr val="FFFFFF"/>
                </a:solidFill>
                <a:latin typeface="Calibri"/>
              </a:rPr>
              <a:t>buy topamax generic</a:t>
            </a:r>
            <a:br/>
            <a:r>
              <a:rPr b="false" i="false" strike="noStrike" sz="1200" u="none">
                <a:solidFill>
                  <a:srgbClr val="FFFFFF"/>
                </a:solidFill>
                <a:latin typeface="Calibri"/>
              </a:rPr>
              <a:t>I am about to go out of my mind about this whole insominia thing</a:t>
            </a:r>
            <a:br/>
            <a:r>
              <a:rPr b="false" i="false" strike="noStrike" sz="1200" u="none">
                <a:solidFill>
                  <a:srgbClr val="FFFFFF"/>
                </a:solidFill>
                <a:latin typeface="Calibri"/>
              </a:rPr>
              <a:t>topamax 125 mg weight loss</a:t>
            </a:r>
            <a:b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 ?????"/>
        <a:font script="Hang" typeface="?? ??"/>
        <a:font script="Hans" typeface="??"/>
        <a:font script="Hant" typeface="????"/>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 ?????"/>
        <a:font script="Hang" typeface="?? ??"/>
        <a:font script="Hans" typeface="??"/>
        <a:font script="Hant" typeface="????"/>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Jcob Mons</dc:creator>
  <cp:lastModifiedBy>Unknown Creator</cp:lastModifiedBy>
  <dcterms:created xsi:type="dcterms:W3CDTF">2015-12-20T01:17:09+04:00</dcterms:created>
  <dcterms:modified xsi:type="dcterms:W3CDTF">2015-12-20T01:17:09+04:00</dcterms:modified>
  <dc:title>50 Mg Topamax For Weight Loss - Topamax Dosing Instructions</dc:title>
  <dc:description>Topamax overdose how much, topamax information in spanish, cheap topamax no prescription, topamax cost in canada, topamax kidney stones, where to buy topamax online, price topamax 25mg</dc:description>
  <dc:subject>50 Mg Topamax For Weight Loss - Topamax Dosing Instructions</dc:subject>
  <cp:keywords>topamax drug class, where to buy topamax weight loss, topamax dosing seizures, retail cost of topamax, 50 mg topamax for migraines, 50 mg topamax for weight loss, topamax for nerve pain leg, free topamax coupons, topamax 300 mg a day, buy topamax online australia</cp:keywords>
  <cp:category/>
</cp:coreProperties>
</file>