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4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5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5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5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5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5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5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5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5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5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5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6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6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6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White Atenolol 50mg Tablets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atenolol/chlorthalidone 50/25 tabs</a:t>
            </a:r>
            <a:br/>
            <a:r>
              <a:rPr b="false" i="false" strike="noStrike" sz="1200" u="none">
                <a:solidFill>
                  <a:srgbClr val="FFFFFF"/>
                </a:solidFill>
                <a:latin typeface="Calibri"/>
              </a:rPr>
              <a:t>quanto costa tenormin</a:t>
            </a:r>
            <a:br/>
            <a:r>
              <a:rPr b="false" i="false" strike="noStrike" sz="1200" u="none">
                <a:solidFill>
                  <a:srgbClr val="FFFFFF"/>
                </a:solidFill>
                <a:latin typeface="Calibri"/>
              </a:rPr>
              <a:t>tenormin 25 mg</a:t>
            </a:r>
            <a:br/>
            <a:r>
              <a:rPr b="false" i="false" strike="noStrike" sz="1200" u="none">
                <a:solidFill>
                  <a:srgbClr val="FFFFFF"/>
                </a:solidFill>
                <a:latin typeface="Calibri"/>
              </a:rPr>
              <a:t>It has a melting point between 35 and 37C and a specific gravity of 0.890.5</a:t>
            </a:r>
            <a:br/>
            <a:r>
              <a:rPr b="false" i="false" strike="noStrike" sz="1200" u="none">
                <a:solidFill>
                  <a:srgbClr val="FFFFFF"/>
                </a:solidFill>
                <a:latin typeface="Calibri"/>
              </a:rPr>
              <a:t>chlorthalidone atenolol</a:t>
            </a:r>
            <a:br/>
            <a:r>
              <a:rPr b="false" i="false" strike="noStrike" sz="1200" u="none">
                <a:solidFill>
                  <a:srgbClr val="FFFFFF"/>
                </a:solidFill>
                <a:latin typeface="Calibri"/>
              </a:rPr>
              <a:t>medicament tenormin 100 mg</a:t>
            </a:r>
            <a:br/>
            <a:r>
              <a:rPr b="false" i="false" strike="noStrike" sz="1200" u="none">
                <a:solidFill>
                  <a:srgbClr val="FFFFFF"/>
                </a:solidFill>
                <a:latin typeface="Calibri"/>
              </a:rPr>
              <a:t>tenormin 50mg</a:t>
            </a:r>
            <a:br/>
            <a:r>
              <a:rPr b="false" i="false" strike="noStrike" sz="1200" u="none">
                <a:solidFill>
                  <a:srgbClr val="FFFFFF"/>
                </a:solidFill>
                <a:latin typeface="Calibri"/>
              </a:rPr>
              <a:t>what is atenolol made of</a:t>
            </a:r>
            <a:br/>
            <a:r>
              <a:rPr b="false" i="false" strike="noStrike" sz="1200" u="none">
                <a:solidFill>
                  <a:srgbClr val="FFFFFF"/>
                </a:solidFill>
                <a:latin typeface="Calibri"/>
              </a:rPr>
              <a:t>tenormin 50 mg indication</a:t>
            </a:r>
            <a:br/>
            <a:r>
              <a:rPr b="false" i="false" strike="noStrike" sz="1200" u="none">
                <a:solidFill>
                  <a:srgbClr val="FFFFFF"/>
                </a:solidFill>
                <a:latin typeface="Calibri"/>
              </a:rPr>
              <a:t>buy cheap tenormin</a:t>
            </a:r>
            <a:br/>
            <a:r>
              <a:rPr b="false" i="false" strike="noStrike" sz="1200" u="none">
                <a:solidFill>
                  <a:srgbClr val="FFFFFF"/>
                </a:solidFill>
                <a:latin typeface="Calibri"/>
              </a:rPr>
              <a:t>glycolzuur; heb het idee dat het nu nog iets beter gaat.</a:t>
            </a:r>
            <a:br/>
            <a:r>
              <a:rPr b="false" i="false" strike="noStrike" sz="1200" u="none">
                <a:solidFill>
                  <a:srgbClr val="FFFFFF"/>
                </a:solidFill>
                <a:latin typeface="Calibri"/>
              </a:rPr>
              <a:t>atenolol online</a:t>
            </a:r>
            <a:br/>
            <a:r>
              <a:rPr b="false" i="false" strike="noStrike" sz="1200" u="none">
                <a:solidFill>
                  <a:srgbClr val="FFFFFF"/>
                </a:solidFill>
                <a:latin typeface="Calibri"/>
              </a:rPr>
              <a:t>The antibiotic acts on the anaerobic bacteria which causes the bacterial vaginosis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tenormin 50 mg ndc</a:t>
            </a:r>
            <a:br/>
            <a:r>
              <a:rPr b="false" i="false" strike="noStrike" sz="1200" u="none">
                <a:solidFill>
                  <a:srgbClr val="FFFFFF"/>
                </a:solidFill>
                <a:latin typeface="Calibri"/>
              </a:rPr>
              <a:t>The medicine may exacerbate ischemic heart or bowel diseases</a:t>
            </a:r>
            <a:br/>
            <a:r>
              <a:rPr b="false" i="false" strike="noStrike" sz="1200" u="none">
                <a:solidFill>
                  <a:srgbClr val="FFFFFF"/>
                </a:solidFill>
                <a:latin typeface="Calibri"/>
              </a:rPr>
              <a:t>atenolol tabletas 100 mg</a:t>
            </a:r>
            <a:br/>
            <a:r>
              <a:rPr b="false" i="false" strike="noStrike" sz="1200" u="none">
                <a:solidFill>
                  <a:srgbClr val="FFFFFF"/>
                </a:solidFill>
                <a:latin typeface="Calibri"/>
              </a:rPr>
              <a:t>tenormin tablets 25mg</a:t>
            </a:r>
            <a:br/>
            <a:r>
              <a:rPr b="false" i="false" strike="noStrike" sz="1200" u="none">
                <a:solidFill>
                  <a:srgbClr val="FFFFFF"/>
                </a:solidFill>
                <a:latin typeface="Calibri"/>
              </a:rPr>
              <a:t>tenormin tabletas de 50 mg</a:t>
            </a:r>
            <a:br/>
            <a:r>
              <a:rPr b="false" i="false" strike="noStrike" sz="1200" u="none">
                <a:solidFill>
                  <a:srgbClr val="FFFFFF"/>
                </a:solidFill>
                <a:latin typeface="Calibri"/>
              </a:rPr>
              <a:t>atenolol 200 mg day</a:t>
            </a:r>
            <a:br/>
            <a:r>
              <a:rPr b="false" i="false" strike="noStrike" sz="1200" u="none">
                <a:solidFill>
                  <a:srgbClr val="FFFFFF"/>
                </a:solidFill>
                <a:latin typeface="Calibri"/>
              </a:rPr>
              <a:t>Suction curettage is rarely necessary as an emergency procedure after medical abortion using these agents.</a:t>
            </a:r>
            <a:br/>
            <a:r>
              <a:rPr b="false" i="false" strike="noStrike" sz="1200" u="none">
                <a:solidFill>
                  <a:srgbClr val="FFFFFF"/>
                </a:solidFill>
                <a:latin typeface="Calibri"/>
              </a:rPr>
              <a:t>tenormin atenolol tablets</a:t>
            </a:r>
            <a:br/>
            <a:r>
              <a:rPr b="false" i="false" strike="noStrike" sz="1200" u="none">
                <a:solidFill>
                  <a:srgbClr val="FFFFFF"/>
                </a:solidFill>
                <a:latin typeface="Calibri"/>
              </a:rPr>
              <a:t>Karen downtown texas companie can have capitalized a software application costs regarding $855,  \ \ ,500, And acquisitions of this device �� �� �� the type of initial year banged up $415, 590</a:t>
            </a:r>
            <a:br/>
            <a:r>
              <a:rPr b="false" i="false" strike="noStrike" sz="1200" u="none">
                <a:solidFill>
                  <a:srgbClr val="FFFFFF"/>
                </a:solidFill>
                <a:latin typeface="Calibri"/>
              </a:rPr>
              <a:t>tenormin tablets 100mg</a:t>
            </a:r>
            <a:br/>
            <a:r>
              <a:rPr b="false" i="false" strike="noStrike" sz="1200" u="none">
                <a:solidFill>
                  <a:srgbClr val="FFFFFF"/>
                </a:solidFill>
                <a:latin typeface="Calibri"/>
              </a:rPr>
              <a:t>how many 25mg atenolol to overdose</a:t>
            </a:r>
            <a:br/>
            <a:r>
              <a:rPr b="false" i="false" strike="noStrike" sz="1200" u="none">
                <a:solidFill>
                  <a:srgbClr val="FFFFFF"/>
                </a:solidFill>
                <a:latin typeface="Calibri"/>
              </a:rPr>
              <a:t>atenolol 25 mg tabletki</a:t>
            </a:r>
            <a:br/>
            <a:r>
              <a:rPr b="false" i="false" strike="noStrike" sz="1200" u="none">
                <a:solidFill>
                  <a:srgbClr val="FFFFFF"/>
                </a:solidFill>
                <a:latin typeface="Calibri"/>
              </a:rPr>
              <a:t>atenolol 10 mg para que sirve</a:t>
            </a:r>
            <a:br/>
            <a:r>
              <a:rPr b="false" i="false" strike="noStrike" sz="1200" u="none">
                <a:solidFill>
                  <a:srgbClr val="FFFFFF"/>
                </a:solidFill>
                <a:latin typeface="Calibri"/>
              </a:rPr>
              <a:t>generic atenolol price</a:t>
            </a:r>
            <a:br/>
            <a:r>
              <a:rPr b="false" i="false" strike="noStrike" sz="1200" u="none">
                <a:solidFill>
                  <a:srgbClr val="FFFFFF"/>
                </a:solidFill>
                <a:latin typeface="Calibri"/>
              </a:rPr>
              <a:t>buy tenormin uk</a:t>
            </a:r>
            <a:br/>
            <a:r>
              <a:rPr b="false" i="false" strike="noStrike" sz="1200" u="none">
                <a:solidFill>
                  <a:srgbClr val="FFFFFF"/>
                </a:solidFill>
                <a:latin typeface="Calibri"/>
              </a:rPr>
              <a:t>AMTURF Dog Patch produces new grass anytime during the growing season</a:t>
            </a:r>
            <a:br/>
            <a:r>
              <a:rPr b="false" i="false" strike="noStrike" sz="1200" u="none">
                <a:solidFill>
                  <a:srgbClr val="FFFFFF"/>
                </a:solidFill>
                <a:latin typeface="Calibri"/>
              </a:rPr>
              <a:t>what is atenolol 50 mg used for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atenolol tabletas para que sirve</a:t>
            </a:r>
            <a:br/>
            <a:r>
              <a:rPr b="false" i="false" strike="noStrike" sz="1200" u="none">
                <a:solidFill>
                  <a:srgbClr val="FFFFFF"/>
                </a:solidFill>
                <a:latin typeface="Calibri"/>
              </a:rPr>
              <a:t>atenolol 50 mg tablet picture</a:t>
            </a:r>
            <a:br/>
            <a:r>
              <a:rPr b="false" i="false" strike="noStrike" sz="1200" u="none">
                <a:solidFill>
                  <a:srgbClr val="FFFFFF"/>
                </a:solidFill>
                <a:latin typeface="Calibri"/>
              </a:rPr>
              <a:t>I hope no one minds me posting so late on this thread</a:t>
            </a:r>
            <a:br/>
            <a:r>
              <a:rPr b="false" i="false" strike="noStrike" sz="1200" u="none">
                <a:solidFill>
                  <a:srgbClr val="FFFFFF"/>
                </a:solidFill>
                <a:latin typeface="Calibri"/>
              </a:rPr>
              <a:t>atenolol 50 mg chlorthalidone 12.5 mg</a:t>
            </a:r>
            <a:br/>
            <a:r>
              <a:rPr b="false" i="false" strike="noStrike" sz="1200" u="none">
                <a:solidFill>
                  <a:srgbClr val="FFFFFF"/>
                </a:solidFill>
                <a:latin typeface="Calibri"/>
              </a:rPr>
              <a:t>Women with any of these conditions should be checked often by their health-care provider if they choose to use oral contraceptives</a:t>
            </a:r>
            <a:br/>
            <a:r>
              <a:rPr b="false" i="false" strike="noStrike" sz="1200" u="none">
                <a:solidFill>
                  <a:srgbClr val="FFFFFF"/>
                </a:solidFill>
                <a:latin typeface="Calibri"/>
              </a:rPr>
              <a:t>atenolol online uk</a:t>
            </a:r>
            <a:br/>
            <a:r>
              <a:rPr b="false" i="false" strike="noStrike" sz="1200" u="none">
                <a:solidFill>
                  <a:srgbClr val="FFFFFF"/>
                </a:solidFill>
                <a:latin typeface="Calibri"/>
              </a:rPr>
              <a:t>blotex atenolol tabletas</a:t>
            </a:r>
            <a:br/>
            <a:r>
              <a:rPr b="false" i="false" strike="noStrike" sz="1200" u="none">
                <a:solidFill>
                  <a:srgbClr val="FFFFFF"/>
                </a:solidFill>
                <a:latin typeface="Calibri"/>
              </a:rPr>
              <a:t>how much does tenormin cost</a:t>
            </a:r>
            <a:br/>
            <a:r>
              <a:rPr b="false" i="false" strike="noStrike" sz="1200" u="none">
                <a:solidFill>
                  <a:srgbClr val="FFFFFF"/>
                </a:solidFill>
                <a:latin typeface="Calibri"/>
              </a:rPr>
              <a:t>atenolol chlorthalidone 50 25 mg</a:t>
            </a:r>
            <a:br/>
            <a:r>
              <a:rPr b="false" i="false" strike="noStrike" sz="1200" u="none">
                <a:solidFill>
                  <a:srgbClr val="FFFFFF"/>
                </a:solidFill>
                <a:latin typeface="Calibri"/>
              </a:rPr>
              <a:t>atenolol 50 mg re 20</a:t>
            </a:r>
            <a:br/>
            <a:r>
              <a:rPr b="false" i="false" strike="noStrike" sz="1200" u="none">
                <a:solidFill>
                  <a:srgbClr val="FFFFFF"/>
                </a:solidFill>
                <a:latin typeface="Calibri"/>
              </a:rPr>
              <a:t>atenolol 15 mg daily</a:t>
            </a:r>
            <a:br/>
            <a:r>
              <a:rPr b="false" i="false" strike="noStrike" sz="1200" u="none">
                <a:solidFill>
                  <a:srgbClr val="FFFFFF"/>
                </a:solidFill>
                <a:latin typeface="Calibri"/>
              </a:rPr>
              <a:t>I work out but try not to push myself too hard so that I don&amp;rsquo;t crash (like I used to)</a:t>
            </a:r>
            <a:br/>
            <a:r>
              <a:rPr b="false" i="false" strike="noStrike" sz="1200" u="none">
                <a:solidFill>
                  <a:srgbClr val="FFFFFF"/>
                </a:solidFill>
                <a:latin typeface="Calibri"/>
              </a:rPr>
              <a:t>atenolol actavis tablet 25mg</a:t>
            </a:r>
            <a:br/>
            <a:r>
              <a:rPr b="false" i="false" strike="noStrike" sz="1200" u="none">
                <a:solidFill>
                  <a:srgbClr val="FFFFFF"/>
                </a:solidFill>
                <a:latin typeface="Calibri"/>
              </a:rPr>
              <a:t>Just another thought to help on the journey to health and wellness.</a:t>
            </a:r>
            <a:br/>
            <a:r>
              <a:rPr b="false" i="false" strike="noStrike" sz="1200" u="none">
                <a:solidFill>
                  <a:srgbClr val="FFFFFF"/>
                </a:solidFill>
                <a:latin typeface="Calibri"/>
              </a:rPr>
              <a:t>order atenolol</a:t>
            </a:r>
            <a:br/>
            <a:r>
              <a:rPr b="false" i="false" strike="noStrike" sz="1200" u="none">
                <a:solidFill>
                  <a:srgbClr val="FFFFFF"/>
                </a:solidFill>
                <a:latin typeface="Calibri"/>
              </a:rPr>
              <a:t>cheap tenormin</a:t>
            </a:r>
            <a:br/>
            <a:r>
              <a:rPr b="false" i="false" strike="noStrike" sz="1200" u="none">
                <a:solidFill>
                  <a:srgbClr val="FFFFFF"/>
                </a:solidFill>
                <a:latin typeface="Calibri"/>
              </a:rPr>
              <a:t>We've got a joint account restless consent discount bimatoprost dates like The Yankees don't want him, and neither does baseball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tenormin tablets</a:t>
            </a:r>
            <a:br/>
            <a:r>
              <a:rPr b="false" i="false" strike="noStrike" sz="1200" u="none">
                <a:solidFill>
                  <a:srgbClr val="FFFFFF"/>
                </a:solidFill>
                <a:latin typeface="Calibri"/>
              </a:rPr>
              <a:t>is 50mg of atenolol too much</a:t>
            </a:r>
            <a:br/>
            <a:r>
              <a:rPr b="false" i="false" strike="noStrike" sz="1200" u="none">
                <a:solidFill>
                  <a:srgbClr val="FFFFFF"/>
                </a:solidFill>
                <a:latin typeface="Calibri"/>
              </a:rPr>
              <a:t>what is atenolol 100mg</a:t>
            </a:r>
            <a:br/>
            <a:r>
              <a:rPr b="false" i="false" strike="noStrike" sz="1200" u="none">
                <a:solidFill>
                  <a:srgbClr val="FFFFFF"/>
                </a:solidFill>
                <a:latin typeface="Calibri"/>
              </a:rPr>
              <a:t>I did blood test to see if I ovulated and I did but did not conceive</a:t>
            </a:r>
            <a:br/>
            <a:r>
              <a:rPr b="false" i="false" strike="noStrike" sz="1200" u="none">
                <a:solidFill>
                  <a:srgbClr val="FFFFFF"/>
                </a:solidFill>
                <a:latin typeface="Calibri"/>
              </a:rPr>
              <a:t>what is atenolol 25 mg</a:t>
            </a:r>
            <a:br/>
            <a:r>
              <a:rPr b="false" i="false" strike="noStrike" sz="1200" u="none">
                <a:solidFill>
                  <a:srgbClr val="FFFFFF"/>
                </a:solidFill>
                <a:latin typeface="Calibri"/>
              </a:rPr>
              <a:t>tenormin tablets uses</a:t>
            </a:r>
            <a:br/>
            <a:r>
              <a:rPr b="false" i="false" strike="noStrike" sz="1200" u="none">
                <a:solidFill>
                  <a:srgbClr val="FFFFFF"/>
                </a:solidFill>
                <a:latin typeface="Calibri"/>
              </a:rPr>
              <a:t>taking 12.5 mg of atenolol</a:t>
            </a:r>
            <a:br/>
            <a:r>
              <a:rPr b="false" i="false" strike="noStrike" sz="1200" u="none">
                <a:solidFill>
                  <a:srgbClr val="FFFFFF"/>
                </a:solidFill>
                <a:latin typeface="Calibri"/>
              </a:rPr>
              <a:t>Bu nedenle bradikininin araclk ettii istenmeyen etkileri iddetlendirmesi beklenmez.</a:t>
            </a:r>
            <a:br/>
            <a:r>
              <a:rPr b="false" i="false" strike="noStrike" sz="1200" u="none">
                <a:solidFill>
                  <a:srgbClr val="FFFFFF"/>
                </a:solidFill>
                <a:latin typeface="Calibri"/>
              </a:rPr>
              <a:t>tenormin price in india</a:t>
            </a:r>
            <a:br/>
            <a:r>
              <a:rPr b="false" i="false" strike="noStrike" sz="1200" u="none">
                <a:solidFill>
                  <a:srgbClr val="FFFFFF"/>
                </a:solidFill>
                <a:latin typeface="Calibri"/>
              </a:rPr>
              <a:t>atenolol 50 mg tabletten</a:t>
            </a:r>
            <a:br/>
            <a:r>
              <a:rPr b="false" i="false" strike="noStrike" sz="1200" u="none">
                <a:solidFill>
                  <a:srgbClr val="FFFFFF"/>
                </a:solidFill>
                <a:latin typeface="Calibri"/>
              </a:rPr>
              <a:t>Several disorders have compulsive behaviors but not obsessive thoughts</a:t>
            </a:r>
            <a:br/>
            <a:r>
              <a:rPr b="false" i="false" strike="noStrike" sz="1200" u="none">
                <a:solidFill>
                  <a:srgbClr val="FFFFFF"/>
                </a:solidFill>
                <a:latin typeface="Calibri"/>
              </a:rPr>
              <a:t>atenolol 5 mg</a:t>
            </a:r>
            <a:br/>
            <a:r>
              <a:rPr b="false" i="false" strike="noStrike" sz="1200" u="none">
                <a:solidFill>
                  <a:srgbClr val="FFFFFF"/>
                </a:solidFill>
                <a:latin typeface="Calibri"/>
              </a:rPr>
              <a:t>atenolol 50 mg nifedipine 20 mg</a:t>
            </a:r>
            <a:br/>
            <a:r>
              <a:rPr b="false" i="false" strike="noStrike" sz="1200" u="none">
                <a:solidFill>
                  <a:srgbClr val="FFFFFF"/>
                </a:solidFill>
                <a:latin typeface="Calibri"/>
              </a:rPr>
              <a:t>Our major goal was to analyze the development of human brain (tissue) and generate a model system we can use to transfer knowledge from animal models to a human setting."</a:t>
            </a:r>
            <a:br/>
            <a:r>
              <a:rPr b="false" i="false" strike="noStrike" sz="1200" u="none">
                <a:solidFill>
                  <a:srgbClr val="FFFFFF"/>
                </a:solidFill>
                <a:latin typeface="Calibri"/>
              </a:rPr>
              <a:t>atenolol 10 mg tablet</a:t>
            </a:r>
            <a:br/>
            <a:r>
              <a:rPr b="false" i="false" strike="noStrike" sz="1200" u="none">
                <a:solidFill>
                  <a:srgbClr val="FFFFFF"/>
                </a:solidFill>
                <a:latin typeface="Calibri"/>
              </a:rPr>
              <a:t>A slight concern is that anti-fungal drug resistance may occur over time, although this is very uncommon in CMC patients</a:t>
            </a:r>
            <a:br/>
            <a:r>
              <a:rPr b="false" i="false" strike="noStrike" sz="1200" u="none">
                <a:solidFill>
                  <a:srgbClr val="FFFFFF"/>
                </a:solidFill>
                <a:latin typeface="Calibri"/>
              </a:rPr>
              <a:t>tenormin 25 mg uses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atenolol 100mg</a:t>
            </a:r>
            <a:br/>
            <a:r>
              <a:rPr b="false" i="false" strike="noStrike" sz="1200" u="none">
                <a:solidFill>
                  <a:srgbClr val="FFFFFF"/>
                </a:solidFill>
                <a:latin typeface="Calibri"/>
              </a:rPr>
              <a:t>atenolol 50 mg price in india</a:t>
            </a:r>
            <a:br/>
            <a:r>
              <a:rPr b="false" i="false" strike="noStrike" sz="1200" u="none">
                <a:solidFill>
                  <a:srgbClr val="FFFFFF"/>
                </a:solidFill>
                <a:latin typeface="Calibri"/>
              </a:rPr>
              <a:t>atenolol tablets</a:t>
            </a:r>
            <a:br/>
            <a:r>
              <a:rPr b="false" i="false" strike="noStrike" sz="1200" u="none">
                <a:solidFill>
                  <a:srgbClr val="FFFFFF"/>
                </a:solidFill>
                <a:latin typeface="Calibri"/>
              </a:rPr>
              <a:t>tenormin 25</a:t>
            </a:r>
            <a:br/>
            <a:r>
              <a:rPr b="false" i="false" strike="noStrike" sz="1200" u="none">
                <a:solidFill>
                  <a:srgbClr val="FFFFFF"/>
                </a:solidFill>
                <a:latin typeface="Calibri"/>
              </a:rPr>
              <a:t>We were thinking about doing this, definitely.</a:t>
            </a:r>
            <a:br/>
            <a:r>
              <a:rPr b="false" i="false" strike="noStrike" sz="1200" u="none">
                <a:solidFill>
                  <a:srgbClr val="FFFFFF"/>
                </a:solidFill>
                <a:latin typeface="Calibri"/>
              </a:rPr>
              <a:t>atenolol online purchase</a:t>
            </a:r>
            <a:br/>
            <a:r>
              <a:rPr b="false" i="false" strike="noStrike" sz="1200" u="none">
                <a:solidFill>
                  <a:srgbClr val="FFFFFF"/>
                </a:solidFill>
                <a:latin typeface="Calibri"/>
              </a:rPr>
              <a:t>atenolol 2.5 mg</a:t>
            </a:r>
            <a:br/>
            <a:r>
              <a:rPr b="false" i="false" strike="noStrike" sz="1200" u="none">
                <a:solidFill>
                  <a:srgbClr val="FFFFFF"/>
                </a:solidFill>
                <a:latin typeface="Calibri"/>
              </a:rPr>
              <a:t>purchase tenormin online</a:t>
            </a:r>
            <a:br/>
            <a:r>
              <a:rPr b="false" i="false" strike="noStrike" sz="1200" u="none">
                <a:solidFill>
                  <a:srgbClr val="FFFFFF"/>
                </a:solidFill>
                <a:latin typeface="Calibri"/>
              </a:rPr>
              <a:t>My doc is going to ween me off Paxil while starting me on Pristiq</a:t>
            </a:r>
            <a:br/>
            <a:r>
              <a:rPr b="false" i="false" strike="noStrike" sz="1200" u="none">
                <a:solidFill>
                  <a:srgbClr val="FFFFFF"/>
                </a:solidFill>
                <a:latin typeface="Calibri"/>
              </a:rPr>
              <a:t>atenolol 10 mg dosage</a:t>
            </a:r>
            <a:br/>
            <a:r>
              <a:rPr b="false" i="false" strike="noStrike" sz="1200" u="none">
                <a:solidFill>
                  <a:srgbClr val="FFFFFF"/>
                </a:solidFill>
                <a:latin typeface="Calibri"/>
              </a:rPr>
              <a:t>is 200 mg of atenolol too much</a:t>
            </a:r>
            <a:br/>
            <a:r>
              <a:rPr b="false" i="false" strike="noStrike" sz="1200" u="none">
                <a:solidFill>
                  <a:srgbClr val="FFFFFF"/>
                </a:solidFill>
                <a:latin typeface="Calibri"/>
              </a:rPr>
              <a:t>atenolol 50mg tablets</a:t>
            </a:r>
            <a:br/>
            <a:r>
              <a:rPr b="false" i="false" strike="noStrike" sz="1200" u="none">
                <a:solidFill>
                  <a:srgbClr val="FFFFFF"/>
                </a:solidFill>
                <a:latin typeface="Calibri"/>
              </a:rPr>
              <a:t>Cutcliffe told him to keep looking each time he came back without it</a:t>
            </a:r>
            <a:br/>
            <a:r>
              <a:rPr b="false" i="false" strike="noStrike" sz="1200" u="none">
                <a:solidFill>
                  <a:srgbClr val="FFFFFF"/>
                </a:solidFill>
                <a:latin typeface="Calibri"/>
              </a:rPr>
              <a:t>atenolol 10 mg</a:t>
            </a:r>
            <a:br/>
            <a:r>
              <a:rPr b="false" i="false" strike="noStrike" sz="1200" u="none">
                <a:solidFill>
                  <a:srgbClr val="FFFFFF"/>
                </a:solidFill>
                <a:latin typeface="Calibri"/>
              </a:rPr>
              <a:t>atenolol 50 mg tablet myl</a:t>
            </a:r>
            <a:br/>
            <a:r>
              <a:rPr b="false" i="false" strike="noStrike" sz="1200" u="none">
                <a:solidFill>
                  <a:srgbClr val="FFFFFF"/>
                </a:solidFill>
                <a:latin typeface="Calibri"/>
              </a:rPr>
              <a:t>50 mg atenolol for anxiety</a:t>
            </a:r>
            <a:br/>
            <a:r>
              <a:rPr b="false" i="false" strike="noStrike" sz="1200" u="none">
                <a:solidFill>
                  <a:srgbClr val="FFFFFF"/>
                </a:solidFill>
                <a:latin typeface="Calibri"/>
              </a:rPr>
              <a:t>The primary active ingredient in Celexa is citalopram</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tenormin 50 mg price</a:t>
            </a:r>
            <a:br/>
            <a:r>
              <a:rPr b="false" i="false" strike="noStrike" sz="1200" u="none">
                <a:solidFill>
                  <a:srgbClr val="FFFFFF"/>
                </a:solidFill>
                <a:latin typeface="Calibri"/>
              </a:rPr>
              <a:t>buy atenolol 100mg</a:t>
            </a:r>
            <a:br/>
            <a:r>
              <a:rPr b="false" i="false" strike="noStrike" sz="1200" u="none">
                <a:solidFill>
                  <a:srgbClr val="FFFFFF"/>
                </a:solidFill>
                <a:latin typeface="Calibri"/>
              </a:rPr>
              <a:t>Pozitmellat: hogy omban, f�lomban szinte vg valami nagyon szdallam jaz agyamban tzldult velem az ami eg temben soha, hogy vagy nagyon kellemeset, vagy igen szt odtam.</a:t>
            </a:r>
            <a:br/>
            <a:r>
              <a:rPr b="false" i="false" strike="noStrike" sz="1200" u="none">
                <a:solidFill>
                  <a:srgbClr val="FFFFFF"/>
                </a:solidFill>
                <a:latin typeface="Calibri"/>
              </a:rPr>
              <a:t>tenormin syrup</a:t>
            </a:r>
            <a:br/>
            <a:r>
              <a:rPr b="false" i="false" strike="noStrike" sz="1200" u="none">
                <a:solidFill>
                  <a:srgbClr val="FFFFFF"/>
                </a:solidFill>
                <a:latin typeface="Calibri"/>
              </a:rPr>
              <a:t>generic atenolol manufacturers</a:t>
            </a:r>
            <a:br/>
            <a:r>
              <a:rPr b="false" i="false" strike="noStrike" sz="1200" u="none">
                <a:solidFill>
                  <a:srgbClr val="FFFFFF"/>
                </a:solidFill>
                <a:latin typeface="Calibri"/>
              </a:rPr>
              <a:t>Oral soln: take on empty stomach</a:t>
            </a:r>
            <a:br/>
            <a:r>
              <a:rPr b="false" i="false" strike="noStrike" sz="1200" u="none">
                <a:solidFill>
                  <a:srgbClr val="FFFFFF"/>
                </a:solidFill>
                <a:latin typeface="Calibri"/>
              </a:rPr>
              <a:t>what is atenolol 50 mg</a:t>
            </a:r>
            <a:br/>
            <a:r>
              <a:rPr b="false" i="false" strike="noStrike" sz="1200" u="none">
                <a:solidFill>
                  <a:srgbClr val="FFFFFF"/>
                </a:solidFill>
                <a:latin typeface="Calibri"/>
              </a:rPr>
              <a:t>tenormin syrup for dogs</a:t>
            </a:r>
            <a:br/>
            <a:r>
              <a:rPr b="false" i="false" strike="noStrike" sz="1200" u="none">
                <a:solidFill>
                  <a:srgbClr val="FFFFFF"/>
                </a:solidFill>
                <a:latin typeface="Calibri"/>
              </a:rPr>
              <a:t>buy tenormin canada</a:t>
            </a:r>
            <a:br/>
            <a:r>
              <a:rPr b="false" i="false" strike="noStrike" sz="1200" u="none">
                <a:solidFill>
                  <a:srgbClr val="FFFFFF"/>
                </a:solidFill>
                <a:latin typeface="Calibri"/>
              </a:rPr>
              <a:t>Dirks montelukast half life a leer el</a:t>
            </a:r>
            <a:br/>
            <a:r>
              <a:rPr b="false" i="false" strike="noStrike" sz="1200" u="none">
                <a:solidFill>
                  <a:srgbClr val="FFFFFF"/>
                </a:solidFill>
                <a:latin typeface="Calibri"/>
              </a:rPr>
              <a:t>tenormin syrup for cats</a:t>
            </a:r>
            <a:br/>
            <a:r>
              <a:rPr b="false" i="false" strike="noStrike" sz="1200" u="none">
                <a:solidFill>
                  <a:srgbClr val="FFFFFF"/>
                </a:solidFill>
                <a:latin typeface="Calibri"/>
              </a:rPr>
              <a:t>tenormin atenolol 50 mg</a:t>
            </a:r>
            <a:br/>
            <a:r>
              <a:rPr b="false" i="false" strike="noStrike" sz="1200" u="none">
                <a:solidFill>
                  <a:srgbClr val="FFFFFF"/>
                </a:solidFill>
                <a:latin typeface="Calibri"/>
              </a:rPr>
              <a:t>tenormin 50 mg wikipedia</a:t>
            </a:r>
            <a:br/>
            <a:r>
              <a:rPr b="false" i="false" strike="noStrike" sz="1200" u="none">
                <a:solidFill>
                  <a:srgbClr val="FFFFFF"/>
                </a:solidFill>
                <a:latin typeface="Calibri"/>
              </a:rPr>
              <a:t>purchase tenormin</a:t>
            </a:r>
            <a:br/>
            <a:r>
              <a:rPr b="false" i="false" strike="noStrike" sz="1200" u="none">
                <a:solidFill>
                  <a:srgbClr val="FFFFFF"/>
                </a:solidFill>
                <a:latin typeface="Calibri"/>
              </a:rPr>
              <a:t>atenolol 200 mg</a:t>
            </a:r>
            <a:br/>
            <a:r>
              <a:rPr b="false" i="false" strike="noStrike" sz="1200" u="none">
                <a:solidFill>
                  <a:srgbClr val="FFFFFF"/>
                </a:solidFill>
                <a:latin typeface="Calibri"/>
              </a:rPr>
              <a:t>purchase atenolol</a:t>
            </a:r>
            <a:br/>
            <a:r>
              <a:rPr b="false" i="false" strike="noStrike" sz="1200" u="none">
                <a:solidFill>
                  <a:srgbClr val="FFFFFF"/>
                </a:solidFill>
                <a:latin typeface="Calibri"/>
              </a:rPr>
              <a:t>thuoc atenolol 5mg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tenormin blood pressure tablets</a:t>
            </a:r>
            <a:br/>
            <a:r>
              <a:rPr b="false" i="false" strike="noStrike" sz="1200" u="none">
                <a:solidFill>
                  <a:srgbClr val="FFFFFF"/>
                </a:solidFill>
                <a:latin typeface="Calibri"/>
              </a:rPr>
              <a:t>If they are throwing up, this works every time: NOTHING to eat or drink for at least one hour after the last time they threw up</a:t>
            </a:r>
            <a:br/>
            <a:r>
              <a:rPr b="false" i="false" strike="noStrike" sz="1200" u="none">
                <a:solidFill>
                  <a:srgbClr val="FFFFFF"/>
                </a:solidFill>
                <a:latin typeface="Calibri"/>
              </a:rPr>
              <a:t>what is atenolol chlorthalidone used for</a:t>
            </a:r>
            <a:br/>
            <a:r>
              <a:rPr b="false" i="false" strike="noStrike" sz="1200" u="none">
                <a:solidFill>
                  <a:srgbClr val="FFFFFF"/>
                </a:solidFill>
                <a:latin typeface="Calibri"/>
              </a:rPr>
              <a:t>blokium 50 mg atenolol</a:t>
            </a:r>
            <a:br/>
            <a:r>
              <a:rPr b="false" i="false" strike="noStrike" sz="1200" u="none">
                <a:solidFill>
                  <a:srgbClr val="FFFFFF"/>
                </a:solidFill>
                <a:latin typeface="Calibri"/>
              </a:rPr>
              <a:t>white atenolol 50mg tablets</a:t>
            </a:r>
            <a:br/>
            <a:r>
              <a:rPr b="false" i="false" strike="noStrike" sz="1200" u="none">
                <a:solidFill>
                  <a:srgbClr val="FFFFFF"/>
                </a:solidFill>
                <a:latin typeface="Calibri"/>
              </a:rPr>
              <a:t>atenolol tablets 25mg online</a:t>
            </a:r>
            <a:br/>
            <a:r>
              <a:rPr b="false" i="false" strike="noStrike" sz="1200" u="none">
                <a:solidFill>
                  <a:srgbClr val="FFFFFF"/>
                </a:solidFill>
                <a:latin typeface="Calibri"/>
              </a:rPr>
              <a:t>what is atenolol 25 mg tablets</a:t>
            </a:r>
            <a:br/>
            <a:r>
              <a:rPr b="false" i="false" strike="noStrike" sz="1200" u="none">
                <a:solidFill>
                  <a:srgbClr val="FFFFFF"/>
                </a:solidFill>
                <a:latin typeface="Calibri"/>
              </a:rPr>
              <a:t>atenolol 20 mg bula</a:t>
            </a:r>
            <a:br/>
            <a:r>
              <a:rPr b="false" i="false" strike="noStrike" sz="1200" u="none">
                <a:solidFill>
                  <a:srgbClr val="FFFFFF"/>
                </a:solidFill>
                <a:latin typeface="Calibri"/>
              </a:rPr>
              <a:t>what is atenolol</a:t>
            </a:r>
            <a:br/>
            <a:r>
              <a:rPr b="false" i="false" strike="noStrike" sz="1200" u="none">
                <a:solidFill>
                  <a:srgbClr val="FFFFFF"/>
                </a:solidFill>
                <a:latin typeface="Calibri"/>
              </a:rPr>
              <a:t>atenolol tablets ip 25mg</a:t>
            </a:r>
            <a:br/>
            <a:r>
              <a:rPr b="false" i="false" strike="noStrike" sz="1200" u="none">
                <a:solidFill>
                  <a:srgbClr val="FFFFFF"/>
                </a:solidFill>
                <a:latin typeface="Calibri"/>
              </a:rPr>
              <a:t>I really don&amp;rsquo;t like giving my 6 mo</a:t>
            </a:r>
            <a:br/>
            <a:r>
              <a:rPr b="false" i="false" strike="noStrike" sz="1200" u="none">
                <a:solidFill>
                  <a:srgbClr val="FFFFFF"/>
                </a:solidFill>
                <a:latin typeface="Calibri"/>
              </a:rPr>
              <a:t>atenolol buy</a:t>
            </a:r>
            <a:br/>
            <a:r>
              <a:rPr b="false" i="false" strike="noStrike" sz="1200" u="none">
                <a:solidFill>
                  <a:srgbClr val="FFFFFF"/>
                </a:solidFill>
                <a:latin typeface="Calibri"/>
              </a:rPr>
              <a:t>Feeding over several weeks causes the blemish to take on a blister-like appearance and can destroy much of the leaf</a:t>
            </a:r>
            <a:br/>
            <a:r>
              <a:rPr b="false" i="false" strike="noStrike" sz="1200" u="none">
                <a:solidFill>
                  <a:srgbClr val="FFFFFF"/>
                </a:solidFill>
                <a:latin typeface="Calibri"/>
              </a:rPr>
              <a:t>atenolol dosage 10 mg</a:t>
            </a:r>
            <a:br/>
            <a:r>
              <a:rPr b="false" i="false" strike="noStrike" sz="1200" u="none">
                <a:solidFill>
                  <a:srgbClr val="FFFFFF"/>
                </a:solidFill>
                <a:latin typeface="Calibri"/>
              </a:rPr>
              <a:t>Approximately 25% of these patients will abort within 24 hours</a:t>
            </a:r>
            <a:br/>
            <a:r>
              <a:rPr b="false" i="false" strike="noStrike" sz="1200" u="none">
                <a:solidFill>
                  <a:srgbClr val="FFFFFF"/>
                </a:solidFill>
                <a:latin typeface="Calibri"/>
              </a:rPr>
              <a:t>atenolol 25mg tab</a:t>
            </a:r>
            <a:br/>
            <a:r>
              <a:rPr b="false" i="false" strike="noStrike" sz="1200" u="none">
                <a:solidFill>
                  <a:srgbClr val="FFFFFF"/>
                </a:solidFill>
                <a:latin typeface="Calibri"/>
              </a:rPr>
              <a:t>atenolol chlorthalidone 50 25 tabs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tenormin 25 uses</a:t>
            </a:r>
            <a:br/>
            <a:r>
              <a:rPr b="false" i="false" strike="noStrike" sz="1200" u="none">
                <a:solidFill>
                  <a:srgbClr val="FFFFFF"/>
                </a:solidFill>
                <a:latin typeface="Calibri"/>
              </a:rPr>
              <a:t>order tenormin online</a:t>
            </a:r>
            <a:br/>
            <a:r>
              <a:rPr b="false" i="false" strike="noStrike" sz="1200" u="none">
                <a:solidFill>
                  <a:srgbClr val="FFFFFF"/>
                </a:solidFill>
                <a:latin typeface="Calibri"/>
              </a:rPr>
              <a:t>atenolol 50 mg online</a:t>
            </a:r>
            <a:br/>
            <a:r>
              <a:rPr b="false" i="false" strike="noStrike" sz="1200" u="none">
                <a:solidFill>
                  <a:srgbClr val="FFFFFF"/>
                </a:solidFill>
                <a:latin typeface="Calibri"/>
              </a:rPr>
              <a:t>order atenolol online</a:t>
            </a:r>
            <a:br/>
            <a:r>
              <a:rPr b="false" i="false" strike="noStrike" sz="1200" u="none">
                <a:solidFill>
                  <a:srgbClr val="FFFFFF"/>
                </a:solidFill>
                <a:latin typeface="Calibri"/>
              </a:rPr>
              <a:t>The three Arab Gulf states have welcomed the end of the Muslim Brotherhood rule one stop loans "There's very little doubt that something serious is being planned</a:t>
            </a:r>
            <a:br/>
            <a:r>
              <a:rPr b="false" i="false" strike="noStrike" sz="1200" u="none">
                <a:solidFill>
                  <a:srgbClr val="FFFFFF"/>
                </a:solidFill>
                <a:latin typeface="Calibri"/>
              </a:rPr>
              <a:t>buy atenolol online uk</a:t>
            </a:r>
            <a:br/>
            <a:r>
              <a:rPr b="false" i="false" strike="noStrike" sz="1200" u="none">
                <a:solidFill>
                  <a:srgbClr val="FFFFFF"/>
                </a:solidFill>
                <a:latin typeface="Calibri"/>
              </a:rPr>
              <a:t>tenormin tabletter</a:t>
            </a:r>
            <a:br/>
            <a:r>
              <a:rPr b="false" i="false" strike="noStrike" sz="1200" u="none">
                <a:solidFill>
                  <a:srgbClr val="FFFFFF"/>
                </a:solidFill>
                <a:latin typeface="Calibri"/>
              </a:rPr>
              <a:t>tenormin 100 mg bijsluiter</a:t>
            </a:r>
            <a:br/>
            <a:r>
              <a:rPr b="false" i="false" strike="noStrike" sz="1200" u="none">
                <a:solidFill>
                  <a:srgbClr val="FFFFFF"/>
                </a:solidFill>
                <a:latin typeface="Calibri"/>
              </a:rPr>
              <a:t>And the progestin needs to be low in androgens</a:t>
            </a:r>
            <a:br/>
            <a:r>
              <a:rPr b="false" i="false" strike="noStrike" sz="1200" u="none">
                <a:solidFill>
                  <a:srgbClr val="FFFFFF"/>
                </a:solidFill>
                <a:latin typeface="Calibri"/>
              </a:rPr>
              <a:t>how long does atenolol 50 mg last</a:t>
            </a:r>
            <a:br/>
            <a:r>
              <a:rPr b="false" i="false" strike="noStrike" sz="1200" u="none">
                <a:solidFill>
                  <a:srgbClr val="FFFFFF"/>
                </a:solidFill>
                <a:latin typeface="Calibri"/>
              </a:rPr>
              <a:t>atenolol buy uk</a:t>
            </a:r>
            <a:br/>
            <a:r>
              <a:rPr b="false" i="false" strike="noStrike" sz="1200" u="none">
                <a:solidFill>
                  <a:srgbClr val="FFFFFF"/>
                </a:solidFill>
                <a:latin typeface="Calibri"/>
              </a:rPr>
              <a:t>atenolol 40 mg</a:t>
            </a:r>
            <a:br/>
            <a:r>
              <a:rPr b="false" i="false" strike="noStrike" sz="1200" u="none">
                <a:solidFill>
                  <a:srgbClr val="FFFFFF"/>
                </a:solidFill>
                <a:latin typeface="Calibri"/>
              </a:rPr>
              <a:t>atenolol 50 mg</a:t>
            </a:r>
            <a:br/>
            <a:r>
              <a:rPr b="false" i="false" strike="noStrike" sz="1200" u="none">
                <a:solidFill>
                  <a:srgbClr val="FFFFFF"/>
                </a:solidFill>
                <a:latin typeface="Calibri"/>
              </a:rPr>
              <a:t>Or brandy will not sustained erection.</a:t>
            </a:r>
            <a:br/>
            <a:r>
              <a:rPr b="false" i="false" strike="noStrike" sz="1200" u="none">
                <a:solidFill>
                  <a:srgbClr val="FFFFFF"/>
                </a:solidFill>
                <a:latin typeface="Calibri"/>
              </a:rPr>
              <a:t>atenolol generic for tenormin</a:t>
            </a:r>
            <a:br/>
            <a:r>
              <a:rPr b="false" i="false" strike="noStrike" sz="1200" u="none">
                <a:solidFill>
                  <a:srgbClr val="FFFFFF"/>
                </a:solidFill>
                <a:latin typeface="Calibri"/>
              </a:rPr>
              <a:t>tensig atenolol tablets 50mg</a:t>
            </a:r>
            <a:br/>
            <a:r>
              <a:rPr b="false" i="false" strike="noStrike" sz="1200" u="none">
                <a:solidFill>
                  <a:srgbClr val="FFFFFF"/>
                </a:solidFill>
                <a:latin typeface="Calibri"/>
              </a:rPr>
              <a:t>tenormin syrup patient information leaflet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Keep dosages to the bare minimum to prevent your body from shedding any muscle since this is an androgen binding agent.</a:t>
            </a:r>
            <a:br/>
            <a:r>
              <a:rPr b="false" i="false" strike="noStrike" sz="1200" u="none">
                <a:solidFill>
                  <a:srgbClr val="FFFFFF"/>
                </a:solidFill>
                <a:latin typeface="Calibri"/>
              </a:rPr>
              <a:t>atenolol (tenormin) 25 mg</a:t>
            </a:r>
            <a:br/>
            <a:r>
              <a:rPr b="false" i="false" strike="noStrike" sz="1200" u="none">
                <a:solidFill>
                  <a:srgbClr val="FFFFFF"/>
                </a:solidFill>
                <a:latin typeface="Calibri"/>
              </a:rPr>
              <a:t>Mifepristone comes as a tablet to take by mouth</a:t>
            </a:r>
            <a:br/>
            <a:r>
              <a:rPr b="false" i="false" strike="noStrike" sz="1200" u="none">
                <a:solidFill>
                  <a:srgbClr val="FFFFFF"/>
                </a:solidFill>
                <a:latin typeface="Calibri"/>
              </a:rPr>
              <a:t>atenolol 12.5 mg dosage</a:t>
            </a:r>
            <a:br/>
            <a:r>
              <a:rPr b="false" i="false" strike="noStrike" sz="1200" u="none">
                <a:solidFill>
                  <a:srgbClr val="FFFFFF"/>
                </a:solidFill>
                <a:latin typeface="Calibri"/>
              </a:rPr>
              <a:t>Se toma, por lo general, cada 6 horas (4 veces al da)</a:t>
            </a:r>
            <a:br/>
            <a:r>
              <a:rPr b="false" i="false" strike="noStrike" sz="1200" u="none">
                <a:solidFill>
                  <a:srgbClr val="FFFFFF"/>
                </a:solidFill>
                <a:latin typeface="Calibri"/>
              </a:rPr>
              <a:t>atenolol 25 mg missed dose</a:t>
            </a:r>
            <a:br/>
            <a:r>
              <a:rPr b="false" i="false" strike="noStrike" sz="1200" u="none">
                <a:solidFill>
                  <a:srgbClr val="FFFFFF"/>
                </a:solidFill>
                <a:latin typeface="Calibri"/>
              </a:rPr>
              <a:t>tenormin 50mg price</a:t>
            </a:r>
            <a:br/>
            <a:r>
              <a:rPr b="false" i="false" strike="noStrike" sz="1200" u="none">
                <a:solidFill>
                  <a:srgbClr val="FFFFFF"/>
                </a:solidFill>
                <a:latin typeface="Calibri"/>
              </a:rPr>
              <a:t>atenolol gador 50 mg para que sirve</a:t>
            </a:r>
            <a:br/>
            <a:r>
              <a:rPr b="false" i="false" strike="noStrike" sz="1200" u="none">
                <a:solidFill>
                  <a:srgbClr val="FFFFFF"/>
                </a:solidFill>
                <a:latin typeface="Calibri"/>
              </a:rPr>
              <a:t>tenormin cost</a:t>
            </a:r>
            <a:br/>
            <a:r>
              <a:rPr b="false" i="false" strike="noStrike" sz="1200" u="none">
                <a:solidFill>
                  <a:srgbClr val="FFFFFF"/>
                </a:solidFill>
                <a:latin typeface="Calibri"/>
              </a:rPr>
              <a:t>generic atenolol 25 mg</a:t>
            </a:r>
            <a:br/>
            <a:r>
              <a:rPr b="false" i="false" strike="noStrike" sz="1200" u="none">
                <a:solidFill>
                  <a:srgbClr val="FFFFFF"/>
                </a:solidFill>
                <a:latin typeface="Calibri"/>
              </a:rPr>
              <a:t>But I also know I would not be well enough to even consider attempting this if it were not for being led back to GRACE in September</a:t>
            </a:r>
            <a:br/>
            <a:r>
              <a:rPr b="false" i="false" strike="noStrike" sz="1200" u="none">
                <a:solidFill>
                  <a:srgbClr val="FFFFFF"/>
                </a:solidFill>
                <a:latin typeface="Calibri"/>
              </a:rPr>
              <a:t>atenolol 25 mg espanol</a:t>
            </a:r>
            <a:br/>
            <a:r>
              <a:rPr b="false" i="false" strike="noStrike" sz="1200" u="none">
                <a:solidFill>
                  <a:srgbClr val="FFFFFF"/>
                </a:solidFill>
                <a:latin typeface="Calibri"/>
              </a:rPr>
              <a:t>I id in the end of you3 relatinshi@</a:t>
            </a:r>
            <a:br/>
            <a:r>
              <a:rPr b="false" i="false" strike="noStrike" sz="1200" u="none">
                <a:solidFill>
                  <a:srgbClr val="FFFFFF"/>
                </a:solidFill>
                <a:latin typeface="Calibri"/>
              </a:rPr>
              <a:t>atenolol 25 mg tab udl</a:t>
            </a:r>
            <a:br/>
            <a:r>
              <a:rPr b="false" i="false" strike="noStrike" sz="1200" u="none">
                <a:solidFill>
                  <a:srgbClr val="FFFFFF"/>
                </a:solidFill>
                <a:latin typeface="Calibri"/>
              </a:rPr>
              <a:t>does atenolol come in 12.5 mg</a:t>
            </a:r>
            <a:br/>
            <a:r>
              <a:rPr b="false" i="false" strike="noStrike" sz="1200" u="none">
                <a:solidFill>
                  <a:srgbClr val="FFFFFF"/>
                </a:solidFill>
                <a:latin typeface="Calibri"/>
              </a:rPr>
              <a:t>buy atenolol 50 mg online</a:t>
            </a:r>
            <a:br/>
            <a:r>
              <a:rPr b="false" i="false" strike="noStrike" sz="1200" u="none">
                <a:solidFill>
                  <a:srgbClr val="FFFFFF"/>
                </a:solidFill>
                <a:latin typeface="Calibri"/>
              </a:rPr>
              <a:t>atenolol 12.5 mg twice a day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para que sirve el medicamento atenolol de 50 mg</a:t>
            </a:r>
            <a:br/>
            <a:r>
              <a:rPr b="false" i="false" strike="noStrike" sz="1200" u="none">
                <a:solidFill>
                  <a:srgbClr val="FFFFFF"/>
                </a:solidFill>
                <a:latin typeface="Calibri"/>
              </a:rPr>
              <a:t>atenolol 25 mg tablets</a:t>
            </a:r>
            <a:br/>
            <a:r>
              <a:rPr b="false" i="false" strike="noStrike" sz="1200" u="none">
                <a:solidFill>
                  <a:srgbClr val="FFFFFF"/>
                </a:solidFill>
                <a:latin typeface="Calibri"/>
              </a:rPr>
              <a:t>atenolol mg sizes</a:t>
            </a:r>
            <a:br/>
            <a:r>
              <a:rPr b="false" i="false" strike="noStrike" sz="1200" u="none">
                <a:solidFill>
                  <a:srgbClr val="FFFFFF"/>
                </a:solidFill>
                <a:latin typeface="Calibri"/>
              </a:rPr>
              <a:t>A continuous furosemide drip may be required</a:t>
            </a:r>
            <a:br/>
            <a:r>
              <a:rPr b="false" i="false" strike="noStrike" sz="1200" u="none">
                <a:solidFill>
                  <a:srgbClr val="FFFFFF"/>
                </a:solidFill>
                <a:latin typeface="Calibri"/>
              </a:rPr>
              <a:t>atenolol 200 mg daily</a:t>
            </a:r>
            <a:br/>
            <a:r>
              <a:rPr b="false" i="false" strike="noStrike" sz="1200" u="none">
                <a:solidFill>
                  <a:srgbClr val="FFFFFF"/>
                </a:solidFill>
                <a:latin typeface="Calibri"/>
              </a:rPr>
              <a:t>atenolol (tenormin) 100 mg</a:t>
            </a:r>
            <a:br/>
            <a:r>
              <a:rPr b="false" i="false" strike="noStrike" sz="1200" u="none">
                <a:solidFill>
                  <a:srgbClr val="FFFFFF"/>
                </a:solidFill>
                <a:latin typeface="Calibri"/>
              </a:rPr>
              <a:t>what is atenolol used to treat</a:t>
            </a:r>
            <a:br/>
            <a:r>
              <a:rPr b="false" i="false" strike="noStrike" sz="1200" u="none">
                <a:solidFill>
                  <a:srgbClr val="FFFFFF"/>
                </a:solidFill>
                <a:latin typeface="Calibri"/>
              </a:rPr>
              <a:t>I had a really bad herniated disk into my spine and was taking 600mg 3 times a day</a:t>
            </a:r>
            <a:br/>
            <a:r>
              <a:rPr b="false" i="false" strike="noStrike" sz="1200" u="none">
                <a:solidFill>
                  <a:srgbClr val="FFFFFF"/>
                </a:solidFill>
                <a:latin typeface="Calibri"/>
              </a:rPr>
              <a:t>atenolol 25 mg price uk</a:t>
            </a:r>
            <a:br/>
            <a:r>
              <a:rPr b="false" i="false" strike="noStrike" sz="1200" u="none">
                <a:solidFill>
                  <a:srgbClr val="FFFFFF"/>
                </a:solidFill>
                <a:latin typeface="Calibri"/>
              </a:rPr>
              <a:t>You can only find the greatest healing within yourself</a:t>
            </a:r>
            <a:br/>
            <a:r>
              <a:rPr b="false" i="false" strike="noStrike" sz="1200" u="none">
                <a:solidFill>
                  <a:srgbClr val="FFFFFF"/>
                </a:solidFill>
                <a:latin typeface="Calibri"/>
              </a:rPr>
              <a:t>generic form of tenormin</a:t>
            </a:r>
            <a:br/>
            <a:r>
              <a:rPr b="false" i="false" strike="noStrike" sz="1200" u="none">
                <a:solidFill>
                  <a:srgbClr val="FFFFFF"/>
                </a:solidFill>
                <a:latin typeface="Calibri"/>
              </a:rPr>
              <a:t>tenormin submit 25mg</a:t>
            </a:r>
            <a:br/>
            <a:r>
              <a:rPr b="false" i="false" strike="noStrike" sz="1200" u="none">
                <a:solidFill>
                  <a:srgbClr val="FFFFFF"/>
                </a:solidFill>
                <a:latin typeface="Calibri"/>
              </a:rPr>
              <a:t>9 months later I had a baby girl in 2010</a:t>
            </a:r>
            <a:br/>
            <a:r>
              <a:rPr b="false" i="false" strike="noStrike" sz="1200" u="none">
                <a:solidFill>
                  <a:srgbClr val="FFFFFF"/>
                </a:solidFill>
                <a:latin typeface="Calibri"/>
              </a:rPr>
              <a:t>purchase atenolol online</a:t>
            </a:r>
            <a:br/>
            <a:r>
              <a:rPr b="false" i="false" strike="noStrike" sz="1200" u="none">
                <a:solidFill>
                  <a:srgbClr val="FFFFFF"/>
                </a:solidFill>
                <a:latin typeface="Calibri"/>
              </a:rPr>
              <a:t>tenormin 25 mg torrinomedica</a:t>
            </a:r>
            <a:br/>
            <a:r>
              <a:rPr b="false" i="false" strike="noStrike" sz="1200" u="none">
                <a:solidFill>
                  <a:srgbClr val="FFFFFF"/>
                </a:solidFill>
                <a:latin typeface="Calibri"/>
              </a:rPr>
              <a:t>In some cases, herpes flare-ups do not respond to acyclovir, valacyclovir, or famciclovir, probably due to the emergence of drug-resistant forms of HSV-1 and HSV-2</a:t>
            </a:r>
            <a:br/>
            <a:r>
              <a:rPr b="false" i="false" strike="noStrike" sz="1200" u="none">
                <a:solidFill>
                  <a:srgbClr val="FFFFFF"/>
                </a:solidFill>
                <a:latin typeface="Calibri"/>
              </a:rPr>
              <a:t>atenolol tablets ip 50 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atenolol 100 mg used for</a:t>
            </a:r>
            <a:br/>
            <a:r>
              <a:rPr b="false" i="false" strike="noStrike" sz="1200" u="none">
                <a:solidFill>
                  <a:srgbClr val="FFFFFF"/>
                </a:solidFill>
                <a:latin typeface="Calibri"/>
              </a:rPr>
              <a:t>atenolol 100mg tablets</a:t>
            </a:r>
            <a:br/>
            <a:r>
              <a:rPr b="false" i="false" strike="noStrike" sz="1200" u="none">
                <a:solidFill>
                  <a:srgbClr val="FFFFFF"/>
                </a:solidFill>
                <a:latin typeface="Calibri"/>
              </a:rPr>
              <a:t>atenolol 100mg price</a:t>
            </a:r>
            <a:br/>
            <a:r>
              <a:rPr b="false" i="false" strike="noStrike" sz="1200" u="none">
                <a:solidFill>
                  <a:srgbClr val="FFFFFF"/>
                </a:solidFill>
                <a:latin typeface="Calibri"/>
              </a:rPr>
              <a:t>atenolol 75 mg</a:t>
            </a:r>
            <a:br/>
            <a:r>
              <a:rPr b="false" i="false" strike="noStrike" sz="1200" u="none">
                <a:solidFill>
                  <a:srgbClr val="FFFFFF"/>
                </a:solidFill>
                <a:latin typeface="Calibri"/>
              </a:rPr>
              <a:t>50 mg atenolol</a:t>
            </a:r>
            <a:br/>
            <a:r>
              <a:rPr b="false" i="false" strike="noStrike" sz="1200" u="none">
                <a:solidFill>
                  <a:srgbClr val="FFFFFF"/>
                </a:solidFill>
                <a:latin typeface="Calibri"/>
              </a:rPr>
              <a:t>atenolol 50 mg tablet price</a:t>
            </a:r>
            <a:br/>
            <a:r>
              <a:rPr b="false" i="false" strike="noStrike" sz="1200" u="none">
                <a:solidFill>
                  <a:srgbClr val="FFFFFF"/>
                </a:solidFill>
                <a:latin typeface="Calibri"/>
              </a:rPr>
              <a:t>beloc 50 mg atenolol</a:t>
            </a:r>
            <a:br/>
            <a:r>
              <a:rPr b="false" i="false" strike="noStrike" sz="1200" u="none">
                <a:solidFill>
                  <a:srgbClr val="FFFFFF"/>
                </a:solidFill>
                <a:latin typeface="Calibri"/>
              </a:rPr>
              <a:t>para que sirve el atenolol 50 mg</a:t>
            </a:r>
            <a:br/>
            <a:r>
              <a:rPr b="false" i="false" strike="noStrike" sz="1200" u="none">
                <a:solidFill>
                  <a:srgbClr val="FFFFFF"/>
                </a:solidFill>
                <a:latin typeface="Calibri"/>
              </a:rPr>
              <a:t>But that also goes for now - if your quality of life is low then this is something your onc should take seriously and come up with some other solutions.</a:t>
            </a:r>
            <a:br/>
            <a:r>
              <a:rPr b="false" i="false" strike="noStrike" sz="1200" u="none">
                <a:solidFill>
                  <a:srgbClr val="FFFFFF"/>
                </a:solidFill>
                <a:latin typeface="Calibri"/>
              </a:rPr>
              <a:t>thuoc tenormin 50mg</a:t>
            </a:r>
            <a:br/>
            <a:r>
              <a:rPr b="false" i="false" strike="noStrike" sz="1200" u="none">
                <a:solidFill>
                  <a:srgbClr val="FFFFFF"/>
                </a:solidFill>
                <a:latin typeface="Calibri"/>
              </a:rPr>
              <a:t>atenolol 25 mg para que serve</a:t>
            </a:r>
            <a:br/>
            <a:r>
              <a:rPr b="false" i="false" strike="noStrike" sz="1200" u="none">
                <a:solidFill>
                  <a:srgbClr val="FFFFFF"/>
                </a:solidFill>
                <a:latin typeface="Calibri"/>
              </a:rPr>
              <a:t>atenolol tablet sizes</a:t>
            </a:r>
            <a:br/>
            <a:r>
              <a:rPr b="false" i="false" strike="noStrike" sz="1200" u="none">
                <a:solidFill>
                  <a:srgbClr val="FFFFFF"/>
                </a:solidFill>
                <a:latin typeface="Calibri"/>
              </a:rPr>
              <a:t>para que serve o medicamento atenolol 25 mg</a:t>
            </a:r>
            <a:br/>
            <a:r>
              <a:rPr b="false" i="false" strike="noStrike" sz="1200" u="none">
                <a:solidFill>
                  <a:srgbClr val="FFFFFF"/>
                </a:solidFill>
                <a:latin typeface="Calibri"/>
              </a:rPr>
              <a:t>This information should not be used to decide whether or not to take erythromycin gel or any other medicine</a:t>
            </a:r>
            <a:br/>
            <a:r>
              <a:rPr b="false" i="false" strike="noStrike" sz="1200" u="none">
                <a:solidFill>
                  <a:srgbClr val="FFFFFF"/>
                </a:solidFill>
                <a:latin typeface="Calibri"/>
              </a:rPr>
              <a:t>25mg atenolol</a:t>
            </a:r>
            <a:br/>
            <a:r>
              <a:rPr b="false" i="false" strike="noStrike" sz="1200" u="none">
                <a:solidFill>
                  <a:srgbClr val="FFFFFF"/>
                </a:solidFill>
                <a:latin typeface="Calibri"/>
              </a:rPr>
              <a:t>atenolol chlorthalidone dosage</a:t>
            </a:r>
            <a:br/>
            <a:r>
              <a:rPr b="false" i="false" strike="noStrike" sz="1200" u="none">
                <a:solidFill>
                  <a:srgbClr val="FFFFFF"/>
                </a:solidFill>
                <a:latin typeface="Calibri"/>
              </a:rPr>
              <a:t>atenolol 50 mg para que sirve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tenormin price philippines</a:t>
            </a:r>
            <a:br/>
            <a:r>
              <a:rPr b="false" i="false" strike="noStrike" sz="1200" u="none">
                <a:solidFill>
                  <a:srgbClr val="FFFFFF"/>
                </a:solidFill>
                <a:latin typeface="Calibri"/>
              </a:rPr>
              <a:t>tenormin 25 mg price</a:t>
            </a:r>
            <a:br/>
            <a:r>
              <a:rPr b="false" i="false" strike="noStrike" sz="1200" u="none">
                <a:solidFill>
                  <a:srgbClr val="FFFFFF"/>
                </a:solidFill>
                <a:latin typeface="Calibri"/>
              </a:rPr>
              <a:t>buy tenormin</a:t>
            </a:r>
            <a:br/>
            <a:r>
              <a:rPr b="false" i="false" strike="noStrike" sz="1200" u="none">
                <a:solidFill>
                  <a:srgbClr val="FFFFFF"/>
                </a:solidFill>
                <a:latin typeface="Calibri"/>
              </a:rPr>
              <a:t>ordering atenolol online</a:t>
            </a:r>
            <a:br/>
            <a:r>
              <a:rPr b="false" i="false" strike="noStrike" sz="1200" u="none">
                <a:solidFill>
                  <a:srgbClr val="FFFFFF"/>
                </a:solidFill>
                <a:latin typeface="Calibri"/>
              </a:rPr>
              <a:t>mylan atenolol 50 mg tablet</a:t>
            </a:r>
            <a:br/>
            <a:r>
              <a:rPr b="false" i="false" strike="noStrike" sz="1200" u="none">
                <a:solidFill>
                  <a:srgbClr val="FFFFFF"/>
                </a:solidFill>
                <a:latin typeface="Calibri"/>
              </a:rPr>
              <a:t>totamol tablets 50mg atenolol</a:t>
            </a:r>
            <a:br/>
            <a:r>
              <a:rPr b="false" i="false" strike="noStrike" sz="1200" u="none">
                <a:solidFill>
                  <a:srgbClr val="FFFFFF"/>
                </a:solidFill>
                <a:latin typeface="Calibri"/>
              </a:rPr>
              <a:t>atenolol tabletas 25 mg</a:t>
            </a:r>
            <a:br/>
            <a:r>
              <a:rPr b="false" i="false" strike="noStrike" sz="1200" u="none">
                <a:solidFill>
                  <a:srgbClr val="FFFFFF"/>
                </a:solidFill>
                <a:latin typeface="Calibri"/>
              </a:rPr>
              <a:t>Now that I'm researching symptoms it's clear that I did have it in some form</a:t>
            </a:r>
            <a:br/>
            <a:r>
              <a:rPr b="false" i="false" strike="noStrike" sz="1200" u="none">
                <a:solidFill>
                  <a:srgbClr val="FFFFFF"/>
                </a:solidFill>
                <a:latin typeface="Calibri"/>
              </a:rPr>
              <a:t>buy atenolol 25 mg</a:t>
            </a:r>
            <a:br/>
            <a:r>
              <a:rPr b="false" i="false" strike="noStrike" sz="1200" u="none">
                <a:solidFill>
                  <a:srgbClr val="FFFFFF"/>
                </a:solidFill>
                <a:latin typeface="Calibri"/>
              </a:rPr>
              <a:t>efectos secundarios del tenormin 100 mg</a:t>
            </a:r>
            <a:br/>
            <a:r>
              <a:rPr b="false" i="false" strike="noStrike" sz="1200" u="none">
                <a:solidFill>
                  <a:srgbClr val="FFFFFF"/>
                </a:solidFill>
                <a:latin typeface="Calibri"/>
              </a:rPr>
              <a:t>tenormin 50mg tablets</a:t>
            </a:r>
            <a:br/>
            <a:r>
              <a:rPr b="false" i="false" strike="noStrike" sz="1200" u="none">
                <a:solidFill>
                  <a:srgbClr val="FFFFFF"/>
                </a:solidFill>
                <a:latin typeface="Calibri"/>
              </a:rPr>
              <a:t>Fluticasone has shown adverse effects when interacting with the list of drug below</a:t>
            </a:r>
            <a:br/>
            <a:r>
              <a:rPr b="false" i="false" strike="noStrike" sz="1200" u="none">
                <a:solidFill>
                  <a:srgbClr val="FFFFFF"/>
                </a:solidFill>
                <a:latin typeface="Calibri"/>
              </a:rPr>
              <a:t>tenormin tablet dosage</a:t>
            </a:r>
            <a:br/>
            <a:r>
              <a:rPr b="false" i="false" strike="noStrike" sz="1200" u="none">
                <a:solidFill>
                  <a:srgbClr val="FFFFFF"/>
                </a:solidFill>
                <a:latin typeface="Calibri"/>
              </a:rPr>
              <a:t>atenolol 15 mg</a:t>
            </a:r>
            <a:br/>
            <a:r>
              <a:rPr b="false" i="false" strike="noStrike" sz="1200" u="none">
                <a:solidFill>
                  <a:srgbClr val="FFFFFF"/>
                </a:solidFill>
                <a:latin typeface="Calibri"/>
              </a:rPr>
              <a:t>During the last 12 months or so things have changed for the worse</a:t>
            </a:r>
            <a:br/>
            <a:r>
              <a:rPr b="false" i="false" strike="noStrike" sz="1200" u="none">
                <a:solidFill>
                  <a:srgbClr val="FFFFFF"/>
                </a:solidFill>
                <a:latin typeface="Calibri"/>
              </a:rPr>
              <a:t>para que serve o atenolol 25 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tenormin ls tablets</a:t>
            </a:r>
            <a:br/>
            <a:r>
              <a:rPr b="false" i="false" strike="noStrike" sz="1200" u="none">
                <a:solidFill>
                  <a:srgbClr val="FFFFFF"/>
                </a:solidFill>
                <a:latin typeface="Calibri"/>
              </a:rPr>
              <a:t>If you are a male you will have some sexual issues (happened to me)</a:t>
            </a:r>
            <a:br/>
            <a:r>
              <a:rPr b="false" i="false" strike="noStrike" sz="1200" u="none">
                <a:solidFill>
                  <a:srgbClr val="FFFFFF"/>
                </a:solidFill>
                <a:latin typeface="Calibri"/>
              </a:rPr>
              <a:t>tenormin 25 usage</a:t>
            </a:r>
            <a:br/>
            <a:r>
              <a:rPr b="false" i="false" strike="noStrike" sz="1200" u="none">
                <a:solidFill>
                  <a:srgbClr val="FFFFFF"/>
                </a:solidFill>
                <a:latin typeface="Calibri"/>
              </a:rPr>
              <a:t>tenormin mg</a:t>
            </a:r>
            <a:br/>
            <a:r>
              <a:rPr b="false" i="false" strike="noStrike" sz="1200" u="none">
                <a:solidFill>
                  <a:srgbClr val="FFFFFF"/>
                </a:solidFill>
                <a:latin typeface="Calibri"/>
              </a:rPr>
              <a:t>generic atenolol</a:t>
            </a:r>
            <a:br/>
            <a:r>
              <a:rPr b="false" i="false" strike="noStrike" sz="1200" u="none">
                <a:solidFill>
                  <a:srgbClr val="FFFFFF"/>
                </a:solidFill>
                <a:latin typeface="Calibri"/>
              </a:rPr>
              <a:t>I&amp;#39;m not aware of an adult woman ever being prevented from purchasing condoms.</a:t>
            </a:r>
            <a:br/>
            <a:r>
              <a:rPr b="false" i="false" strike="noStrike" sz="1200" u="none">
                <a:solidFill>
                  <a:srgbClr val="FFFFFF"/>
                </a:solidFill>
                <a:latin typeface="Calibri"/>
              </a:rPr>
              <a:t>atenolol 100 mg dosage</a:t>
            </a:r>
            <a:br/>
            <a:r>
              <a:rPr b="false" i="false" strike="noStrike" sz="1200" u="none">
                <a:solidFill>
                  <a:srgbClr val="FFFFFF"/>
                </a:solidFill>
                <a:latin typeface="Calibri"/>
              </a:rPr>
              <a:t>medicamento tenormin 100 mg</a:t>
            </a:r>
            <a:br/>
            <a:r>
              <a:rPr b="false" i="false" strike="noStrike" sz="1200" u="none">
                <a:solidFill>
                  <a:srgbClr val="FFFFFF"/>
                </a:solidFill>
                <a:latin typeface="Calibri"/>
              </a:rPr>
              <a:t>tenormin 100 mg efectos secundarios</a:t>
            </a:r>
            <a:br/>
            <a:r>
              <a:rPr b="false" i="false" strike="noStrike" sz="1200" u="none">
                <a:solidFill>
                  <a:srgbClr val="FFFFFF"/>
                </a:solidFill>
                <a:latin typeface="Calibri"/>
              </a:rPr>
              <a:t>In FETs you only rely on the Estrace, and some women just don't react to that as much</a:t>
            </a:r>
            <a:br/>
            <a:r>
              <a:rPr b="false" i="false" strike="noStrike" sz="1200" u="none">
                <a:solidFill>
                  <a:srgbClr val="FFFFFF"/>
                </a:solidFill>
                <a:latin typeface="Calibri"/>
              </a:rPr>
              <a:t>atenolol 12.5 mg daily</a:t>
            </a:r>
            <a:br/>
            <a:r>
              <a:rPr b="false" i="false" strike="noStrike" sz="1200" u="none">
                <a:solidFill>
                  <a:srgbClr val="FFFFFF"/>
                </a:solidFill>
                <a:latin typeface="Calibri"/>
              </a:rPr>
              <a:t>atenolol 25 mg reviews</a:t>
            </a:r>
            <a:br/>
            <a:r>
              <a:rPr b="false" i="false" strike="noStrike" sz="1200" u="none">
                <a:solidFill>
                  <a:srgbClr val="FFFFFF"/>
                </a:solidFill>
                <a:latin typeface="Calibri"/>
              </a:rPr>
              <a:t>atenolol tablets usp 50 mg</a:t>
            </a:r>
            <a:br/>
            <a:r>
              <a:rPr b="false" i="false" strike="noStrike" sz="1200" u="none">
                <a:solidFill>
                  <a:srgbClr val="FFFFFF"/>
                </a:solidFill>
                <a:latin typeface="Calibri"/>
              </a:rPr>
              <a:t>Pharmacist said should be working by now</a:t>
            </a:r>
            <a:br/>
            <a:r>
              <a:rPr b="false" i="false" strike="noStrike" sz="1200" u="none">
                <a:solidFill>
                  <a:srgbClr val="FFFFFF"/>
                </a:solidFill>
                <a:latin typeface="Calibri"/>
              </a:rPr>
              <a:t>atenolol tablets usp monograph</a:t>
            </a:r>
            <a:br/>
            <a:r>
              <a:rPr b="false" i="false" strike="noStrike" sz="1200" u="none">
                <a:solidFill>
                  <a:srgbClr val="FFFFFF"/>
                </a:solidFill>
                <a:latin typeface="Calibri"/>
              </a:rPr>
              <a:t>buy atenolol online</a:t>
            </a:r>
            <a:br/>
            <a:r>
              <a:rPr b="false" i="false" strike="noStrike" sz="1200" u="none">
                <a:solidFill>
                  <a:srgbClr val="FFFFFF"/>
                </a:solidFill>
                <a:latin typeface="Calibri"/>
              </a:rPr>
              <a:t>can i order atenolol online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tenormin 100 mg compresse</a:t>
            </a:r>
            <a:br/>
            <a:r>
              <a:rPr b="false" i="false" strike="noStrike" sz="1200" u="none">
                <a:solidFill>
                  <a:srgbClr val="FFFFFF"/>
                </a:solidFill>
                <a:latin typeface="Calibri"/>
              </a:rPr>
              <a:t>atenolol tabletas</a:t>
            </a:r>
            <a:br/>
            <a:r>
              <a:rPr b="false" i="false" strike="noStrike" sz="1200" u="none">
                <a:solidFill>
                  <a:srgbClr val="FFFFFF"/>
                </a:solidFill>
                <a:latin typeface="Calibri"/>
              </a:rPr>
              <a:t>cheap atenolol</a:t>
            </a:r>
            <a:br/>
            <a:r>
              <a:rPr b="false" i="false" strike="noStrike" sz="1200" u="none">
                <a:solidFill>
                  <a:srgbClr val="FFFFFF"/>
                </a:solidFill>
                <a:latin typeface="Calibri"/>
              </a:rPr>
              <a:t>atenolol (tenormin) 50 mg tablet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2015-12-20T01:17:08+04:00</dcterms:created>
  <dcterms:modified xsi:type="dcterms:W3CDTF">2015-12-20T01:17:08+04:00</dcterms:modified>
  <dc:title>Tenormin Price In India - Atenolol 25 Mg Espanol</dc:title>
  <dc:description>Tenormin 25 mg uses, atenolol 50 mg price in india, atenolol 10 mg dosage, tenormin syrup for cats, atenolol chlorthalidone 50 25 tabs, atenolol 25 mg missed dose, buy atenolol 25 mg</dc:description>
  <dc:subject>Tenormin Price In India - Atenolol 25 Mg Espanol</dc:subject>
  <cp:keywords>tenormin tablets 100mg, generic atenolol price, atenolol 100mg, atenolol 50mg tablets, 50 mg atenolol for anxiety, buy atenolol 100mg, what is atenolol chlorthalidone used for, atenolol 25 mg missed dose, atenolol 25 mg tablets, atenolol tablets usp monograph</cp:keywords>
  <cp:category/>
</cp:coreProperties>
</file>