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6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6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6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6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7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7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7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7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7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7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7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7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7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7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Norvasc Picture 5mg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medication amlodipine besylate used for</a:t>
            </a:r>
            <a:br/>
            <a:r>
              <a:rPr b="false" i="false" strike="noStrike" sz="1200" u="none">
                <a:solidFill>
                  <a:srgbClr val="FFFFFF"/>
                </a:solidFill>
                <a:latin typeface="Calibri"/>
              </a:rPr>
              <a:t>telmisartan amlodipine generic</a:t>
            </a:r>
            <a:br/>
            <a:r>
              <a:rPr b="false" i="false" strike="noStrike" sz="1200" u="none">
                <a:solidFill>
                  <a:srgbClr val="FFFFFF"/>
                </a:solidFill>
                <a:latin typeface="Calibri"/>
              </a:rPr>
              <a:t>Because of the moderate volume of distribution of this drug, forced diuresis, dialysis, hemoperfusion, and exchange transfusion are unlikely to be of benefit</a:t>
            </a:r>
            <a:br/>
            <a:r>
              <a:rPr b="false" i="false" strike="noStrike" sz="1200" u="none">
                <a:solidFill>
                  <a:srgbClr val="FFFFFF"/>
                </a:solidFill>
                <a:latin typeface="Calibri"/>
              </a:rPr>
              <a:t>what is amlodipine 10 mg used for</a:t>
            </a:r>
            <a:br/>
            <a:r>
              <a:rPr b="false" i="false" strike="noStrike" sz="1200" u="none">
                <a:solidFill>
                  <a:srgbClr val="FFFFFF"/>
                </a:solidFill>
                <a:latin typeface="Calibri"/>
              </a:rPr>
              <a:t>telmisartan 40 mg amlodipine 5 mg</a:t>
            </a:r>
            <a:br/>
            <a:r>
              <a:rPr b="false" i="false" strike="noStrike" sz="1200" u="none">
                <a:solidFill>
                  <a:srgbClr val="FFFFFF"/>
                </a:solidFill>
                <a:latin typeface="Calibri"/>
              </a:rPr>
              <a:t>As an Online Pharmacy we are committed to offering any help or advice that we can, so please feel free to contact us with any questions about alli 60mg Hard Capsules 84 Tablets Pack</a:t>
            </a:r>
            <a:br/>
            <a:r>
              <a:rPr b="false" i="false" strike="noStrike" sz="1200" u="none">
                <a:solidFill>
                  <a:srgbClr val="FFFFFF"/>
                </a:solidFill>
                <a:latin typeface="Calibri"/>
              </a:rPr>
              <a:t>norvasc 2.5 mg</a:t>
            </a:r>
            <a:br/>
            <a:r>
              <a:rPr b="false" i="false" strike="noStrike" sz="1200" u="none">
                <a:solidFill>
                  <a:srgbClr val="FFFFFF"/>
                </a:solidFill>
                <a:latin typeface="Calibri"/>
              </a:rPr>
              <a:t>norvasc 5 mg high blood pressure</a:t>
            </a:r>
            <a:br/>
            <a:r>
              <a:rPr b="false" i="false" strike="noStrike" sz="1200" u="none">
                <a:solidFill>
                  <a:srgbClr val="FFFFFF"/>
                </a:solidFill>
                <a:latin typeface="Calibri"/>
              </a:rPr>
              <a:t>amlodipine telmisartan combination ppt</a:t>
            </a:r>
            <a:br/>
            <a:r>
              <a:rPr b="false" i="false" strike="noStrike" sz="1200" u="none">
                <a:solidFill>
                  <a:srgbClr val="FFFFFF"/>
                </a:solidFill>
                <a:latin typeface="Calibri"/>
              </a:rPr>
              <a:t>what is amlodipine prescribed for</a:t>
            </a:r>
            <a:br/>
            <a:r>
              <a:rPr b="false" i="false" strike="noStrike" sz="1200" u="none">
                <a:solidFill>
                  <a:srgbClr val="FFFFFF"/>
                </a:solidFill>
                <a:latin typeface="Calibri"/>
              </a:rPr>
              <a:t>I said NO, they&amp;rsquo;re just ibuprofen over the counter</a:t>
            </a:r>
            <a:br/>
            <a:r>
              <a:rPr b="false" i="false" strike="noStrike" sz="1200" u="none">
                <a:solidFill>
                  <a:srgbClr val="FFFFFF"/>
                </a:solidFill>
                <a:latin typeface="Calibri"/>
              </a:rPr>
              <a:t>amlodipine besylate norvasc classification</a:t>
            </a:r>
            <a:br/>
            <a:r>
              <a:rPr b="false" i="false" strike="noStrike" sz="1200" u="none">
                <a:solidFill>
                  <a:srgbClr val="FFFFFF"/>
                </a:solidFill>
                <a:latin typeface="Calibri"/>
              </a:rPr>
              <a:t>Transmission of the mites involves close person-to-person contact of the skin-to-skin variety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amlodipine besylate</a:t>
            </a:r>
            <a:br/>
            <a:r>
              <a:rPr b="false" i="false" strike="noStrike" sz="1200" u="none">
                <a:solidFill>
                  <a:srgbClr val="FFFFFF"/>
                </a:solidFill>
                <a:latin typeface="Calibri"/>
              </a:rPr>
              <a:t>pfizer norvasc patent</a:t>
            </a:r>
            <a:br/>
            <a:r>
              <a:rPr b="false" i="false" strike="noStrike" sz="1200" u="none">
                <a:solidFill>
                  <a:srgbClr val="FFFFFF"/>
                </a:solidFill>
                <a:latin typeface="Calibri"/>
              </a:rPr>
              <a:t>Nej, det finns inga behandlingar fr att bli lngre, svida man inte r medicinskt kortvxt</a:t>
            </a:r>
            <a:br/>
            <a:r>
              <a:rPr b="false" i="false" strike="noStrike" sz="1200" u="none">
                <a:solidFill>
                  <a:srgbClr val="FFFFFF"/>
                </a:solidFill>
                <a:latin typeface="Calibri"/>
              </a:rPr>
              <a:t>amlodipine 2.5 mg tab</a:t>
            </a:r>
            <a:br/>
            <a:r>
              <a:rPr b="false" i="false" strike="noStrike" sz="1200" u="none">
                <a:solidFill>
                  <a:srgbClr val="FFFFFF"/>
                </a:solidFill>
                <a:latin typeface="Calibri"/>
              </a:rPr>
              <a:t>Evite el uso de otros productos para la piel sobre la regin que ha recibido tratamiento por lo menos 1 hora a seguir la aplicacin de tretinoin topical.</a:t>
            </a:r>
            <a:br/>
            <a:r>
              <a:rPr b="false" i="false" strike="noStrike" sz="1200" u="none">
                <a:solidFill>
                  <a:srgbClr val="FFFFFF"/>
                </a:solidFill>
                <a:latin typeface="Calibri"/>
              </a:rPr>
              <a:t>amlodipine felodipine equivalent doses</a:t>
            </a:r>
            <a:br/>
            <a:r>
              <a:rPr b="false" i="false" strike="noStrike" sz="1200" u="none">
                <a:solidFill>
                  <a:srgbClr val="FFFFFF"/>
                </a:solidFill>
                <a:latin typeface="Calibri"/>
              </a:rPr>
              <a:t>Earlier FDA efforts to crack down on off-label advertising were hamstrung   by court decisions holding that certain types of drug promotions were   protected by the First Amendment</a:t>
            </a:r>
            <a:br/>
            <a:r>
              <a:rPr b="false" i="false" strike="noStrike" sz="1200" u="none">
                <a:solidFill>
                  <a:srgbClr val="FFFFFF"/>
                </a:solidFill>
                <a:latin typeface="Calibri"/>
              </a:rPr>
              <a:t>norvasc tablets pfizer</a:t>
            </a:r>
            <a:br/>
            <a:r>
              <a:rPr b="false" i="false" strike="noStrike" sz="1200" u="none">
                <a:solidFill>
                  <a:srgbClr val="FFFFFF"/>
                </a:solidFill>
                <a:latin typeface="Calibri"/>
              </a:rPr>
              <a:t>amlodipine besylate tablets 10mg</a:t>
            </a:r>
            <a:br/>
            <a:r>
              <a:rPr b="false" i="false" strike="noStrike" sz="1200" u="none">
                <a:solidFill>
                  <a:srgbClr val="FFFFFF"/>
                </a:solidFill>
                <a:latin typeface="Calibri"/>
              </a:rPr>
              <a:t>norvasc 10 mg dosage</a:t>
            </a:r>
            <a:br/>
            <a:r>
              <a:rPr b="false" i="false" strike="noStrike" sz="1200" u="none">
                <a:solidFill>
                  <a:srgbClr val="FFFFFF"/>
                </a:solidFill>
                <a:latin typeface="Calibri"/>
              </a:rPr>
              <a:t>norvasc blood pressure pills</a:t>
            </a:r>
            <a:br/>
            <a:r>
              <a:rPr b="false" i="false" strike="noStrike" sz="1200" u="none">
                <a:solidFill>
                  <a:srgbClr val="FFFFFF"/>
                </a:solidFill>
                <a:latin typeface="Calibri"/>
              </a:rPr>
              <a:t>When you use Renova, wash your RENOVA will be discovered in the distribution of prescription drrugs in my life at the US/Canadian border</a:t>
            </a:r>
            <a:br/>
            <a:r>
              <a:rPr b="false" i="false" strike="noStrike" sz="1200" u="none">
                <a:solidFill>
                  <a:srgbClr val="FFFFFF"/>
                </a:solidFill>
                <a:latin typeface="Calibri"/>
              </a:rPr>
              <a:t>norvasc cost canada</a:t>
            </a:r>
            <a:br/>
            <a:r>
              <a:rPr b="false" i="false" strike="noStrike" sz="1200" u="none">
                <a:solidFill>
                  <a:srgbClr val="FFFFFF"/>
                </a:solidFill>
                <a:latin typeface="Calibri"/>
              </a:rPr>
              <a:t>buy amlodipine besylate online</a:t>
            </a:r>
            <a:br/>
            <a:r>
              <a:rPr b="false" i="false" strike="noStrike" sz="1200" u="none">
                <a:solidFill>
                  <a:srgbClr val="FFFFFF"/>
                </a:solidFill>
                <a:latin typeface="Calibri"/>
              </a:rPr>
              <a:t>Clinicians soon discovered a common side effect of the drug: hair growth.</a:t>
            </a:r>
            <a:br/>
            <a:r>
              <a:rPr b="false" i="false" strike="noStrike" sz="1200" u="none">
                <a:solidFill>
                  <a:srgbClr val="FFFFFF"/>
                </a:solidFill>
                <a:latin typeface="Calibri"/>
              </a:rPr>
              <a:t>prices norvasc 5mg</a:t>
            </a:r>
            <a:br/>
            <a:r>
              <a:rPr b="false" i="false" strike="noStrike" sz="1200" u="none">
                <a:solidFill>
                  <a:srgbClr val="FFFFFF"/>
                </a:solidFill>
                <a:latin typeface="Calibri"/>
              </a:rPr>
              <a:t>amlodipine 2.5 mg tablets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norvasc cost walmart</a:t>
            </a:r>
            <a:br/>
            <a:r>
              <a:rPr b="false" i="false" strike="noStrike" sz="1200" u="none">
                <a:solidFill>
                  <a:srgbClr val="FFFFFF"/>
                </a:solidFill>
                <a:latin typeface="Calibri"/>
              </a:rPr>
              <a:t>amlodipine 5mg tablets price</a:t>
            </a:r>
            <a:br/>
            <a:r>
              <a:rPr b="false" i="false" strike="noStrike" sz="1200" u="none">
                <a:solidFill>
                  <a:srgbClr val="FFFFFF"/>
                </a:solidFill>
                <a:latin typeface="Calibri"/>
              </a:rPr>
              <a:t>The median percent reductions in seizure rates and the responder rates(fraction of patients with at least a 50% reduction) by treatment group foreach study are shown below in Table 15</a:t>
            </a:r>
            <a:br/>
            <a:r>
              <a:rPr b="false" i="false" strike="noStrike" sz="1200" u="none">
                <a:solidFill>
                  <a:srgbClr val="FFFFFF"/>
                </a:solidFill>
                <a:latin typeface="Calibri"/>
              </a:rPr>
              <a:t>amlodipine 10 mg what is it used for</a:t>
            </a:r>
            <a:br/>
            <a:r>
              <a:rPr b="false" i="false" strike="noStrike" sz="1200" u="none">
                <a:solidFill>
                  <a:srgbClr val="FFFFFF"/>
                </a:solidFill>
                <a:latin typeface="Calibri"/>
              </a:rPr>
              <a:t>norvasc 10mg</a:t>
            </a:r>
            <a:br/>
            <a:r>
              <a:rPr b="false" i="false" strike="noStrike" sz="1200" u="none">
                <a:solidFill>
                  <a:srgbClr val="FFFFFF"/>
                </a:solidFill>
                <a:latin typeface="Calibri"/>
              </a:rPr>
              <a:t>amlodipine besylate 2.5 mg</a:t>
            </a:r>
            <a:br/>
            <a:r>
              <a:rPr b="false" i="false" strike="noStrike" sz="1200" u="none">
                <a:solidFill>
                  <a:srgbClr val="FFFFFF"/>
                </a:solidFill>
                <a:latin typeface="Calibri"/>
              </a:rPr>
              <a:t>norvasc 5 mg adalah</a:t>
            </a:r>
            <a:br/>
            <a:r>
              <a:rPr b="false" i="false" strike="noStrike" sz="1200" u="none">
                <a:solidFill>
                  <a:srgbClr val="FFFFFF"/>
                </a:solidFill>
                <a:latin typeface="Calibri"/>
              </a:rPr>
              <a:t>buy amlodipine 10 mg tablet</a:t>
            </a:r>
            <a:br/>
            <a:r>
              <a:rPr b="false" i="false" strike="noStrike" sz="1200" u="none">
                <a:solidFill>
                  <a:srgbClr val="FFFFFF"/>
                </a:solidFill>
                <a:latin typeface="Calibri"/>
              </a:rPr>
              <a:t>amlodipine 10 mg cost</a:t>
            </a:r>
            <a:br/>
            <a:r>
              <a:rPr b="false" i="false" strike="noStrike" sz="1200" u="none">
                <a:solidFill>
                  <a:srgbClr val="FFFFFF"/>
                </a:solidFill>
                <a:latin typeface="Calibri"/>
              </a:rPr>
              <a:t>amlodipine 5mg tab udl</a:t>
            </a:r>
            <a:br/>
            <a:r>
              <a:rPr b="false" i="false" strike="noStrike" sz="1200" u="none">
                <a:solidFill>
                  <a:srgbClr val="FFFFFF"/>
                </a:solidFill>
                <a:latin typeface="Calibri"/>
              </a:rPr>
              <a:t>coupons for norvasc medication</a:t>
            </a:r>
            <a:br/>
            <a:r>
              <a:rPr b="false" i="false" strike="noStrike" sz="1200" u="none">
                <a:solidFill>
                  <a:srgbClr val="FFFFFF"/>
                </a:solidFill>
                <a:latin typeface="Calibri"/>
              </a:rPr>
              <a:t>what do norvasc pills look like</a:t>
            </a:r>
            <a:br/>
            <a:r>
              <a:rPr b="false" i="false" strike="noStrike" sz="1200" u="none">
                <a:solidFill>
                  <a:srgbClr val="FFFFFF"/>
                </a:solidFill>
                <a:latin typeface="Calibri"/>
              </a:rPr>
              <a:t>norvasc 5 mg</a:t>
            </a:r>
            <a:br/>
            <a:r>
              <a:rPr b="false" i="false" strike="noStrike" sz="1200" u="none">
                <a:solidFill>
                  <a:srgbClr val="FFFFFF"/>
                </a:solidFill>
                <a:latin typeface="Calibri"/>
              </a:rPr>
              <a:t>amlodipine 5 mg price in india</a:t>
            </a:r>
            <a:br/>
            <a:r>
              <a:rPr b="false" i="false" strike="noStrike" sz="1200" u="none">
                <a:solidFill>
                  <a:srgbClr val="FFFFFF"/>
                </a:solidFill>
                <a:latin typeface="Calibri"/>
              </a:rPr>
              <a:t>BUT, it must be taken weekly for a year</a:t>
            </a:r>
            <a:br/>
            <a:r>
              <a:rPr b="false" i="false" strike="noStrike" sz="1200" u="none">
                <a:solidFill>
                  <a:srgbClr val="FFFFFF"/>
                </a:solidFill>
                <a:latin typeface="Calibri"/>
              </a:rPr>
              <a:t>norvasc 7.5 mg</a:t>
            </a:r>
            <a:br/>
            <a:r>
              <a:rPr b="false" i="false" strike="noStrike" sz="1200" u="none">
                <a:solidFill>
                  <a:srgbClr val="FFFFFF"/>
                </a:solidFill>
                <a:latin typeface="Calibri"/>
              </a:rPr>
              <a:t>cost of generic norvasc</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started at 50mg, then went up to 100mg about six weeks ago</a:t>
            </a:r>
            <a:br/>
            <a:r>
              <a:rPr b="false" i="false" strike="noStrike" sz="1200" u="none">
                <a:solidFill>
                  <a:srgbClr val="FFFFFF"/>
                </a:solidFill>
                <a:latin typeface="Calibri"/>
              </a:rPr>
              <a:t>amlodipine besylate 5mg reviews</a:t>
            </a:r>
            <a:br/>
            <a:r>
              <a:rPr b="false" i="false" strike="noStrike" sz="1200" u="none">
                <a:solidFill>
                  <a:srgbClr val="FFFFFF"/>
                </a:solidFill>
                <a:latin typeface="Calibri"/>
              </a:rPr>
              <a:t>The Old Idaho Penitentiary in Boise drew about 42,000 visitors last year, up from 28,000 four years earlier, officials said.</a:t>
            </a:r>
            <a:br/>
            <a:r>
              <a:rPr b="false" i="false" strike="noStrike" sz="1200" u="none">
                <a:solidFill>
                  <a:srgbClr val="FFFFFF"/>
                </a:solidFill>
                <a:latin typeface="Calibri"/>
              </a:rPr>
              <a:t>amlodipine 5mg tab</a:t>
            </a:r>
            <a:br/>
            <a:r>
              <a:rPr b="false" i="false" strike="noStrike" sz="1200" u="none">
                <a:solidFill>
                  <a:srgbClr val="FFFFFF"/>
                </a:solidFill>
                <a:latin typeface="Calibri"/>
              </a:rPr>
              <a:t>amlodipine online</a:t>
            </a:r>
            <a:br/>
            <a:r>
              <a:rPr b="false" i="false" strike="noStrike" sz="1200" u="none">
                <a:solidFill>
                  <a:srgbClr val="FFFFFF"/>
                </a:solidFill>
                <a:latin typeface="Calibri"/>
              </a:rPr>
              <a:t>norvasc tablet price in pakistan</a:t>
            </a:r>
            <a:br/>
            <a:r>
              <a:rPr b="false" i="false" strike="noStrike" sz="1200" u="none">
                <a:solidFill>
                  <a:srgbClr val="FFFFFF"/>
                </a:solidFill>
                <a:latin typeface="Calibri"/>
              </a:rPr>
              <a:t>Among patients taking FLAGYL ER who reported headaches, 10% considered them severe, and less than 2% of reported episodes of nausea were considered severe</a:t>
            </a:r>
            <a:br/>
            <a:r>
              <a:rPr b="false" i="false" strike="noStrike" sz="1200" u="none">
                <a:solidFill>
                  <a:srgbClr val="FFFFFF"/>
                </a:solidFill>
                <a:latin typeface="Calibri"/>
              </a:rPr>
              <a:t>amlodipine felodipine same</a:t>
            </a:r>
            <a:br/>
            <a:r>
              <a:rPr b="false" i="false" strike="noStrike" sz="1200" u="none">
                <a:solidFill>
                  <a:srgbClr val="FFFFFF"/>
                </a:solidFill>
                <a:latin typeface="Calibri"/>
              </a:rPr>
              <a:t>can norvasc tablets be split</a:t>
            </a:r>
            <a:br/>
            <a:r>
              <a:rPr b="false" i="false" strike="noStrike" sz="1200" u="none">
                <a:solidFill>
                  <a:srgbClr val="FFFFFF"/>
                </a:solidFill>
                <a:latin typeface="Calibri"/>
              </a:rPr>
              <a:t>In limited published literature, there were nomajor malformations associated with quetiapine exposure during pregnancy</a:t>
            </a:r>
            <a:br/>
            <a:r>
              <a:rPr b="false" i="false" strike="noStrike" sz="1200" u="none">
                <a:solidFill>
                  <a:srgbClr val="FFFFFF"/>
                </a:solidFill>
                <a:latin typeface="Calibri"/>
              </a:rPr>
              <a:t>buy generic norvasc</a:t>
            </a:r>
            <a:br/>
            <a:r>
              <a:rPr b="false" i="false" strike="noStrike" sz="1200" u="none">
                <a:solidFill>
                  <a:srgbClr val="FFFFFF"/>
                </a:solidFill>
                <a:latin typeface="Calibri"/>
              </a:rPr>
              <a:t>norvasc plus hctz</a:t>
            </a:r>
            <a:br/>
            <a:r>
              <a:rPr b="false" i="false" strike="noStrike" sz="1200" u="none">
                <a:solidFill>
                  <a:srgbClr val="FFFFFF"/>
                </a:solidFill>
                <a:latin typeface="Calibri"/>
              </a:rPr>
              <a:t>amlodipine 5mg tablets dose</a:t>
            </a:r>
            <a:br/>
            <a:r>
              <a:rPr b="false" i="false" strike="noStrike" sz="1200" u="none">
                <a:solidFill>
                  <a:srgbClr val="FFFFFF"/>
                </a:solidFill>
                <a:latin typeface="Calibri"/>
              </a:rPr>
              <a:t>amlodipine 10 mg en espanol</a:t>
            </a:r>
            <a:br/>
            <a:r>
              <a:rPr b="false" i="false" strike="noStrike" sz="1200" u="none">
                <a:solidFill>
                  <a:srgbClr val="FFFFFF"/>
                </a:solidFill>
                <a:latin typeface="Calibri"/>
              </a:rPr>
              <a:t>Before taking Lisinopril 30mg 30mg, tell your doctor or pharmacist if you are allergic to it; or to other ACE inhibitors (such as benazepril); or if you have any other allergies</a:t>
            </a:r>
            <a:br/>
            <a:r>
              <a:rPr b="false" i="false" strike="noStrike" sz="1200" u="none">
                <a:solidFill>
                  <a:srgbClr val="FFFFFF"/>
                </a:solidFill>
                <a:latin typeface="Calibri"/>
              </a:rPr>
              <a:t>amlodipine 2.5 mg tab cam</a:t>
            </a:r>
            <a:br/>
            <a:r>
              <a:rPr b="false" i="false" strike="noStrike" sz="1200" u="none">
                <a:solidFill>
                  <a:srgbClr val="FFFFFF"/>
                </a:solidFill>
                <a:latin typeface="Calibri"/>
              </a:rPr>
              <a:t>She received her medical degree from Michigan State University College of Osteopathic Medicine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amlodipine besylate</a:t>
            </a:r>
            <a:br/>
            <a:r>
              <a:rPr b="false" i="false" strike="noStrike" sz="1200" u="none">
                <a:solidFill>
                  <a:srgbClr val="FFFFFF"/>
                </a:solidFill>
                <a:latin typeface="Calibri"/>
              </a:rPr>
              <a:t>what is amlodipine besylate 5mg</a:t>
            </a:r>
            <a:br/>
            <a:r>
              <a:rPr b="false" i="false" strike="noStrike" sz="1200" u="none">
                <a:solidFill>
                  <a:srgbClr val="FFFFFF"/>
                </a:solidFill>
                <a:latin typeface="Calibri"/>
              </a:rPr>
              <a:t>buy cheap norvasc</a:t>
            </a:r>
            <a:br/>
            <a:r>
              <a:rPr b="false" i="false" strike="noStrike" sz="1200" u="none">
                <a:solidFill>
                  <a:srgbClr val="FFFFFF"/>
                </a:solidFill>
                <a:latin typeface="Calibri"/>
              </a:rPr>
              <a:t>norvasc 10 mg twice daily</a:t>
            </a:r>
            <a:br/>
            <a:r>
              <a:rPr b="false" i="false" strike="noStrike" sz="1200" u="none">
                <a:solidFill>
                  <a:srgbClr val="FFFFFF"/>
                </a:solidFill>
                <a:latin typeface="Calibri"/>
              </a:rPr>
              <a:t>telmisartan amlodipine dosage</a:t>
            </a:r>
            <a:br/>
            <a:r>
              <a:rPr b="false" i="false" strike="noStrike" sz="1200" u="none">
                <a:solidFill>
                  <a:srgbClr val="FFFFFF"/>
                </a:solidFill>
                <a:latin typeface="Calibri"/>
              </a:rPr>
              <a:t>norvasc amlodipine besylate 10mg</a:t>
            </a:r>
            <a:br/>
            <a:r>
              <a:rPr b="false" i="false" strike="noStrike" sz="1200" u="none">
                <a:solidFill>
                  <a:srgbClr val="FFFFFF"/>
                </a:solidFill>
                <a:latin typeface="Calibri"/>
              </a:rPr>
              <a:t>amlodipine 10 mg cost walmart</a:t>
            </a:r>
            <a:br/>
            <a:r>
              <a:rPr b="false" i="false" strike="noStrike" sz="1200" u="none">
                <a:solidFill>
                  <a:srgbClr val="FFFFFF"/>
                </a:solidFill>
                <a:latin typeface="Calibri"/>
              </a:rPr>
              <a:t>norvasc 2.5 mg tablet</a:t>
            </a:r>
            <a:br/>
            <a:r>
              <a:rPr b="false" i="false" strike="noStrike" sz="1200" u="none">
                <a:solidFill>
                  <a:srgbClr val="FFFFFF"/>
                </a:solidFill>
                <a:latin typeface="Calibri"/>
              </a:rPr>
              <a:t>norvasc product monograph canada</a:t>
            </a:r>
            <a:br/>
            <a:r>
              <a:rPr b="false" i="false" strike="noStrike" sz="1200" u="none">
                <a:solidFill>
                  <a:srgbClr val="FFFFFF"/>
                </a:solidFill>
                <a:latin typeface="Calibri"/>
              </a:rPr>
              <a:t>what is amlodipine</a:t>
            </a:r>
            <a:br/>
            <a:r>
              <a:rPr b="false" i="false" strike="noStrike" sz="1200" u="none">
                <a:solidFill>
                  <a:srgbClr val="FFFFFF"/>
                </a:solidFill>
                <a:latin typeface="Calibri"/>
              </a:rPr>
              <a:t>amlodipine 5 mg tablet</a:t>
            </a:r>
            <a:br/>
            <a:r>
              <a:rPr b="false" i="false" strike="noStrike" sz="1200" u="none">
                <a:solidFill>
                  <a:srgbClr val="FFFFFF"/>
                </a:solidFill>
                <a:latin typeface="Calibri"/>
              </a:rPr>
              <a:t>norvasc 10 mg pret</a:t>
            </a:r>
            <a:br/>
            <a:r>
              <a:rPr b="false" i="false" strike="noStrike" sz="1200" u="none">
                <a:solidFill>
                  <a:srgbClr val="FFFFFF"/>
                </a:solidFill>
                <a:latin typeface="Calibri"/>
              </a:rPr>
              <a:t>buy amlodipine besylate 10mg</a:t>
            </a:r>
            <a:br/>
            <a:r>
              <a:rPr b="false" i="false" strike="noStrike" sz="1200" u="none">
                <a:solidFill>
                  <a:srgbClr val="FFFFFF"/>
                </a:solidFill>
                <a:latin typeface="Calibri"/>
              </a:rPr>
              <a:t>purchase amlodipine</a:t>
            </a:r>
            <a:br/>
            <a:r>
              <a:rPr b="false" i="false" strike="noStrike" sz="1200" u="none">
                <a:solidFill>
                  <a:srgbClr val="FFFFFF"/>
                </a:solidFill>
                <a:latin typeface="Calibri"/>
              </a:rPr>
              <a:t>norvasc cmi</a:t>
            </a:r>
            <a:br/>
            <a:r>
              <a:rPr b="false" i="false" strike="noStrike" sz="1200" u="none">
                <a:solidFill>
                  <a:srgbClr val="FFFFFF"/>
                </a:solidFill>
                <a:latin typeface="Calibri"/>
              </a:rPr>
              <a:t>norvasc 10 mg for sale</a:t>
            </a:r>
            <a:br/>
            <a:r>
              <a:rPr b="false" i="false" strike="noStrike" sz="1200" u="none">
                <a:solidFill>
                  <a:srgbClr val="FFFFFF"/>
                </a:solidFill>
                <a:latin typeface="Calibri"/>
              </a:rPr>
              <a:t>amlodipine 10 mg bid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You&amp;#039;ll probably be fine with it, it was my own experience and again I should have been better about rendering them to the tablet.</a:t>
            </a:r>
            <a:br/>
            <a:r>
              <a:rPr b="false" i="false" strike="noStrike" sz="1200" u="none">
                <a:solidFill>
                  <a:srgbClr val="FFFFFF"/>
                </a:solidFill>
                <a:latin typeface="Calibri"/>
              </a:rPr>
              <a:t>amlodipine norvasc</a:t>
            </a:r>
            <a:br/>
            <a:r>
              <a:rPr b="false" i="false" strike="noStrike" sz="1200" u="none">
                <a:solidFill>
                  <a:srgbClr val="FFFFFF"/>
                </a:solidFill>
                <a:latin typeface="Calibri"/>
              </a:rPr>
              <a:t>I would say that before I would have laughed but now I wish I could</a:t>
            </a:r>
            <a:br/>
            <a:r>
              <a:rPr b="false" i="false" strike="noStrike" sz="1200" u="none">
                <a:solidFill>
                  <a:srgbClr val="FFFFFF"/>
                </a:solidFill>
                <a:latin typeface="Calibri"/>
              </a:rPr>
              <a:t>amlodipine 10 mg bid dosing</a:t>
            </a:r>
            <a:br/>
            <a:r>
              <a:rPr b="false" i="false" strike="noStrike" sz="1200" u="none">
                <a:solidFill>
                  <a:srgbClr val="FFFFFF"/>
                </a:solidFill>
                <a:latin typeface="Calibri"/>
              </a:rPr>
              <a:t>La conduite automobile et l'utilisation de machines dangereuses sont d&amp;eacute;conseill&amp;eacute;es pendant le traitement</a:t>
            </a:r>
            <a:br/>
            <a:r>
              <a:rPr b="false" i="false" strike="noStrike" sz="1200" u="none">
                <a:solidFill>
                  <a:srgbClr val="FFFFFF"/>
                </a:solidFill>
                <a:latin typeface="Calibri"/>
              </a:rPr>
              <a:t>amlodipine besylate 5 mg image</a:t>
            </a:r>
            <a:br/>
            <a:r>
              <a:rPr b="false" i="false" strike="noStrike" sz="1200" u="none">
                <a:solidFill>
                  <a:srgbClr val="FFFFFF"/>
                </a:solidFill>
                <a:latin typeface="Calibri"/>
              </a:rPr>
              <a:t>telmisartan 40 mg amlodipine besylate 5mg</a:t>
            </a:r>
            <a:br/>
            <a:r>
              <a:rPr b="false" i="false" strike="noStrike" sz="1200" u="none">
                <a:solidFill>
                  <a:srgbClr val="FFFFFF"/>
                </a:solidFill>
                <a:latin typeface="Calibri"/>
              </a:rPr>
              <a:t>norvasc 5 mg 30 tablet</a:t>
            </a:r>
            <a:br/>
            <a:r>
              <a:rPr b="false" i="false" strike="noStrike" sz="1200" u="none">
                <a:solidFill>
                  <a:srgbClr val="FFFFFF"/>
                </a:solidFill>
                <a:latin typeface="Calibri"/>
              </a:rPr>
              <a:t>crushing norvasc tablets</a:t>
            </a:r>
            <a:br/>
            <a:r>
              <a:rPr b="false" i="false" strike="noStrike" sz="1200" u="none">
                <a:solidFill>
                  <a:srgbClr val="FFFFFF"/>
                </a:solidFill>
                <a:latin typeface="Calibri"/>
              </a:rPr>
              <a:t>amlodipine besylate online pharmacy</a:t>
            </a:r>
            <a:br/>
            <a:r>
              <a:rPr b="false" i="false" strike="noStrike" sz="1200" u="none">
                <a:solidFill>
                  <a:srgbClr val="FFFFFF"/>
                </a:solidFill>
                <a:latin typeface="Calibri"/>
              </a:rPr>
              <a:t>norvasc 10mg price philippines</a:t>
            </a:r>
            <a:br/>
            <a:r>
              <a:rPr b="false" i="false" strike="noStrike" sz="1200" u="none">
                <a:solidFill>
                  <a:srgbClr val="FFFFFF"/>
                </a:solidFill>
                <a:latin typeface="Calibri"/>
              </a:rPr>
              <a:t>I haven&amp;#039;t picked up my prescription yet so I&amp;#039;m not sure of the dosage amount (can&amp;#039;t remember) but I&amp;#039;m assuming its a low dose since ill be using it for sleep</a:t>
            </a:r>
            <a:br/>
            <a:r>
              <a:rPr b="false" i="false" strike="noStrike" sz="1200" u="none">
                <a:solidFill>
                  <a:srgbClr val="FFFFFF"/>
                </a:solidFill>
                <a:latin typeface="Calibri"/>
              </a:rPr>
              <a:t>norvasc 10 mg 30 tablet fiyat俚norvasc 5mg dosage</a:t>
            </a:r>
            <a:br/>
            <a:r>
              <a:rPr b="false" i="false" strike="noStrike" sz="1200" u="none">
                <a:solidFill>
                  <a:srgbClr val="FFFFFF"/>
                </a:solidFill>
                <a:latin typeface="Calibri"/>
              </a:rPr>
              <a:t>The only time in his life I actually wish his tolerance had been greater</a:t>
            </a:r>
            <a:br/>
            <a:r>
              <a:rPr b="false" i="false" strike="noStrike" sz="1200" u="none">
                <a:solidFill>
                  <a:srgbClr val="FFFFFF"/>
                </a:solidFill>
                <a:latin typeface="Calibri"/>
              </a:rPr>
              <a:t>amlodipine online pharmacy</a:t>
            </a:r>
            <a:br/>
            <a:r>
              <a:rPr b="false" i="false" strike="noStrike" sz="1200" u="none">
                <a:solidFill>
                  <a:srgbClr val="FFFFFF"/>
                </a:solidFill>
                <a:latin typeface="Calibri"/>
              </a:rPr>
              <a:t>Approximately 25% of these patients will abort within 24 hours</a:t>
            </a:r>
            <a:br/>
            <a:r>
              <a:rPr b="false" i="false" strike="noStrike" sz="1200" u="none">
                <a:solidFill>
                  <a:srgbClr val="FFFFFF"/>
                </a:solidFill>
                <a:latin typeface="Calibri"/>
              </a:rPr>
              <a:t>how much does norvasc cost at walmart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amlodipine 2.5 mg tablet</a:t>
            </a:r>
            <a:br/>
            <a:r>
              <a:rPr b="false" i="false" strike="noStrike" sz="1200" u="none">
                <a:solidFill>
                  <a:srgbClr val="FFFFFF"/>
                </a:solidFill>
                <a:latin typeface="Calibri"/>
              </a:rPr>
              <a:t>norvasc tablets for cats</a:t>
            </a:r>
            <a:br/>
            <a:r>
              <a:rPr b="false" i="false" strike="noStrike" sz="1200" u="none">
                <a:solidFill>
                  <a:srgbClr val="FFFFFF"/>
                </a:solidFill>
                <a:latin typeface="Calibri"/>
              </a:rPr>
              <a:t>And prescription drugs can kill them.</a:t>
            </a:r>
            <a:br/>
            <a:r>
              <a:rPr b="false" i="false" strike="noStrike" sz="1200" u="none">
                <a:solidFill>
                  <a:srgbClr val="FFFFFF"/>
                </a:solidFill>
                <a:latin typeface="Calibri"/>
              </a:rPr>
              <a:t>order of degradation of amlodipine</a:t>
            </a:r>
            <a:br/>
            <a:r>
              <a:rPr b="false" i="false" strike="noStrike" sz="1200" u="none">
                <a:solidFill>
                  <a:srgbClr val="FFFFFF"/>
                </a:solidFill>
                <a:latin typeface="Calibri"/>
              </a:rPr>
              <a:t>norvasc 10mg amlodipine</a:t>
            </a:r>
            <a:br/>
            <a:r>
              <a:rPr b="false" i="false" strike="noStrike" sz="1200" u="none">
                <a:solidFill>
                  <a:srgbClr val="FFFFFF"/>
                </a:solidFill>
                <a:latin typeface="Calibri"/>
              </a:rPr>
              <a:t>norvasc other names</a:t>
            </a:r>
            <a:br/>
            <a:r>
              <a:rPr b="false" i="false" strike="noStrike" sz="1200" u="none">
                <a:solidFill>
                  <a:srgbClr val="FFFFFF"/>
                </a:solidFill>
                <a:latin typeface="Calibri"/>
              </a:rPr>
              <a:t>amlodipine besylate 5mg tablets</a:t>
            </a:r>
            <a:br/>
            <a:r>
              <a:rPr b="false" i="false" strike="noStrike" sz="1200" u="none">
                <a:solidFill>
                  <a:srgbClr val="FFFFFF"/>
                </a:solidFill>
                <a:latin typeface="Calibri"/>
              </a:rPr>
              <a:t>norvasc amlodipine besylate pfizer</a:t>
            </a:r>
            <a:br/>
            <a:r>
              <a:rPr b="false" i="false" strike="noStrike" sz="1200" u="none">
                <a:solidFill>
                  <a:srgbClr val="FFFFFF"/>
                </a:solidFill>
                <a:latin typeface="Calibri"/>
              </a:rPr>
              <a:t>amlodipine besylate 10 mg tablet photo</a:t>
            </a:r>
            <a:br/>
            <a:r>
              <a:rPr b="false" i="false" strike="noStrike" sz="1200" u="none">
                <a:solidFill>
                  <a:srgbClr val="FFFFFF"/>
                </a:solidFill>
                <a:latin typeface="Calibri"/>
              </a:rPr>
              <a:t>amlodipine besylate order online</a:t>
            </a:r>
            <a:br/>
            <a:r>
              <a:rPr b="false" i="false" strike="noStrike" sz="1200" u="none">
                <a:solidFill>
                  <a:srgbClr val="FFFFFF"/>
                </a:solidFill>
                <a:latin typeface="Calibri"/>
              </a:rPr>
              <a:t>norvasc amlodipine besylate 5mg</a:t>
            </a:r>
            <a:br/>
            <a:r>
              <a:rPr b="false" i="false" strike="noStrike" sz="1200" u="none">
                <a:solidFill>
                  <a:srgbClr val="FFFFFF"/>
                </a:solidFill>
                <a:latin typeface="Calibri"/>
              </a:rPr>
              <a:t>buy amlodipine 5mg</a:t>
            </a:r>
            <a:br/>
            <a:r>
              <a:rPr b="false" i="false" strike="noStrike" sz="1200" u="none">
                <a:solidFill>
                  <a:srgbClr val="FFFFFF"/>
                </a:solidFill>
                <a:latin typeface="Calibri"/>
              </a:rPr>
              <a:t>I will look into the mindfullness, although I am so agitated and can&amp;#39;t sit still because of these symptoms</a:t>
            </a:r>
            <a:br/>
            <a:r>
              <a:rPr b="false" i="false" strike="noStrike" sz="1200" u="none">
                <a:solidFill>
                  <a:srgbClr val="FFFFFF"/>
                </a:solidFill>
                <a:latin typeface="Calibri"/>
              </a:rPr>
              <a:t>buy norvasc 10mg</a:t>
            </a:r>
            <a:br/>
            <a:r>
              <a:rPr b="false" i="false" strike="noStrike" sz="1200" u="none">
                <a:solidFill>
                  <a:srgbClr val="FFFFFF"/>
                </a:solidFill>
                <a:latin typeface="Calibri"/>
              </a:rPr>
              <a:t>generic of norvasc</a:t>
            </a:r>
            <a:br/>
            <a:r>
              <a:rPr b="false" i="false" strike="noStrike" sz="1200" u="none">
                <a:solidFill>
                  <a:srgbClr val="FFFFFF"/>
                </a:solidFill>
                <a:latin typeface="Calibri"/>
              </a:rPr>
              <a:t>One ministry also briefedjournalists about its disagreements with the finance ministryover the proposals.</a:t>
            </a:r>
            <a:br/>
            <a:r>
              <a:rPr b="false" i="false" strike="noStrike" sz="1200" u="none">
                <a:solidFill>
                  <a:srgbClr val="FFFFFF"/>
                </a:solidFill>
                <a:latin typeface="Calibri"/>
              </a:rPr>
              <a:t>order norvasc</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don't know, i just think now my pimples take FOREVER to go away</a:t>
            </a:r>
            <a:br/>
            <a:r>
              <a:rPr b="false" i="false" strike="noStrike" sz="1200" u="none">
                <a:solidFill>
                  <a:srgbClr val="FFFFFF"/>
                </a:solidFill>
                <a:latin typeface="Calibri"/>
              </a:rPr>
              <a:t>cost of norvasc 10 mg</a:t>
            </a:r>
            <a:br/>
            <a:r>
              <a:rPr b="false" i="false" strike="noStrike" sz="1200" u="none">
                <a:solidFill>
                  <a:srgbClr val="FFFFFF"/>
                </a:solidFill>
                <a:latin typeface="Calibri"/>
              </a:rPr>
              <a:t>that&amp;#39;s what my pain dr told me initially, they are cleaner drugs than what was prev</a:t>
            </a:r>
            <a:br/>
            <a:r>
              <a:rPr b="false" i="false" strike="noStrike" sz="1200" u="none">
                <a:solidFill>
                  <a:srgbClr val="FFFFFF"/>
                </a:solidFill>
                <a:latin typeface="Calibri"/>
              </a:rPr>
              <a:t>what is amlodipine besylate 10 mg</a:t>
            </a:r>
            <a:br/>
            <a:r>
              <a:rPr b="false" i="false" strike="noStrike" sz="1200" u="none">
                <a:solidFill>
                  <a:srgbClr val="FFFFFF"/>
                </a:solidFill>
                <a:latin typeface="Calibri"/>
              </a:rPr>
              <a:t>There are certain places I won't go to either because I know it would be too tricky</a:t>
            </a:r>
            <a:br/>
            <a:r>
              <a:rPr b="false" i="false" strike="noStrike" sz="1200" u="none">
                <a:solidFill>
                  <a:srgbClr val="FFFFFF"/>
                </a:solidFill>
                <a:latin typeface="Calibri"/>
              </a:rPr>
              <a:t>amlodipine 10 mg price walmart</a:t>
            </a:r>
            <a:br/>
            <a:r>
              <a:rPr b="false" i="false" strike="noStrike" sz="1200" u="none">
                <a:solidFill>
                  <a:srgbClr val="FFFFFF"/>
                </a:solidFill>
                <a:latin typeface="Calibri"/>
              </a:rPr>
              <a:t>how much does norvasc cost</a:t>
            </a:r>
            <a:br/>
            <a:r>
              <a:rPr b="false" i="false" strike="noStrike" sz="1200" u="none">
                <a:solidFill>
                  <a:srgbClr val="FFFFFF"/>
                </a:solidFill>
                <a:latin typeface="Calibri"/>
              </a:rPr>
              <a:t>The conventional approach is to simply replace these hormones with either synthetic or bio-identical forms.</a:t>
            </a:r>
            <a:br/>
            <a:r>
              <a:rPr b="false" i="false" strike="noStrike" sz="1200" u="none">
                <a:solidFill>
                  <a:srgbClr val="FFFFFF"/>
                </a:solidFill>
                <a:latin typeface="Calibri"/>
              </a:rPr>
              <a:t>norvasc tablet indication</a:t>
            </a:r>
            <a:br/>
            <a:r>
              <a:rPr b="false" i="false" strike="noStrike" sz="1200" u="none">
                <a:solidFill>
                  <a:srgbClr val="FFFFFF"/>
                </a:solidFill>
                <a:latin typeface="Calibri"/>
              </a:rPr>
              <a:t>thuoc amlodipine besylate tablets 5mg</a:t>
            </a:r>
            <a:br/>
            <a:r>
              <a:rPr b="false" i="false" strike="noStrike" sz="1200" u="none">
                <a:solidFill>
                  <a:srgbClr val="FFFFFF"/>
                </a:solidFill>
                <a:latin typeface="Calibri"/>
              </a:rPr>
              <a:t>cost of generic amlodipine at walmart</a:t>
            </a:r>
            <a:br/>
            <a:r>
              <a:rPr b="false" i="false" strike="noStrike" sz="1200" u="none">
                <a:solidFill>
                  <a:srgbClr val="FFFFFF"/>
                </a:solidFill>
                <a:latin typeface="Calibri"/>
              </a:rPr>
              <a:t>amlodipine 5 mg tab zyd</a:t>
            </a:r>
            <a:br/>
            <a:r>
              <a:rPr b="false" i="false" strike="noStrike" sz="1200" u="none">
                <a:solidFill>
                  <a:srgbClr val="FFFFFF"/>
                </a:solidFill>
                <a:latin typeface="Calibri"/>
              </a:rPr>
              <a:t>price of norvasc 5mg</a:t>
            </a:r>
            <a:br/>
            <a:r>
              <a:rPr b="false" i="false" strike="noStrike" sz="1200" u="none">
                <a:solidFill>
                  <a:srgbClr val="FFFFFF"/>
                </a:solidFill>
                <a:latin typeface="Calibri"/>
              </a:rPr>
              <a:t>amlodipine mg/kg</a:t>
            </a:r>
            <a:br/>
            <a:r>
              <a:rPr b="false" i="false" strike="noStrike" sz="1200" u="none">
                <a:solidFill>
                  <a:srgbClr val="FFFFFF"/>
                </a:solidFill>
                <a:latin typeface="Calibri"/>
              </a:rPr>
              <a:t>She said, &amp;ldquo;Well, your calcium-girl to me,&amp;rdquo; and she told me it was one of those cases she would never forget in her career</a:t>
            </a:r>
            <a:br/>
            <a:r>
              <a:rPr b="false" i="false" strike="noStrike" sz="1200" u="none">
                <a:solidFill>
                  <a:srgbClr val="FFFFFF"/>
                </a:solidFill>
                <a:latin typeface="Calibri"/>
              </a:rPr>
              <a:t>norvasc 5</a:t>
            </a:r>
            <a:br/>
            <a:r>
              <a:rPr b="false" i="false" strike="noStrike" sz="1200" u="none">
                <a:solidFill>
                  <a:srgbClr val="FFFFFF"/>
                </a:solidFill>
                <a:latin typeface="Calibri"/>
              </a:rPr>
              <a:t>When I started with medication, I read about the side effects including the hair loss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norvasc tabletta 30x</a:t>
            </a:r>
            <a:br/>
            <a:r>
              <a:rPr b="false" i="false" strike="noStrike" sz="1200" u="none">
                <a:solidFill>
                  <a:srgbClr val="FFFFFF"/>
                </a:solidFill>
                <a:latin typeface="Calibri"/>
              </a:rPr>
              <a:t>Your doctor should check you or your child carefully for heart problems before starting STRATTERA.</a:t>
            </a:r>
            <a:br/>
            <a:r>
              <a:rPr b="false" i="false" strike="noStrike" sz="1200" u="none">
                <a:solidFill>
                  <a:srgbClr val="FFFFFF"/>
                </a:solidFill>
                <a:latin typeface="Calibri"/>
              </a:rPr>
              <a:t>norvasc pills look like</a:t>
            </a:r>
            <a:br/>
            <a:r>
              <a:rPr b="false" i="false" strike="noStrike" sz="1200" u="none">
                <a:solidFill>
                  <a:srgbClr val="FFFFFF"/>
                </a:solidFill>
                <a:latin typeface="Calibri"/>
              </a:rPr>
              <a:t>Anxiety/fear has completely subsided as well as leveled out between irritable mania and decompensation depression episode</a:t>
            </a:r>
            <a:br/>
            <a:r>
              <a:rPr b="false" i="false" strike="noStrike" sz="1200" u="none">
                <a:solidFill>
                  <a:srgbClr val="FFFFFF"/>
                </a:solidFill>
                <a:latin typeface="Calibri"/>
              </a:rPr>
              <a:t>what is amlodipine besylate prescribed for</a:t>
            </a:r>
            <a:br/>
            <a:r>
              <a:rPr b="false" i="false" strike="noStrike" sz="1200" u="none">
                <a:solidFill>
                  <a:srgbClr val="FFFFFF"/>
                </a:solidFill>
                <a:latin typeface="Calibri"/>
              </a:rPr>
              <a:t>Do not store Paxil medication in your bathroom and ensure that it remains out of the reach of children and pets</a:t>
            </a:r>
            <a:br/>
            <a:r>
              <a:rPr b="false" i="false" strike="noStrike" sz="1200" u="none">
                <a:solidFill>
                  <a:srgbClr val="FFFFFF"/>
                </a:solidFill>
                <a:latin typeface="Calibri"/>
              </a:rPr>
              <a:t>telmisartan amlodipine besylate</a:t>
            </a:r>
            <a:br/>
            <a:r>
              <a:rPr b="false" i="false" strike="noStrike" sz="1200" u="none">
                <a:solidFill>
                  <a:srgbClr val="FFFFFF"/>
                </a:solidFill>
                <a:latin typeface="Calibri"/>
              </a:rPr>
              <a:t>amlodipine 5/20</a:t>
            </a:r>
            <a:br/>
            <a:r>
              <a:rPr b="false" i="false" strike="noStrike" sz="1200" u="none">
                <a:solidFill>
                  <a:srgbClr val="FFFFFF"/>
                </a:solidFill>
                <a:latin typeface="Calibri"/>
              </a:rPr>
              <a:t>norvasc 2.5 mg efectos secundarios</a:t>
            </a:r>
            <a:br/>
            <a:r>
              <a:rPr b="false" i="false" strike="noStrike" sz="1200" u="none">
                <a:solidFill>
                  <a:srgbClr val="FFFFFF"/>
                </a:solidFill>
                <a:latin typeface="Calibri"/>
              </a:rPr>
              <a:t>amlodipine norvasc nursing implications</a:t>
            </a:r>
            <a:br/>
            <a:r>
              <a:rPr b="false" i="false" strike="noStrike" sz="1200" u="none">
                <a:solidFill>
                  <a:srgbClr val="FFFFFF"/>
                </a:solidFill>
                <a:latin typeface="Calibri"/>
              </a:rPr>
              <a:t>Place the plunger into the syringe and shake the mixture well</a:t>
            </a:r>
            <a:br/>
            <a:r>
              <a:rPr b="false" i="false" strike="noStrike" sz="1200" u="none">
                <a:solidFill>
                  <a:srgbClr val="FFFFFF"/>
                </a:solidFill>
                <a:latin typeface="Calibri"/>
              </a:rPr>
              <a:t>norvasc price philippines</a:t>
            </a:r>
            <a:br/>
            <a:r>
              <a:rPr b="false" i="false" strike="noStrike" sz="1200" u="none">
                <a:solidFill>
                  <a:srgbClr val="FFFFFF"/>
                </a:solidFill>
                <a:latin typeface="Calibri"/>
              </a:rPr>
              <a:t>buy amlodipine</a:t>
            </a:r>
            <a:br/>
            <a:r>
              <a:rPr b="false" i="false" strike="noStrike" sz="1200" u="none">
                <a:solidFill>
                  <a:srgbClr val="FFFFFF"/>
                </a:solidFill>
                <a:latin typeface="Calibri"/>
              </a:rPr>
              <a:t>amlodipine 10mg tablets</a:t>
            </a:r>
            <a:br/>
            <a:r>
              <a:rPr b="false" i="false" strike="noStrike" sz="1200" u="none">
                <a:solidFill>
                  <a:srgbClr val="FFFFFF"/>
                </a:solidFill>
                <a:latin typeface="Calibri"/>
              </a:rPr>
              <a:t>norvasc 5mg reviews</a:t>
            </a:r>
            <a:br/>
            <a:r>
              <a:rPr b="false" i="false" strike="noStrike" sz="1200" u="none">
                <a:solidFill>
                  <a:srgbClr val="FFFFFF"/>
                </a:solidFill>
                <a:latin typeface="Calibri"/>
              </a:rPr>
              <a:t>generic substitute for norvasc</a:t>
            </a:r>
            <a:br/>
            <a:r>
              <a:rPr b="false" i="false" strike="noStrike" sz="1200" u="none">
                <a:solidFill>
                  <a:srgbClr val="FFFFFF"/>
                </a:solidFill>
                <a:latin typeface="Calibri"/>
              </a:rPr>
              <a:t>norvasc 5mg price malaysia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amlodipine besylate generic price</a:t>
            </a:r>
            <a:br/>
            <a:r>
              <a:rPr b="false" i="false" strike="noStrike" sz="1200" u="none">
                <a:solidFill>
                  <a:srgbClr val="FFFFFF"/>
                </a:solidFill>
                <a:latin typeface="Calibri"/>
              </a:rPr>
              <a:t>You might be wasting money going to them first</a:t>
            </a:r>
            <a:br/>
            <a:r>
              <a:rPr b="false" i="false" strike="noStrike" sz="1200" u="none">
                <a:solidFill>
                  <a:srgbClr val="FFFFFF"/>
                </a:solidFill>
                <a:latin typeface="Calibri"/>
              </a:rPr>
              <a:t>norvasc 5mg price in india</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can norvasc cause pitting edema</a:t>
            </a:r>
            <a:br/>
            <a:r>
              <a:rPr b="false" i="false" strike="noStrike" sz="1200" u="none">
                <a:solidFill>
                  <a:srgbClr val="FFFFFF"/>
                </a:solidFill>
                <a:latin typeface="Calibri"/>
              </a:rPr>
              <a:t>(I&amp;#039;m always afraid the sawbones is going to say no).</a:t>
            </a:r>
            <a:br/>
            <a:r>
              <a:rPr b="false" i="false" strike="noStrike" sz="1200" u="none">
                <a:solidFill>
                  <a:srgbClr val="FFFFFF"/>
                </a:solidFill>
                <a:latin typeface="Calibri"/>
              </a:rPr>
              <a:t>purchase norvasc</a:t>
            </a:r>
            <a:br/>
            <a:r>
              <a:rPr b="false" i="false" strike="noStrike" sz="1200" u="none">
                <a:solidFill>
                  <a:srgbClr val="FFFFFF"/>
                </a:solidFill>
                <a:latin typeface="Calibri"/>
              </a:rPr>
              <a:t>norvasc generic picture</a:t>
            </a:r>
            <a:br/>
            <a:r>
              <a:rPr b="false" i="false" strike="noStrike" sz="1200" u="none">
                <a:solidFill>
                  <a:srgbClr val="FFFFFF"/>
                </a:solidFill>
                <a:latin typeface="Calibri"/>
              </a:rPr>
              <a:t>norvasc amlodipine besylate tablets 5 mg</a:t>
            </a:r>
            <a:br/>
            <a:r>
              <a:rPr b="false" i="false" strike="noStrike" sz="1200" u="none">
                <a:solidFill>
                  <a:srgbClr val="FFFFFF"/>
                </a:solidFill>
                <a:latin typeface="Calibri"/>
              </a:rPr>
              <a:t>In deciding to begin prophylactic therapy, consider the risks of long-term drug use against the benefit of potential headache relief</a:t>
            </a:r>
            <a:br/>
            <a:r>
              <a:rPr b="false" i="false" strike="noStrike" sz="1200" u="none">
                <a:solidFill>
                  <a:srgbClr val="FFFFFF"/>
                </a:solidFill>
                <a:latin typeface="Calibri"/>
              </a:rPr>
              <a:t>amlodipine 5mg tablets information</a:t>
            </a:r>
            <a:br/>
            <a:r>
              <a:rPr b="false" i="false" strike="noStrike" sz="1200" u="none">
                <a:solidFill>
                  <a:srgbClr val="FFFFFF"/>
                </a:solidFill>
                <a:latin typeface="Calibri"/>
              </a:rPr>
              <a:t>Serum protein binding is 20-40%</a:t>
            </a:r>
            <a:br/>
            <a:r>
              <a:rPr b="false" i="false" strike="noStrike" sz="1200" u="none">
                <a:solidFill>
                  <a:srgbClr val="FFFFFF"/>
                </a:solidFill>
                <a:latin typeface="Calibri"/>
              </a:rPr>
              <a:t>amlodipine besylate 5 mg tablet picture</a:t>
            </a:r>
            <a:br/>
            <a:r>
              <a:rPr b="false" i="false" strike="noStrike" sz="1200" u="none">
                <a:solidFill>
                  <a:srgbClr val="FFFFFF"/>
                </a:solidFill>
                <a:latin typeface="Calibri"/>
              </a:rPr>
              <a:t>buy amlodipine besylate 10 mg</a:t>
            </a:r>
            <a:br/>
            <a:r>
              <a:rPr b="false" i="false" strike="noStrike" sz="1200" u="none">
                <a:solidFill>
                  <a:srgbClr val="FFFFFF"/>
                </a:solidFill>
                <a:latin typeface="Calibri"/>
              </a:rPr>
              <a:t>amlodipine 10 mg price</a:t>
            </a:r>
            <a:br/>
            <a:r>
              <a:rPr b="false" i="false" strike="noStrike" sz="1200" u="none">
                <a:solidFill>
                  <a:srgbClr val="FFFFFF"/>
                </a:solidFill>
                <a:latin typeface="Calibri"/>
              </a:rPr>
              <a:t>We refer in a amount that occurs, definite is well-balanced, but that is just not overcome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amlodipine besylate 5mg cost</a:t>
            </a:r>
            <a:br/>
            <a:r>
              <a:rPr b="false" i="false" strike="noStrike" sz="1200" u="none">
                <a:solidFill>
                  <a:srgbClr val="FFFFFF"/>
                </a:solidFill>
                <a:latin typeface="Calibri"/>
              </a:rPr>
              <a:t>amlodipine norvasc 2.5 mg</a:t>
            </a:r>
            <a:br/>
            <a:r>
              <a:rPr b="false" i="false" strike="noStrike" sz="1200" u="none">
                <a:solidFill>
                  <a:srgbClr val="FFFFFF"/>
                </a:solidFill>
                <a:latin typeface="Calibri"/>
              </a:rPr>
              <a:t>amlodipine besylate 5mg buy online</a:t>
            </a:r>
            <a:br/>
            <a:r>
              <a:rPr b="false" i="false" strike="noStrike" sz="1200" u="none">
                <a:solidFill>
                  <a:srgbClr val="FFFFFF"/>
                </a:solidFill>
                <a:latin typeface="Calibri"/>
              </a:rPr>
              <a:t>norvasc 5 mg tabletten preis</a:t>
            </a:r>
            <a:br/>
            <a:r>
              <a:rPr b="false" i="false" strike="noStrike" sz="1200" u="none">
                <a:solidFill>
                  <a:srgbClr val="FFFFFF"/>
                </a:solidFill>
                <a:latin typeface="Calibri"/>
              </a:rPr>
              <a:t>amlodipine tablets 10mg spc</a:t>
            </a:r>
            <a:br/>
            <a:r>
              <a:rPr b="false" i="false" strike="noStrike" sz="1200" u="none">
                <a:solidFill>
                  <a:srgbClr val="FFFFFF"/>
                </a:solidFill>
                <a:latin typeface="Calibri"/>
              </a:rPr>
              <a:t>norvasc 10 mg price philippines</a:t>
            </a:r>
            <a:br/>
            <a:r>
              <a:rPr b="false" i="false" strike="noStrike" sz="1200" u="none">
                <a:solidFill>
                  <a:srgbClr val="FFFFFF"/>
                </a:solidFill>
                <a:latin typeface="Calibri"/>
              </a:rPr>
              <a:t>norvasc 5 mg pret</a:t>
            </a:r>
            <a:br/>
            <a:r>
              <a:rPr b="false" i="false" strike="noStrike" sz="1200" u="none">
                <a:solidFill>
                  <a:srgbClr val="FFFFFF"/>
                </a:solidFill>
                <a:latin typeface="Calibri"/>
              </a:rPr>
              <a:t>Smanjuje otok sluzokoe u zglobu i upalu</a:t>
            </a:r>
            <a:br/>
            <a:r>
              <a:rPr b="false" i="false" strike="noStrike" sz="1200" u="none">
                <a:solidFill>
                  <a:srgbClr val="FFFFFF"/>
                </a:solidFill>
                <a:latin typeface="Calibri"/>
              </a:rPr>
              <a:t>norvasc 10 mg pret compensat</a:t>
            </a:r>
            <a:br/>
            <a:r>
              <a:rPr b="false" i="false" strike="noStrike" sz="1200" u="none">
                <a:solidFill>
                  <a:srgbClr val="FFFFFF"/>
                </a:solidFill>
                <a:latin typeface="Calibri"/>
              </a:rPr>
              <a:t>cost of norvasc</a:t>
            </a:r>
            <a:br/>
            <a:r>
              <a:rPr b="false" i="false" strike="noStrike" sz="1200" u="none">
                <a:solidFill>
                  <a:srgbClr val="FFFFFF"/>
                </a:solidFill>
                <a:latin typeface="Calibri"/>
              </a:rPr>
              <a:t>amlodipine (norvasc) tablet 10 mg</a:t>
            </a:r>
            <a:br/>
            <a:r>
              <a:rPr b="false" i="false" strike="noStrike" sz="1200" u="none">
                <a:solidFill>
                  <a:srgbClr val="FFFFFF"/>
                </a:solidFill>
                <a:latin typeface="Calibri"/>
              </a:rPr>
              <a:t>It is because of these kinds of stories and this kind of information that I have held so very firmly to no one forcing an SSRI on my son</a:t>
            </a:r>
            <a:br/>
            <a:r>
              <a:rPr b="false" i="false" strike="noStrike" sz="1200" u="none">
                <a:solidFill>
                  <a:srgbClr val="FFFFFF"/>
                </a:solidFill>
                <a:latin typeface="Calibri"/>
              </a:rPr>
              <a:t>amlodipine besylate tabs 5mg</a:t>
            </a:r>
            <a:br/>
            <a:r>
              <a:rPr b="false" i="false" strike="noStrike" sz="1200" u="none">
                <a:solidFill>
                  <a:srgbClr val="FFFFFF"/>
                </a:solidFill>
                <a:latin typeface="Calibri"/>
              </a:rPr>
              <a:t>amlodipine 5 mg costco</a:t>
            </a:r>
            <a:br/>
            <a:r>
              <a:rPr b="false" i="false" strike="noStrike" sz="1200" u="none">
                <a:solidFill>
                  <a:srgbClr val="FFFFFF"/>
                </a:solidFill>
                <a:latin typeface="Calibri"/>
              </a:rPr>
              <a:t>amlodipine besylate 2.5 mg cost</a:t>
            </a:r>
            <a:br/>
            <a:r>
              <a:rPr b="false" i="false" strike="noStrike" sz="1200" u="none">
                <a:solidFill>
                  <a:srgbClr val="FFFFFF"/>
                </a:solidFill>
                <a:latin typeface="Calibri"/>
              </a:rPr>
              <a:t>how much does generic norvasc cost</a:t>
            </a:r>
            <a:br/>
            <a:r>
              <a:rPr b="false" i="false" strike="noStrike" sz="1200" u="none">
                <a:solidFill>
                  <a:srgbClr val="FFFFFF"/>
                </a:solidFill>
                <a:latin typeface="Calibri"/>
              </a:rPr>
              <a:t>amlodipine 10 mg image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norvasc pic d'action</a:t>
            </a:r>
            <a:br/>
            <a:r>
              <a:rPr b="false" i="false" strike="noStrike" sz="1200" u="none">
                <a:solidFill>
                  <a:srgbClr val="FFFFFF"/>
                </a:solidFill>
                <a:latin typeface="Calibri"/>
              </a:rPr>
              <a:t>I am aware of the risks on both sides</a:t>
            </a:r>
            <a:br/>
            <a:r>
              <a:rPr b="false" i="false" strike="noStrike" sz="1200" u="none">
                <a:solidFill>
                  <a:srgbClr val="FFFFFF"/>
                </a:solidFill>
                <a:latin typeface="Calibri"/>
              </a:rPr>
              <a:t>norvasc 5 pill</a:t>
            </a:r>
            <a:br/>
            <a:r>
              <a:rPr b="false" i="false" strike="noStrike" sz="1200" u="none">
                <a:solidFill>
                  <a:srgbClr val="FFFFFF"/>
                </a:solidFill>
                <a:latin typeface="Calibri"/>
              </a:rPr>
              <a:t>In deciding to begin prophylactic therapy, consider the risks of long-term drug use against the benefit of potential headache relief</a:t>
            </a:r>
            <a:br/>
            <a:r>
              <a:rPr b="false" i="false" strike="noStrike" sz="1200" u="none">
                <a:solidFill>
                  <a:srgbClr val="FFFFFF"/>
                </a:solidFill>
                <a:latin typeface="Calibri"/>
              </a:rPr>
              <a:t>buy amlodipine 10 mg</a:t>
            </a:r>
            <a:br/>
            <a:r>
              <a:rPr b="false" i="false" strike="noStrike" sz="1200" u="none">
                <a:solidFill>
                  <a:srgbClr val="FFFFFF"/>
                </a:solidFill>
                <a:latin typeface="Calibri"/>
              </a:rPr>
              <a:t>amlodipine 10 mg oral tablet</a:t>
            </a:r>
            <a:br/>
            <a:r>
              <a:rPr b="false" i="false" strike="noStrike" sz="1200" u="none">
                <a:solidFill>
                  <a:srgbClr val="FFFFFF"/>
                </a:solidFill>
                <a:latin typeface="Calibri"/>
              </a:rPr>
              <a:t>norvasc 5 mg tabletten</a:t>
            </a:r>
            <a:br/>
            <a:r>
              <a:rPr b="false" i="false" strike="noStrike" sz="1200" u="none">
                <a:solidFill>
                  <a:srgbClr val="FFFFFF"/>
                </a:solidFill>
                <a:latin typeface="Calibri"/>
              </a:rPr>
              <a:t>I just need to feel normal but I&amp;rsquo;m SOOO FATIGUED all the time</a:t>
            </a:r>
            <a:br/>
            <a:r>
              <a:rPr b="false" i="false" strike="noStrike" sz="1200" u="none">
                <a:solidFill>
                  <a:srgbClr val="FFFFFF"/>
                </a:solidFill>
                <a:latin typeface="Calibri"/>
              </a:rPr>
              <a:t>buy amlodipine online</a:t>
            </a:r>
            <a:br/>
            <a:r>
              <a:rPr b="false" i="false" strike="noStrike" sz="1200" u="none">
                <a:solidFill>
                  <a:srgbClr val="FFFFFF"/>
                </a:solidFill>
                <a:latin typeface="Calibri"/>
              </a:rPr>
              <a:t>Once I took the Ovidrel, they recommended having an IUI 36 hours later.</a:t>
            </a:r>
            <a:br/>
            <a:r>
              <a:rPr b="false" i="false" strike="noStrike" sz="1200" u="none">
                <a:solidFill>
                  <a:srgbClr val="FFFFFF"/>
                </a:solidFill>
                <a:latin typeface="Calibri"/>
              </a:rPr>
              <a:t>norvasc cheap</a:t>
            </a:r>
            <a:br/>
            <a:r>
              <a:rPr b="false" i="false" strike="noStrike" sz="1200" u="none">
                <a:solidFill>
                  <a:srgbClr val="FFFFFF"/>
                </a:solidFill>
                <a:latin typeface="Calibri"/>
              </a:rPr>
              <a:t>picture of generic norvasc</a:t>
            </a:r>
            <a:br/>
            <a:r>
              <a:rPr b="false" i="false" strike="noStrike" sz="1200" u="none">
                <a:solidFill>
                  <a:srgbClr val="FFFFFF"/>
                </a:solidFill>
                <a:latin typeface="Calibri"/>
              </a:rPr>
              <a:t>norvasc coupon card</a:t>
            </a:r>
            <a:br/>
            <a:r>
              <a:rPr b="false" i="false" strike="noStrike" sz="1200" u="none">
                <a:solidFill>
                  <a:srgbClr val="FFFFFF"/>
                </a:solidFill>
                <a:latin typeface="Calibri"/>
              </a:rPr>
              <a:t>Calcium carbonate comes as a tablet.</a:t>
            </a:r>
            <a:br/>
            <a:r>
              <a:rPr b="false" i="false" strike="noStrike" sz="1200" u="none">
                <a:solidFill>
                  <a:srgbClr val="FFFFFF"/>
                </a:solidFill>
                <a:latin typeface="Calibri"/>
              </a:rPr>
              <a:t>cost of norvasc at walmart</a:t>
            </a:r>
            <a:br/>
            <a:r>
              <a:rPr b="false" i="false" strike="noStrike" sz="1200" u="none">
                <a:solidFill>
                  <a:srgbClr val="FFFFFF"/>
                </a:solidFill>
                <a:latin typeface="Calibri"/>
              </a:rPr>
              <a:t>norvasc 5 mg oral tablet</a:t>
            </a:r>
            <a:br/>
            <a:r>
              <a:rPr b="false" i="false" strike="noStrike" sz="1200" u="none">
                <a:solidFill>
                  <a:srgbClr val="FFFFFF"/>
                </a:solidFill>
                <a:latin typeface="Calibri"/>
              </a:rPr>
              <a:t>amlodipine 10 mg tabletta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have this type of inhaler, you should not try to change the numbers or remove the counter from the canister</a:t>
            </a:r>
            <a:br/>
            <a:r>
              <a:rPr b="false" i="false" strike="noStrike" sz="1200" u="none">
                <a:solidFill>
                  <a:srgbClr val="FFFFFF"/>
                </a:solidFill>
                <a:latin typeface="Calibri"/>
              </a:rPr>
              <a:t>norvasc tablet dose</a:t>
            </a:r>
            <a:br/>
            <a:r>
              <a:rPr b="false" i="false" strike="noStrike" sz="1200" u="none">
                <a:solidFill>
                  <a:srgbClr val="FFFFFF"/>
                </a:solidFill>
                <a:latin typeface="Calibri"/>
              </a:rPr>
              <a:t>amlodipine 5mg cost</a:t>
            </a:r>
            <a:br/>
            <a:r>
              <a:rPr b="false" i="false" strike="noStrike" sz="1200" u="none">
                <a:solidFill>
                  <a:srgbClr val="FFFFFF"/>
                </a:solidFill>
                <a:latin typeface="Calibri"/>
              </a:rPr>
              <a:t>amlodipine besylate oral tablet 10mg</a:t>
            </a:r>
            <a:br/>
            <a:r>
              <a:rPr b="false" i="false" strike="noStrike" sz="1200" u="none">
                <a:solidFill>
                  <a:srgbClr val="FFFFFF"/>
                </a:solidFill>
                <a:latin typeface="Calibri"/>
              </a:rPr>
              <a:t>norvasc picture 5mg</a:t>
            </a:r>
            <a:br/>
            <a:r>
              <a:rPr b="false" i="false" strike="noStrike" sz="1200" u="none">
                <a:solidFill>
                  <a:srgbClr val="FFFFFF"/>
                </a:solidFill>
                <a:latin typeface="Calibri"/>
              </a:rPr>
              <a:t>norvasc price comparison</a:t>
            </a:r>
            <a:br/>
            <a:r>
              <a:rPr b="false" i="false" strike="noStrike" sz="1200" u="none">
                <a:solidFill>
                  <a:srgbClr val="FFFFFF"/>
                </a:solidFill>
                <a:latin typeface="Calibri"/>
              </a:rPr>
              <a:t>pfizer norvasc coupons</a:t>
            </a:r>
            <a:br/>
            <a:r>
              <a:rPr b="false" i="false" strike="noStrike" sz="1200" u="none">
                <a:solidFill>
                  <a:srgbClr val="FFFFFF"/>
                </a:solidFill>
                <a:latin typeface="Calibri"/>
              </a:rPr>
              <a:t>High potency steroid creams should be used for only a few days, maximally a week or two</a:t>
            </a:r>
            <a:br/>
            <a:r>
              <a:rPr b="false" i="false" strike="noStrike" sz="1200" u="none">
                <a:solidFill>
                  <a:srgbClr val="FFFFFF"/>
                </a:solidFill>
                <a:latin typeface="Calibri"/>
              </a:rPr>
              <a:t>what is norvasc 5mg used for</a:t>
            </a:r>
            <a:br/>
            <a:r>
              <a:rPr b="false" i="false" strike="noStrike" sz="1200" u="none">
                <a:solidFill>
                  <a:srgbClr val="FFFFFF"/>
                </a:solidFill>
                <a:latin typeface="Calibri"/>
              </a:rPr>
              <a:t>amlodipine besylate 5 mg en espanol</a:t>
            </a:r>
            <a:br/>
            <a:r>
              <a:rPr b="false" i="false" strike="noStrike" sz="1200" u="none">
                <a:solidFill>
                  <a:srgbClr val="FFFFFF"/>
                </a:solidFill>
                <a:latin typeface="Calibri"/>
              </a:rPr>
              <a:t>norvasc 10mg price in pakistan</a:t>
            </a:r>
            <a:br/>
            <a:r>
              <a:rPr b="false" i="false" strike="noStrike" sz="1200" u="none">
                <a:solidFill>
                  <a:srgbClr val="FFFFFF"/>
                </a:solidFill>
                <a:latin typeface="Calibri"/>
              </a:rPr>
              <a:t>The most common side effects are mild nausea, vomiting, itching and rashes</a:t>
            </a:r>
            <a:br/>
            <a:r>
              <a:rPr b="false" i="false" strike="noStrike" sz="1200" u="none">
                <a:solidFill>
                  <a:srgbClr val="FFFFFF"/>
                </a:solidFill>
                <a:latin typeface="Calibri"/>
              </a:rPr>
              <a:t>buy amlodipine online uk</a:t>
            </a:r>
            <a:br/>
            <a:r>
              <a:rPr b="false" i="false" strike="noStrike" sz="1200" u="none">
                <a:solidFill>
                  <a:srgbClr val="FFFFFF"/>
                </a:solidFill>
                <a:latin typeface="Calibri"/>
              </a:rPr>
              <a:t>norvasc 10mg amlodipine besylate</a:t>
            </a:r>
            <a:br/>
            <a:r>
              <a:rPr b="false" i="false" strike="noStrike" sz="1200" u="none">
                <a:solidFill>
                  <a:srgbClr val="FFFFFF"/>
                </a:solidFill>
                <a:latin typeface="Calibri"/>
              </a:rPr>
              <a:t>amlodipine besylate 5mg images</a:t>
            </a:r>
            <a:br/>
            <a:r>
              <a:rPr b="false" i="false" strike="noStrike" sz="1200" u="none">
                <a:solidFill>
                  <a:srgbClr val="FFFFFF"/>
                </a:solidFill>
                <a:latin typeface="Calibri"/>
              </a:rPr>
              <a:t>authorized generic for norvasc</a:t>
            </a:r>
            <a:br/>
            <a:r>
              <a:rPr b="false" i="false" strike="noStrike" sz="1200" u="none">
                <a:solidFill>
                  <a:srgbClr val="FFFFFF"/>
                </a:solidFill>
                <a:latin typeface="Calibri"/>
              </a:rPr>
              <a:t>norvasc 5 mg tablet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amlodipine norvasc 10 mg</a:t>
            </a:r>
            <a:br/>
            <a:r>
              <a:rPr b="false" i="false" strike="noStrike" sz="1200" u="none">
                <a:solidFill>
                  <a:srgbClr val="FFFFFF"/>
                </a:solidFill>
                <a:latin typeface="Calibri"/>
              </a:rPr>
              <a:t>Still, the posts are too short for beginners</a:t>
            </a:r>
            <a:br/>
            <a:r>
              <a:rPr b="false" i="false" strike="noStrike" sz="1200" u="none">
                <a:solidFill>
                  <a:srgbClr val="FFFFFF"/>
                </a:solidFill>
                <a:latin typeface="Calibri"/>
              </a:rPr>
              <a:t>price of norvasc in canada</a:t>
            </a:r>
            <a:br/>
            <a:r>
              <a:rPr b="false" i="false" strike="noStrike" sz="1200" u="none">
                <a:solidFill>
                  <a:srgbClr val="FFFFFF"/>
                </a:solidFill>
                <a:latin typeface="Calibri"/>
              </a:rPr>
              <a:t>Most of tattoo the Q-Switched laser</a:t>
            </a:r>
            <a:br/>
            <a:r>
              <a:rPr b="false" i="false" strike="noStrike" sz="1200" u="none">
                <a:solidFill>
                  <a:srgbClr val="FFFFFF"/>
                </a:solidFill>
                <a:latin typeface="Calibri"/>
              </a:rPr>
              <a:t>splitting norvasc tablets</a:t>
            </a:r>
            <a:br/>
            <a:r>
              <a:rPr b="false" i="false" strike="noStrike" sz="1200" u="none">
                <a:solidFill>
                  <a:srgbClr val="FFFFFF"/>
                </a:solidFill>
                <a:latin typeface="Calibri"/>
              </a:rPr>
              <a:t>norvasc 2 mg</a:t>
            </a:r>
            <a:br/>
            <a:r>
              <a:rPr b="false" i="false" strike="noStrike" sz="1200" u="none">
                <a:solidFill>
                  <a:srgbClr val="FFFFFF"/>
                </a:solidFill>
                <a:latin typeface="Calibri"/>
              </a:rPr>
              <a:t>amlodipine besylate 10 mg cost</a:t>
            </a:r>
            <a:br/>
            <a:r>
              <a:rPr b="false" i="false" strike="noStrike" sz="1200" u="none">
                <a:solidFill>
                  <a:srgbClr val="FFFFFF"/>
                </a:solidFill>
                <a:latin typeface="Calibri"/>
              </a:rPr>
              <a:t>amlodipine (norvasc) 5 mg oral tab</a:t>
            </a:r>
            <a:br/>
            <a:r>
              <a:rPr b="false" i="false" strike="noStrike" sz="1200" u="none">
                <a:solidFill>
                  <a:srgbClr val="FFFFFF"/>
                </a:solidFill>
                <a:latin typeface="Calibri"/>
              </a:rPr>
              <a:t>norvasc 500 mg</a:t>
            </a:r>
            <a:br/>
            <a:r>
              <a:rPr b="false" i="false" strike="noStrike" sz="1200" u="none">
                <a:solidFill>
                  <a:srgbClr val="FFFFFF"/>
                </a:solidFill>
                <a:latin typeface="Calibri"/>
              </a:rPr>
              <a:t>No one disputes the fact that our place on the scale of infant mortality would dramatically improve if we didnt have so many low birthweight infants due to drugs etc</a:t>
            </a:r>
            <a:br/>
            <a:r>
              <a:rPr b="false" i="false" strike="noStrike" sz="1200" u="none">
                <a:solidFill>
                  <a:srgbClr val="FFFFFF"/>
                </a:solidFill>
                <a:latin typeface="Calibri"/>
              </a:rPr>
              <a:t>amlodipine felodipine switch</a:t>
            </a:r>
            <a:br/>
            <a:r>
              <a:rPr b="false" i="false" strike="noStrike" sz="1200" u="none">
                <a:solidFill>
                  <a:srgbClr val="FFFFFF"/>
                </a:solidFill>
                <a:latin typeface="Calibri"/>
              </a:rPr>
              <a:t>norvasc 20 mg</a:t>
            </a:r>
            <a:br/>
            <a:r>
              <a:rPr b="false" i="false" strike="noStrike" sz="1200" u="none">
                <a:solidFill>
                  <a:srgbClr val="FFFFFF"/>
                </a:solidFill>
                <a:latin typeface="Calibri"/>
              </a:rPr>
              <a:t>telmisartan amlodipine</a:t>
            </a:r>
            <a:br/>
            <a:r>
              <a:rPr b="false" i="false" strike="noStrike" sz="1200" u="none">
                <a:solidFill>
                  <a:srgbClr val="FFFFFF"/>
                </a:solidFill>
                <a:latin typeface="Calibri"/>
              </a:rPr>
              <a:t>amlodipine (norvasc) 5 mg tablet</a:t>
            </a:r>
            <a:br/>
            <a:r>
              <a:rPr b="false" i="false" strike="noStrike" sz="1200" u="none">
                <a:solidFill>
                  <a:srgbClr val="FFFFFF"/>
                </a:solidFill>
                <a:latin typeface="Calibri"/>
              </a:rPr>
              <a:t>Some oral antifungals may interact with other medicines that you might take</a:t>
            </a:r>
            <a:br/>
            <a:r>
              <a:rPr b="false" i="false" strike="noStrike" sz="1200" u="none">
                <a:solidFill>
                  <a:srgbClr val="FFFFFF"/>
                </a:solidFill>
                <a:latin typeface="Calibri"/>
              </a:rPr>
              <a:t>generic amlodipine price philippines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2015-12-20T01:17:00+04:00</dcterms:created>
  <dcterms:modified xsi:type="dcterms:W3CDTF">2015-12-20T01:17:00+04:00</dcterms:modified>
  <dc:title>Amlodipine 10 Mg Cost - Buy Amlodipine Online Uk</dc:title>
  <dc:description>What is amlodipine prescribed for, norvasc blood pressure pills, prices norvasc 5mg, amlodipine 5mg tablets price, amlodipine online pharmacy, norvasc generic picture, norvasc 5 mg tabletten preis</dc:description>
  <dc:subject>Amlodipine 10 Mg Cost - Buy Amlodipine Online Uk</dc:subject>
  <cp:keywords>amlodipine 2.5 mg tab, norvasc 10 mg twice daily, telmisartan amlodipine dosage, norvasc amlodipine besylate 10mg, amlodipine 2.5 mg tablet, order of degradation of amlodipine, norvasc pills look like, amlodipine norvasc 2.5 mg, norvasc tablet dose, norvasc 2 mg</cp:keywords>
  <cp:category/>
</cp:coreProperties>
</file>