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2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3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3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Chlorpromazine Injection For Dogs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chlorpromazine uk</a:t>
            </a:r>
            <a:br/>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teva chlorpromazine 25 mg</a:t>
            </a:r>
            <a:br/>
            <a:r>
              <a:rPr b="false" i="false" strike="noStrike" sz="1200" u="none">
                <a:solidFill>
                  <a:srgbClr val="FFFFFF"/>
                </a:solidFill>
                <a:latin typeface="Calibri"/>
              </a:rPr>
              <a:t>thorazine chlorpromazine</a:t>
            </a:r>
            <a:br/>
            <a:r>
              <a:rPr b="false" i="false" strike="noStrike" sz="1200" u="none">
                <a:solidFill>
                  <a:srgbClr val="FFFFFF"/>
                </a:solidFill>
                <a:latin typeface="Calibri"/>
              </a:rPr>
              <a:t>chlorpromazine tablets 100mg</a:t>
            </a:r>
            <a:br/>
            <a:r>
              <a:rPr b="false" i="false" strike="noStrike" sz="1200" u="none">
                <a:solidFill>
                  <a:srgbClr val="FFFFFF"/>
                </a:solidFill>
                <a:latin typeface="Calibri"/>
              </a:rPr>
              <a:t>Of course, the 1983 code would not have such a law if it trumped every thing in previous law.</a:t>
            </a:r>
            <a:br/>
            <a:r>
              <a:rPr b="false" i="false" strike="noStrike" sz="1200" u="none">
                <a:solidFill>
                  <a:srgbClr val="FFFFFF"/>
                </a:solidFill>
                <a:latin typeface="Calibri"/>
              </a:rPr>
              <a:t>thorazine chlorpromazine package insert</a:t>
            </a:r>
            <a:br/>
            <a:r>
              <a:rPr b="false" i="false" strike="noStrike" sz="1200" u="none">
                <a:solidFill>
                  <a:srgbClr val="FFFFFF"/>
                </a:solidFill>
                <a:latin typeface="Calibri"/>
              </a:rPr>
              <a:t>how chlorpromazine (thorazine) works</a:t>
            </a:r>
            <a:br/>
            <a:r>
              <a:rPr b="false" i="false" strike="noStrike" sz="1200" u="none">
                <a:solidFill>
                  <a:srgbClr val="FFFFFF"/>
                </a:solidFill>
                <a:latin typeface="Calibri"/>
              </a:rPr>
              <a:t>chlorpromazine injection spc</a:t>
            </a:r>
            <a:br/>
            <a:r>
              <a:rPr b="false" i="false" strike="noStrike" sz="1200" u="none">
                <a:solidFill>
                  <a:srgbClr val="FFFFFF"/>
                </a:solidFill>
                <a:latin typeface="Calibri"/>
              </a:rPr>
              <a:t>My babies are the result of Clomid</a:t>
            </a:r>
            <a:br/>
            <a:r>
              <a:rPr b="false" i="false" strike="noStrike" sz="1200" u="none">
                <a:solidFill>
                  <a:srgbClr val="FFFFFF"/>
                </a:solidFill>
                <a:latin typeface="Calibri"/>
              </a:rPr>
              <a:t>buy thorazine online</a:t>
            </a:r>
            <a:br/>
            <a:r>
              <a:rPr b="false" i="false" strike="noStrike" sz="1200" u="none">
                <a:solidFill>
                  <a:srgbClr val="FFFFFF"/>
                </a:solidFill>
                <a:latin typeface="Calibri"/>
              </a:rPr>
              <a:t>chlorpromazine trade name in pakistan</a:t>
            </a:r>
            <a:br/>
            <a:r>
              <a:rPr b="false" i="false" strike="noStrike" sz="1200" u="none">
                <a:solidFill>
                  <a:srgbClr val="FFFFFF"/>
                </a:solidFill>
                <a:latin typeface="Calibri"/>
              </a:rPr>
              <a:t>chlorpromazine 100 mg tab</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chlorpromazine tablets 50mg</a:t>
            </a:r>
            <a:br/>
            <a:r>
              <a:rPr b="false" i="false" strike="noStrike" sz="1200" u="none">
                <a:solidFill>
                  <a:srgbClr val="FFFFFF"/>
                </a:solidFill>
                <a:latin typeface="Calibri"/>
              </a:rPr>
              <a:t>chlorpromazine equivalents paliperidone</a:t>
            </a:r>
            <a:br/>
            <a:r>
              <a:rPr b="false" i="false" strike="noStrike" sz="1200" u="none">
                <a:solidFill>
                  <a:srgbClr val="FFFFFF"/>
                </a:solidFill>
                <a:latin typeface="Calibri"/>
              </a:rPr>
              <a:t>I take topomax 200mg daily to prevent migraines</a:t>
            </a:r>
            <a:br/>
            <a:r>
              <a:rPr b="false" i="false" strike="noStrike" sz="1200" u="none">
                <a:solidFill>
                  <a:srgbClr val="FFFFFF"/>
                </a:solidFill>
                <a:latin typeface="Calibri"/>
              </a:rPr>
              <a:t>what kind of drug is thorazine (chlorpromazine)</a:t>
            </a:r>
            <a:br/>
            <a:r>
              <a:rPr b="false" i="false" strike="noStrike" sz="1200" u="none">
                <a:solidFill>
                  <a:srgbClr val="FFFFFF"/>
                </a:solidFill>
                <a:latin typeface="Calibri"/>
              </a:rPr>
              <a:t>He needed 121 pitches to get through seven innings, tying the career high.</a:t>
            </a:r>
            <a:br/>
            <a:r>
              <a:rPr b="false" i="false" strike="noStrike" sz="1200" u="none">
                <a:solidFill>
                  <a:srgbClr val="FFFFFF"/>
                </a:solidFill>
                <a:latin typeface="Calibri"/>
              </a:rPr>
              <a:t>chlorpromazine 10 mg</a:t>
            </a:r>
            <a:br/>
            <a:r>
              <a:rPr b="false" i="false" strike="noStrike" sz="1200" u="none">
                <a:solidFill>
                  <a:srgbClr val="FFFFFF"/>
                </a:solidFill>
                <a:latin typeface="Calibri"/>
              </a:rPr>
              <a:t>There is no adapalene cream over the counter</a:t>
            </a:r>
            <a:br/>
            <a:r>
              <a:rPr b="false" i="false" strike="noStrike" sz="1200" u="none">
                <a:solidFill>
                  <a:srgbClr val="FFFFFF"/>
                </a:solidFill>
                <a:latin typeface="Calibri"/>
              </a:rPr>
              <a:t>thorazine online pharmacy</a:t>
            </a:r>
            <a:br/>
            <a:r>
              <a:rPr b="false" i="false" strike="noStrike" sz="1200" u="none">
                <a:solidFill>
                  <a:srgbClr val="FFFFFF"/>
                </a:solidFill>
                <a:latin typeface="Calibri"/>
              </a:rPr>
              <a:t>generic names for thorazine</a:t>
            </a:r>
            <a:br/>
            <a:r>
              <a:rPr b="false" i="false" strike="noStrike" sz="1200" u="none">
                <a:solidFill>
                  <a:srgbClr val="FFFFFF"/>
                </a:solidFill>
                <a:latin typeface="Calibri"/>
              </a:rPr>
              <a:t>I have been told that bleeding in clomid pregnancy is common however they can never predict what is goin to happen.</a:t>
            </a:r>
            <a:br/>
            <a:r>
              <a:rPr b="false" i="false" strike="noStrike" sz="1200" u="none">
                <a:solidFill>
                  <a:srgbClr val="FFFFFF"/>
                </a:solidFill>
                <a:latin typeface="Calibri"/>
              </a:rPr>
              <a:t>chlorpromazine hydrochloride (thorazine)</a:t>
            </a:r>
            <a:br/>
            <a:r>
              <a:rPr b="false" i="false" strike="noStrike" sz="1200" u="none">
                <a:solidFill>
                  <a:srgbClr val="FFFFFF"/>
                </a:solidFill>
                <a:latin typeface="Calibri"/>
              </a:rPr>
              <a:t>chlorpromazine hcl 10 mg</a:t>
            </a:r>
            <a:br/>
            <a:r>
              <a:rPr b="false" i="false" strike="noStrike" sz="1200" u="none">
                <a:solidFill>
                  <a:srgbClr val="FFFFFF"/>
                </a:solidFill>
                <a:latin typeface="Calibri"/>
              </a:rPr>
              <a:t>cpz 100 mg chlorpromazine</a:t>
            </a:r>
            <a:br/>
            <a:r>
              <a:rPr b="false" i="false" strike="noStrike" sz="1200" u="none">
                <a:solidFill>
                  <a:srgbClr val="FFFFFF"/>
                </a:solidFill>
                <a:latin typeface="Calibri"/>
              </a:rPr>
              <a:t>A variety of people prefer doing working outs at night.</a:t>
            </a:r>
            <a:br/>
            <a:r>
              <a:rPr b="false" i="false" strike="noStrike" sz="1200" u="none">
                <a:solidFill>
                  <a:srgbClr val="FFFFFF"/>
                </a:solidFill>
                <a:latin typeface="Calibri"/>
              </a:rPr>
              <a:t>buy chlorpromazine</a:t>
            </a:r>
            <a:br/>
            <a:r>
              <a:rPr b="false" i="false" strike="noStrike" sz="1200" u="none">
                <a:solidFill>
                  <a:srgbClr val="FFFFFF"/>
                </a:solidFill>
                <a:latin typeface="Calibri"/>
              </a:rPr>
              <a:t>I sleep well at night, I wake up with energy and have a small business that I make a living with</a:t>
            </a:r>
            <a:br/>
            <a:r>
              <a:rPr b="false" i="false" strike="noStrike" sz="1200" u="none">
                <a:solidFill>
                  <a:srgbClr val="FFFFFF"/>
                </a:solidFill>
                <a:latin typeface="Calibri"/>
              </a:rPr>
              <a:t>chlorpromazine 50 mg injection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chlorpromazine hydrochloride solubility</a:t>
            </a:r>
            <a:br/>
            <a:r>
              <a:rPr b="false" i="false" strike="noStrike" sz="1200" u="none">
                <a:solidFill>
                  <a:srgbClr val="FFFFFF"/>
                </a:solidFill>
                <a:latin typeface="Calibri"/>
              </a:rPr>
              <a:t>chlorpromazine 50 mg คือ</a:t>
            </a:r>
            <a:br/>
            <a:r>
              <a:rPr b="false" i="false" strike="noStrike" sz="1200" u="none">
                <a:solidFill>
                  <a:srgbClr val="FFFFFF"/>
                </a:solidFill>
                <a:latin typeface="Calibri"/>
              </a:rPr>
              <a:t>chlorpromazine tablets india</a:t>
            </a:r>
            <a:br/>
            <a:r>
              <a:rPr b="false" i="false" strike="noStrike" sz="1200" u="none">
                <a:solidFill>
                  <a:srgbClr val="FFFFFF"/>
                </a:solidFill>
                <a:latin typeface="Calibri"/>
              </a:rPr>
              <a:t>An occasional patient may complain of sore mouth or tongue as with any oral penicillin preparation.</a:t>
            </a:r>
            <a:br/>
            <a:r>
              <a:rPr b="false" i="false" strike="noStrike" sz="1200" u="none">
                <a:solidFill>
                  <a:srgbClr val="FFFFFF"/>
                </a:solidFill>
                <a:latin typeface="Calibri"/>
              </a:rPr>
              <a:t>chlorpromazine tablets</a:t>
            </a:r>
            <a:br/>
            <a:r>
              <a:rPr b="false" i="false" strike="noStrike" sz="1200" u="none">
                <a:solidFill>
                  <a:srgbClr val="FFFFFF"/>
                </a:solidFill>
                <a:latin typeface="Calibri"/>
              </a:rPr>
              <a:t>But, what in regards to the conclusion? Are you positive in regards to the supply? ninja cookbook</a:t>
            </a:r>
            <a:br/>
            <a:r>
              <a:rPr b="false" i="false" strike="noStrike" sz="1200" u="none">
                <a:solidFill>
                  <a:srgbClr val="FFFFFF"/>
                </a:solidFill>
                <a:latin typeface="Calibri"/>
              </a:rPr>
              <a:t>generic thorazine</a:t>
            </a:r>
            <a:br/>
            <a:r>
              <a:rPr b="false" i="false" strike="noStrike" sz="1200" u="none">
                <a:solidFill>
                  <a:srgbClr val="FFFFFF"/>
                </a:solidFill>
                <a:latin typeface="Calibri"/>
              </a:rPr>
              <a:t>chlorpromazine 50 mg tablets</a:t>
            </a:r>
            <a:br/>
            <a:r>
              <a:rPr b="false" i="false" strike="noStrike" sz="1200" u="none">
                <a:solidFill>
                  <a:srgbClr val="FFFFFF"/>
                </a:solidFill>
                <a:latin typeface="Calibri"/>
              </a:rPr>
              <a:t>chlorpromazine (thorazine) for schizophrenia</a:t>
            </a:r>
            <a:br/>
            <a:r>
              <a:rPr b="false" i="false" strike="noStrike" sz="1200" u="none">
                <a:solidFill>
                  <a:srgbClr val="FFFFFF"/>
                </a:solidFill>
                <a:latin typeface="Calibri"/>
              </a:rPr>
              <a:t>thorazine iv for migraine</a:t>
            </a:r>
            <a:br/>
            <a:r>
              <a:rPr b="false" i="false" strike="noStrike" sz="1200" u="none">
                <a:solidFill>
                  <a:srgbClr val="FFFFFF"/>
                </a:solidFill>
                <a:latin typeface="Calibri"/>
              </a:rPr>
              <a:t>chlorpromazine trade name in egypt</a:t>
            </a:r>
            <a:br/>
            <a:r>
              <a:rPr b="false" i="false" strike="noStrike" sz="1200" u="none">
                <a:solidFill>
                  <a:srgbClr val="FFFFFF"/>
                </a:solidFill>
                <a:latin typeface="Calibri"/>
              </a:rPr>
              <a:t>thorazine 200 mg</a:t>
            </a:r>
            <a:br/>
            <a:r>
              <a:rPr b="false" i="false" strike="noStrike" sz="1200" u="none">
                <a:solidFill>
                  <a:srgbClr val="FFFFFF"/>
                </a:solidFill>
                <a:latin typeface="Calibri"/>
              </a:rPr>
              <a:t>Wait a half-hour after using the gum before you eat or drink anything acidic</a:t>
            </a:r>
            <a:br/>
            <a:r>
              <a:rPr b="false" i="false" strike="noStrike" sz="1200" u="none">
                <a:solidFill>
                  <a:srgbClr val="FFFFFF"/>
                </a:solidFill>
                <a:latin typeface="Calibri"/>
              </a:rPr>
              <a:t>chlorpromazine equivalents</a:t>
            </a:r>
            <a:br/>
            <a:r>
              <a:rPr b="false" i="false" strike="noStrike" sz="1200" u="none">
                <a:solidFill>
                  <a:srgbClr val="FFFFFF"/>
                </a:solidFill>
                <a:latin typeface="Calibri"/>
              </a:rPr>
              <a:t>purchase chlorpromazine</a:t>
            </a:r>
            <a:br/>
            <a:r>
              <a:rPr b="false" i="false" strike="noStrike" sz="1200" u="none">
                <a:solidFill>
                  <a:srgbClr val="FFFFFF"/>
                </a:solidFill>
                <a:latin typeface="Calibri"/>
              </a:rPr>
              <a:t>chlorpromazine tablets uses</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chlorpromazine (thorazine) cost</a:t>
            </a:r>
            <a:br/>
            <a:r>
              <a:rPr b="false" i="false" strike="noStrike" sz="1200" u="none">
                <a:solidFill>
                  <a:srgbClr val="FFFFFF"/>
                </a:solidFill>
                <a:latin typeface="Calibri"/>
              </a:rPr>
              <a:t>thorazine bipolar disorder</a:t>
            </a:r>
            <a:br/>
            <a:r>
              <a:rPr b="false" i="false" strike="noStrike" sz="1200" u="none">
                <a:solidFill>
                  <a:srgbClr val="FFFFFF"/>
                </a:solidFill>
                <a:latin typeface="Calibri"/>
              </a:rPr>
              <a:t>chlorpromazine 25 mg/2ml</a:t>
            </a:r>
            <a:br/>
            <a:r>
              <a:rPr b="false" i="false" strike="noStrike" sz="1200" u="none">
                <a:solidFill>
                  <a:srgbClr val="FFFFFF"/>
                </a:solidFill>
                <a:latin typeface="Calibri"/>
              </a:rPr>
              <a:t>buy chlorpromazine online</a:t>
            </a:r>
            <a:br/>
            <a:r>
              <a:rPr b="false" i="false" strike="noStrike" sz="1200" u="none">
                <a:solidFill>
                  <a:srgbClr val="FFFFFF"/>
                </a:solidFill>
                <a:latin typeface="Calibri"/>
              </a:rPr>
              <a:t>Antipsychotic treatment itself, however, may suppress (or partially suppress) the signs and symptoms of the syndrome and thereby may possibly mask the underlying disease process</a:t>
            </a:r>
            <a:br/>
            <a:r>
              <a:rPr b="false" i="false" strike="noStrike" sz="1200" u="none">
                <a:solidFill>
                  <a:srgbClr val="FFFFFF"/>
                </a:solidFill>
                <a:latin typeface="Calibri"/>
              </a:rPr>
              <a:t>thorazine 100 mg im</a:t>
            </a:r>
            <a:br/>
            <a:r>
              <a:rPr b="false" i="false" strike="noStrike" sz="1200" u="none">
                <a:solidFill>
                  <a:srgbClr val="FFFFFF"/>
                </a:solidFill>
                <a:latin typeface="Calibri"/>
              </a:rPr>
              <a:t>thorazine chlorpromazine hydrochloride</a:t>
            </a:r>
            <a:br/>
            <a:r>
              <a:rPr b="false" i="false" strike="noStrike" sz="1200" u="none">
                <a:solidFill>
                  <a:srgbClr val="FFFFFF"/>
                </a:solidFill>
                <a:latin typeface="Calibri"/>
              </a:rPr>
              <a:t>chlorpromazine equivalents table</a:t>
            </a:r>
            <a:br/>
            <a:r>
              <a:rPr b="false" i="false" strike="noStrike" sz="1200" u="none">
                <a:solidFill>
                  <a:srgbClr val="FFFFFF"/>
                </a:solidFill>
                <a:latin typeface="Calibri"/>
              </a:rPr>
              <a:t>I developed bad IBS after being prescribed contraceptive pill</a:t>
            </a:r>
            <a:br/>
            <a:r>
              <a:rPr b="false" i="false" strike="noStrike" sz="1200" u="none">
                <a:solidFill>
                  <a:srgbClr val="FFFFFF"/>
                </a:solidFill>
                <a:latin typeface="Calibri"/>
              </a:rPr>
              <a:t>clozapine chlorpromazine equivalents</a:t>
            </a:r>
            <a:br/>
            <a:r>
              <a:rPr b="false" i="false" strike="noStrike" sz="1200" u="none">
                <a:solidFill>
                  <a:srgbClr val="FFFFFF"/>
                </a:solidFill>
                <a:latin typeface="Calibri"/>
              </a:rPr>
              <a:t>thorazine ivpb</a:t>
            </a:r>
            <a:br/>
            <a:r>
              <a:rPr b="false" i="false" strike="noStrike" sz="1200" u="none">
                <a:solidFill>
                  <a:srgbClr val="FFFFFF"/>
                </a:solidFill>
                <a:latin typeface="Calibri"/>
              </a:rPr>
              <a:t>believe it or not paxil is worse</a:t>
            </a:r>
            <a:br/>
            <a:r>
              <a:rPr b="false" i="false" strike="noStrike" sz="1200" u="none">
                <a:solidFill>
                  <a:srgbClr val="FFFFFF"/>
                </a:solidFill>
                <a:latin typeface="Calibri"/>
              </a:rPr>
              <a:t>what is chlorpromazine thorazine used for</a:t>
            </a:r>
            <a:br/>
            <a:r>
              <a:rPr b="false" i="false" strike="noStrike" sz="1200" u="none">
                <a:solidFill>
                  <a:srgbClr val="FFFFFF"/>
                </a:solidFill>
                <a:latin typeface="Calibri"/>
              </a:rPr>
              <a:t>buy thorazine cheap</a:t>
            </a:r>
            <a:br/>
            <a:r>
              <a:rPr b="false" i="false" strike="noStrike" sz="1200" u="none">
                <a:solidFill>
                  <a:srgbClr val="FFFFFF"/>
                </a:solidFill>
                <a:latin typeface="Calibri"/>
              </a:rPr>
              <a:t>chlorpromazine tablets ip 100mg</a:t>
            </a:r>
            <a:br/>
            <a:r>
              <a:rPr b="false" i="false" strike="noStrike" sz="1200" u="none">
                <a:solidFill>
                  <a:srgbClr val="FFFFFF"/>
                </a:solidFill>
                <a:latin typeface="Calibri"/>
              </a:rPr>
              <a:t>thorazine injection uses</a:t>
            </a:r>
            <a:br/>
            <a:r>
              <a:rPr b="false" i="false" strike="noStrike" sz="1200" u="none">
                <a:solidFill>
                  <a:srgbClr val="FFFFFF"/>
                </a:solidFill>
                <a:latin typeface="Calibri"/>
              </a:rPr>
              <a:t>thorazine uses for hiccups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chlorpromazine hydrochloride molecular weight</a:t>
            </a:r>
            <a:br/>
            <a:r>
              <a:rPr b="false" i="false" strike="noStrike" sz="1200" u="none">
                <a:solidFill>
                  <a:srgbClr val="FFFFFF"/>
                </a:solidFill>
                <a:latin typeface="Calibri"/>
              </a:rPr>
              <a:t>purchase chlorpromazine online</a:t>
            </a:r>
            <a:br/>
            <a:r>
              <a:rPr b="false" i="false" strike="noStrike" sz="1200" u="none">
                <a:solidFill>
                  <a:srgbClr val="FFFFFF"/>
                </a:solidFill>
                <a:latin typeface="Calibri"/>
              </a:rPr>
              <a:t>chlorpromazine equivalents chart</a:t>
            </a:r>
            <a:br/>
            <a:r>
              <a:rPr b="false" i="false" strike="noStrike" sz="1200" u="none">
                <a:solidFill>
                  <a:srgbClr val="FFFFFF"/>
                </a:solidFill>
                <a:latin typeface="Calibri"/>
              </a:rPr>
              <a:t>order thorazine</a:t>
            </a:r>
            <a:br/>
            <a:r>
              <a:rPr b="false" i="false" strike="noStrike" sz="1200" u="none">
                <a:solidFill>
                  <a:srgbClr val="FFFFFF"/>
                </a:solidFill>
                <a:latin typeface="Calibri"/>
              </a:rPr>
              <a:t>Buy buspar online Buy buspar online fortunately medical encounter with buspirone has not essentially measured up to its expectation.</a:t>
            </a:r>
            <a:br/>
            <a:r>
              <a:rPr b="false" i="false" strike="noStrike" sz="1200" u="none">
                <a:solidFill>
                  <a:srgbClr val="FFFFFF"/>
                </a:solidFill>
                <a:latin typeface="Calibri"/>
              </a:rPr>
              <a:t>order chlorpromazine</a:t>
            </a:r>
            <a:br/>
            <a:r>
              <a:rPr b="false" i="false" strike="noStrike" sz="1200" u="none">
                <a:solidFill>
                  <a:srgbClr val="FFFFFF"/>
                </a:solidFill>
                <a:latin typeface="Calibri"/>
              </a:rPr>
              <a:t>chlorpromazine tablets bp</a:t>
            </a:r>
            <a:br/>
            <a:r>
              <a:rPr b="false" i="false" strike="noStrike" sz="1200" u="none">
                <a:solidFill>
                  <a:srgbClr val="FFFFFF"/>
                </a:solidFill>
                <a:latin typeface="Calibri"/>
              </a:rPr>
              <a:t>chlorpromazine cost</a:t>
            </a:r>
            <a:br/>
            <a:r>
              <a:rPr b="false" i="false" strike="noStrike" sz="1200" u="none">
                <a:solidFill>
                  <a:srgbClr val="FFFFFF"/>
                </a:solidFill>
                <a:latin typeface="Calibri"/>
              </a:rPr>
              <a:t>chlorpromazine 25 mg 100 tablets</a:t>
            </a:r>
            <a:br/>
            <a:r>
              <a:rPr b="false" i="false" strike="noStrike" sz="1200" u="none">
                <a:solidFill>
                  <a:srgbClr val="FFFFFF"/>
                </a:solidFill>
                <a:latin typeface="Calibri"/>
              </a:rPr>
              <a:t>chlorpromazine hydrochloride</a:t>
            </a:r>
            <a:br/>
            <a:r>
              <a:rPr b="false" i="false" strike="noStrike" sz="1200" u="none">
                <a:solidFill>
                  <a:srgbClr val="FFFFFF"/>
                </a:solidFill>
                <a:latin typeface="Calibri"/>
              </a:rPr>
              <a:t>novo chlorpromazine</a:t>
            </a:r>
            <a:br/>
            <a:r>
              <a:rPr b="false" i="false" strike="noStrike" sz="1200" u="none">
                <a:solidFill>
                  <a:srgbClr val="FFFFFF"/>
                </a:solidFill>
                <a:latin typeface="Calibri"/>
              </a:rPr>
              <a:t>chlorpromazine hydrochloride trade name</a:t>
            </a:r>
            <a:br/>
            <a:r>
              <a:rPr b="false" i="false" strike="noStrike" sz="1200" u="none">
                <a:solidFill>
                  <a:srgbClr val="FFFFFF"/>
                </a:solidFill>
                <a:latin typeface="Calibri"/>
              </a:rPr>
              <a:t>thorazine 100 mg p.o b.i.d</a:t>
            </a:r>
            <a:br/>
            <a:r>
              <a:rPr b="false" i="false" strike="noStrike" sz="1200" u="none">
                <a:solidFill>
                  <a:srgbClr val="FFFFFF"/>
                </a:solidFill>
                <a:latin typeface="Calibri"/>
              </a:rPr>
              <a:t>chlorpromazine 25 mg price</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thorazine chlorpromazine reviews</a:t>
            </a:r>
            <a:br/>
            <a:r>
              <a:rPr b="false" i="false" strike="noStrike" sz="1200" u="none">
                <a:solidFill>
                  <a:srgbClr val="FFFFFF"/>
                </a:solidFill>
                <a:latin typeface="Calibri"/>
              </a:rPr>
              <a:t>chlorpromazine hydrochloride hiccups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 are not sure what&amp;rsquo;s going to happen, what can be expected or what can be done&amp;rdquo;</a:t>
            </a:r>
            <a:br/>
            <a:r>
              <a:rPr b="false" i="false" strike="noStrike" sz="1200" u="none">
                <a:solidFill>
                  <a:srgbClr val="FFFFFF"/>
                </a:solidFill>
                <a:latin typeface="Calibri"/>
              </a:rPr>
              <a:t>chlorpromazine 50 mg</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chlorpromazine injection for dogs</a:t>
            </a:r>
            <a:br/>
            <a:r>
              <a:rPr b="false" i="false" strike="noStrike" sz="1200" u="none">
                <a:solidFill>
                  <a:srgbClr val="FFFFFF"/>
                </a:solidFill>
                <a:latin typeface="Calibri"/>
              </a:rPr>
              <a:t>chlorpromazine indian trade name</a:t>
            </a:r>
            <a:br/>
            <a:r>
              <a:rPr b="false" i="false" strike="noStrike" sz="1200" u="none">
                <a:solidFill>
                  <a:srgbClr val="FFFFFF"/>
                </a:solidFill>
                <a:latin typeface="Calibri"/>
              </a:rPr>
              <a:t>chlorpromazine 25mg tablets</a:t>
            </a:r>
            <a:br/>
            <a:r>
              <a:rPr b="false" i="false" strike="noStrike" sz="1200" u="none">
                <a:solidFill>
                  <a:srgbClr val="FFFFFF"/>
                </a:solidFill>
                <a:latin typeface="Calibri"/>
              </a:rPr>
              <a:t>chlorpromazine thorazine dosage</a:t>
            </a:r>
            <a:br/>
            <a:r>
              <a:rPr b="false" i="false" strike="noStrike" sz="1200" u="none">
                <a:solidFill>
                  <a:srgbClr val="FFFFFF"/>
                </a:solidFill>
                <a:latin typeface="Calibri"/>
              </a:rPr>
              <a:t>I hope you take the time to read some of the other Pristiq threads here</a:t>
            </a:r>
            <a:br/>
            <a:r>
              <a:rPr b="false" i="false" strike="noStrike" sz="1200" u="none">
                <a:solidFill>
                  <a:srgbClr val="FFFFFF"/>
                </a:solidFill>
                <a:latin typeface="Calibri"/>
              </a:rPr>
              <a:t>buy cheap thorazine</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r>
              <a:rPr b="false" i="false" strike="noStrike" sz="1200" u="none">
                <a:solidFill>
                  <a:srgbClr val="FFFFFF"/>
                </a:solidFill>
                <a:latin typeface="Calibri"/>
              </a:rPr>
              <a:t>chlorpromazine (thorazine) uses</a:t>
            </a:r>
            <a:br/>
            <a:r>
              <a:rPr b="false" i="false" strike="noStrike" sz="1200" u="none">
                <a:solidFill>
                  <a:srgbClr val="FFFFFF"/>
                </a:solidFill>
                <a:latin typeface="Calibri"/>
              </a:rPr>
              <a:t>chlorpromazine tablets bp 100mg</a:t>
            </a:r>
            <a:br/>
            <a:r>
              <a:rPr b="false" i="false" strike="noStrike" sz="1200" u="none">
                <a:solidFill>
                  <a:srgbClr val="FFFFFF"/>
                </a:solidFill>
                <a:latin typeface="Calibri"/>
              </a:rPr>
              <a:t>chlorpromazine (thorazine) mechanism of action</a:t>
            </a:r>
            <a:br/>
            <a:r>
              <a:rPr b="false" i="false" strike="noStrike" sz="1200" u="none">
                <a:solidFill>
                  <a:srgbClr val="FFFFFF"/>
                </a:solidFill>
                <a:latin typeface="Calibri"/>
              </a:rPr>
              <a:t>thorazine 25 mg iv</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how to administer thorazine iv</a:t>
            </a:r>
            <a:br/>
            <a:r>
              <a:rPr b="false" i="false" strike="noStrike" sz="1200" u="none">
                <a:solidFill>
                  <a:srgbClr val="FFFFFF"/>
                </a:solidFill>
                <a:latin typeface="Calibri"/>
              </a:rPr>
              <a:t>chlorpromazine thorazine for hiccups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Two (1.4%) oxcarbazepine-treated patients and 1 (0.8%) placebo-treated patient discontinued due to ataxia or gait disturbances.</a:t>
            </a:r>
            <a:br/>
            <a:r>
              <a:rPr b="false" i="false" strike="noStrike" sz="1200" u="none">
                <a:solidFill>
                  <a:srgbClr val="FFFFFF"/>
                </a:solidFill>
                <a:latin typeface="Calibri"/>
              </a:rPr>
              <a:t>thorazine for bipolar depression</a:t>
            </a:r>
            <a:br/>
            <a:r>
              <a:rPr b="false" i="false" strike="noStrike" sz="1200" u="none">
                <a:solidFill>
                  <a:srgbClr val="FFFFFF"/>
                </a:solidFill>
                <a:latin typeface="Calibri"/>
              </a:rPr>
              <a:t>thorazine iv dose for hiccups</a:t>
            </a:r>
            <a:br/>
            <a:r>
              <a:rPr b="false" i="false" strike="noStrike" sz="1200" u="none">
                <a:solidFill>
                  <a:srgbClr val="FFFFFF"/>
                </a:solidFill>
                <a:latin typeface="Calibri"/>
              </a:rPr>
              <a:t>There exists by way of example any treatment including things like when using the drug EDTA to handle constituents regarding plaque away from the arteries</a:t>
            </a:r>
            <a:br/>
            <a:r>
              <a:rPr b="false" i="false" strike="noStrike" sz="1200" u="none">
                <a:solidFill>
                  <a:srgbClr val="FFFFFF"/>
                </a:solidFill>
                <a:latin typeface="Calibri"/>
              </a:rPr>
              <a:t>can thorazine tablets be crushed</a:t>
            </a:r>
            <a:br/>
            <a:r>
              <a:rPr b="false" i="false" strike="noStrike" sz="1200" u="none">
                <a:solidFill>
                  <a:srgbClr val="FFFFFF"/>
                </a:solidFill>
                <a:latin typeface="Calibri"/>
              </a:rPr>
              <a:t>chlorpromazine 25mg</a:t>
            </a:r>
            <a:br/>
            <a:r>
              <a:rPr b="false" i="false" strike="noStrike" sz="1200" u="none">
                <a:solidFill>
                  <a:srgbClr val="FFFFFF"/>
                </a:solidFill>
                <a:latin typeface="Calibri"/>
              </a:rPr>
              <a:t>chlorpromazine 100 mg คือยำ</a:t>
            </a:r>
            <a:br/>
            <a:r>
              <a:rPr b="false" i="false" strike="noStrike" sz="1200" u="none">
                <a:solidFill>
                  <a:srgbClr val="FFFFFF"/>
                </a:solidFill>
                <a:latin typeface="Calibri"/>
              </a:rPr>
              <a:t>chlorpromazine 25 mg injection</a:t>
            </a:r>
            <a:br/>
            <a:r>
              <a:rPr b="false" i="false" strike="noStrike" sz="1200" u="none">
                <a:solidFill>
                  <a:srgbClr val="FFFFFF"/>
                </a:solidFill>
                <a:latin typeface="Calibri"/>
              </a:rPr>
              <a:t>chlorpromazine hcl 50 mg</a:t>
            </a:r>
            <a:br/>
            <a:r>
              <a:rPr b="false" i="false" strike="noStrike" sz="1200" u="none">
                <a:solidFill>
                  <a:srgbClr val="FFFFFF"/>
                </a:solidFill>
                <a:latin typeface="Calibri"/>
              </a:rPr>
              <a:t>purchase thorazine</a:t>
            </a:r>
            <a:br/>
            <a:r>
              <a:rPr b="false" i="false" strike="noStrike" sz="1200" u="none">
                <a:solidFill>
                  <a:srgbClr val="FFFFFF"/>
                </a:solidFill>
                <a:latin typeface="Calibri"/>
              </a:rPr>
              <a:t>chlorpromazine price increase</a:t>
            </a:r>
            <a:br/>
            <a:r>
              <a:rPr b="false" i="false" strike="noStrike" sz="1200" u="none">
                <a:solidFill>
                  <a:srgbClr val="FFFFFF"/>
                </a:solidFill>
                <a:latin typeface="Calibri"/>
              </a:rPr>
              <a:t>teva chlorpromazine 25mg</a:t>
            </a:r>
            <a:br/>
            <a:r>
              <a:rPr b="false" i="false" strike="noStrike" sz="1200" u="none">
                <a:solidFill>
                  <a:srgbClr val="FFFFFF"/>
                </a:solidFill>
                <a:latin typeface="Calibri"/>
              </a:rPr>
              <a:t>clonactil 25mg tabs chlorpromazine</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chlorpromazine trade name india</a:t>
            </a:r>
            <a:br/>
            <a:r>
              <a:rPr b="false" i="false" strike="noStrike" sz="1200" u="none">
                <a:solidFill>
                  <a:srgbClr val="FFFFFF"/>
                </a:solidFill>
                <a:latin typeface="Calibri"/>
              </a:rPr>
              <a:t>chlorpromazine tablets ip 50mg</a:t>
            </a:r>
            <a:br/>
            <a:r>
              <a:rPr b="false" i="false" strike="noStrike" sz="1200" u="none">
                <a:solidFill>
                  <a:srgbClr val="FFFFFF"/>
                </a:solidFill>
                <a:latin typeface="Calibri"/>
              </a:rPr>
              <a:t>Keep in mind that it may take several weeks of application before the desired effects occur.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chlorpromazine mg720</a:t>
            </a:r>
            <a:br/>
            <a:r>
              <a:rPr b="false" i="false" strike="noStrike" sz="1200" u="none">
                <a:solidFill>
                  <a:srgbClr val="FFFFFF"/>
                </a:solidFill>
                <a:latin typeface="Calibri"/>
              </a:rPr>
              <a:t>buy thorazine uk</a:t>
            </a:r>
            <a:br/>
            <a:r>
              <a:rPr b="false" i="false" strike="noStrike" sz="1200" u="none">
                <a:solidFill>
                  <a:srgbClr val="FFFFFF"/>
                </a:solidFill>
                <a:latin typeface="Calibri"/>
              </a:rPr>
              <a:t>order chlorpromazine online</a:t>
            </a:r>
            <a:br/>
            <a:r>
              <a:rPr b="false" i="false" strike="noStrike" sz="1200" u="none">
                <a:solidFill>
                  <a:srgbClr val="FFFFFF"/>
                </a:solidFill>
                <a:latin typeface="Calibri"/>
              </a:rPr>
              <a:t>$100,000  what a dinky little fine</a:t>
            </a:r>
            <a:br/>
            <a:r>
              <a:rPr b="false" i="false" strike="noStrike" sz="1200" u="none">
                <a:solidFill>
                  <a:srgbClr val="FFFFFF"/>
                </a:solidFill>
                <a:latin typeface="Calibri"/>
              </a:rPr>
              <a:t>chlorpromazine hydrochloride pka</a:t>
            </a:r>
            <a:br/>
            <a:r>
              <a:rPr b="false" i="false" strike="noStrike" sz="1200" u="none">
                <a:solidFill>
                  <a:srgbClr val="FFFFFF"/>
                </a:solidFill>
                <a:latin typeface="Calibri"/>
              </a:rPr>
              <a:t>recreational thorazine uses</a:t>
            </a:r>
            <a:br/>
            <a:r>
              <a:rPr b="false" i="false" strike="noStrike" sz="1200" u="none">
                <a:solidFill>
                  <a:srgbClr val="FFFFFF"/>
                </a:solidFill>
                <a:latin typeface="Calibri"/>
              </a:rPr>
              <a:t>ce bu suyun bir miktar konur ve i iyice kalanr, sonra geri kalan suyla belirtilen miktara tamamlanHazrlanm sspansiyon her 5 mLsinde (1 k) 100 mg sefksim iir.</a:t>
            </a:r>
            <a:br/>
            <a:r>
              <a:rPr b="false" i="false" strike="noStrike" sz="1200" u="none">
                <a:solidFill>
                  <a:srgbClr val="FFFFFF"/>
                </a:solidFill>
                <a:latin typeface="Calibri"/>
              </a:rPr>
              <a:t>thorazine 50 mg</a:t>
            </a:r>
            <a:br/>
            <a:r>
              <a:rPr b="false" i="false" strike="noStrike" sz="1200" u="none">
                <a:solidFill>
                  <a:srgbClr val="FFFFFF"/>
                </a:solidFill>
                <a:latin typeface="Calibri"/>
              </a:rPr>
              <a:t>Prozac has been shown to be an effective medication for short term use (less than 13 weeks) but has not been clinically tested for long term prescription</a:t>
            </a:r>
            <a:br/>
            <a:r>
              <a:rPr b="false" i="false" strike="noStrike" sz="1200" u="none">
                <a:solidFill>
                  <a:srgbClr val="FFFFFF"/>
                </a:solidFill>
                <a:latin typeface="Calibri"/>
              </a:rPr>
              <a:t>thorazine uses symptoms</a:t>
            </a:r>
            <a:br/>
            <a:r>
              <a:rPr b="false" i="false" strike="noStrike" sz="1200" u="none">
                <a:solidFill>
                  <a:srgbClr val="FFFFFF"/>
                </a:solidFill>
                <a:latin typeface="Calibri"/>
              </a:rPr>
              <a:t>␢ chlorpromazine (thorazine)</a:t>
            </a:r>
            <a:br/>
            <a:r>
              <a:rPr b="false" i="false" strike="noStrike" sz="1200" u="none">
                <a:solidFill>
                  <a:srgbClr val="FFFFFF"/>
                </a:solidFill>
                <a:latin typeface="Calibri"/>
              </a:rPr>
              <a:t>The process intended for 2011 would transform a sense of �  � � experience as well as creativity inside Manchester trend field</a:t>
            </a:r>
            <a:br/>
            <a:r>
              <a:rPr b="false" i="false" strike="noStrike" sz="1200" u="none">
                <a:solidFill>
                  <a:srgbClr val="FFFFFF"/>
                </a:solidFill>
                <a:latin typeface="Calibri"/>
              </a:rPr>
              <a:t>thorazine tablets</a:t>
            </a:r>
            <a:br/>
            <a:r>
              <a:rPr b="false" i="false" strike="noStrike" sz="1200" u="none">
                <a:solidFill>
                  <a:srgbClr val="FFFFFF"/>
                </a:solidFill>
                <a:latin typeface="Calibri"/>
              </a:rPr>
              <a:t>buy cheap chlorpromazine</a:t>
            </a:r>
            <a:br/>
            <a:r>
              <a:rPr b="false" i="false" strike="noStrike" sz="1200" u="none">
                <a:solidFill>
                  <a:srgbClr val="FFFFFF"/>
                </a:solidFill>
                <a:latin typeface="Calibri"/>
              </a:rPr>
              <a:t>chlorpromazine injection dose</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purchase thorazine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generic name of the antipsychotic medication thorazine</a:t>
            </a:r>
            <a:br/>
            <a:r>
              <a:rPr b="false" i="false" strike="noStrike" sz="1200" u="none">
                <a:solidFill>
                  <a:srgbClr val="FFFFFF"/>
                </a:solidFill>
                <a:latin typeface="Calibri"/>
              </a:rPr>
              <a:t>Do you know any solutions to help reduce content from being ripped off? I'd definitely appreciate it.| ??? ????? ?????</a:t>
            </a:r>
            <a:br/>
            <a:r>
              <a:rPr b="false" i="false" strike="noStrike" sz="1200" u="none">
                <a:solidFill>
                  <a:srgbClr val="FFFFFF"/>
                </a:solidFill>
                <a:latin typeface="Calibri"/>
              </a:rPr>
              <a:t>chlorpromazine injection msds</a:t>
            </a:r>
            <a:br/>
            <a:r>
              <a:rPr b="false" i="false" strike="noStrike" sz="1200" u="none">
                <a:solidFill>
                  <a:srgbClr val="FFFFFF"/>
                </a:solidFill>
                <a:latin typeface="Calibri"/>
              </a:rPr>
              <a:t>1000 mg thorazine</a:t>
            </a:r>
            <a:br/>
            <a:r>
              <a:rPr b="false" i="false" strike="noStrike" sz="1200" u="none">
                <a:solidFill>
                  <a:srgbClr val="FFFFFF"/>
                </a:solidFill>
                <a:latin typeface="Calibri"/>
              </a:rPr>
              <a:t>Adapalene Differin and tretinoin Retin A are vitamin A skin care cream</a:t>
            </a:r>
            <a:br/>
            <a:r>
              <a:rPr b="false" i="false" strike="noStrike" sz="1200" u="none">
                <a:solidFill>
                  <a:srgbClr val="FFFFFF"/>
                </a:solidFill>
                <a:latin typeface="Calibri"/>
              </a:rPr>
              <a:t>chlorpromazine hydrochloride 25 mg tablets</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chlorpromazine price</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thorazine 50 mg im</a:t>
            </a:r>
            <a:br/>
            <a:r>
              <a:rPr b="false" i="false" strike="noStrike" sz="1200" u="none">
                <a:solidFill>
                  <a:srgbClr val="FFFFFF"/>
                </a:solidFill>
                <a:latin typeface="Calibri"/>
              </a:rPr>
              <a:t>My question is has anyone experienced the medicine working and then all the sudden stopping, I started out on the 50 microgram dose and now am on 75 microgram dose</a:t>
            </a:r>
            <a:br/>
            <a:r>
              <a:rPr b="false" i="false" strike="noStrike" sz="1200" u="none">
                <a:solidFill>
                  <a:srgbClr val="FFFFFF"/>
                </a:solidFill>
                <a:latin typeface="Calibri"/>
              </a:rPr>
              <a:t>chlorpromazine 100 mg tablet</a:t>
            </a:r>
            <a:br/>
            <a:r>
              <a:rPr b="false" i="false" strike="noStrike" sz="1200" u="none">
                <a:solidFill>
                  <a:srgbClr val="FFFFFF"/>
                </a:solidFill>
                <a:latin typeface="Calibri"/>
              </a:rPr>
              <a:t>how much does thorazine cost</a:t>
            </a:r>
            <a:br/>
            <a:r>
              <a:rPr b="false" i="false" strike="noStrike" sz="1200" u="none">
                <a:solidFill>
                  <a:srgbClr val="FFFFFF"/>
                </a:solidFill>
                <a:latin typeface="Calibri"/>
              </a:rPr>
              <a:t>It's useful for different kinds of infections, such as anaerobic infections, where the germ grows without any oxygen</a:t>
            </a:r>
            <a:br/>
            <a:r>
              <a:rPr b="false" i="false" strike="noStrike" sz="1200" u="none">
                <a:solidFill>
                  <a:srgbClr val="FFFFFF"/>
                </a:solidFill>
                <a:latin typeface="Calibri"/>
              </a:rPr>
              <a:t>chlorpromazine hydrochloride msds</a:t>
            </a:r>
            <a:br/>
            <a:r>
              <a:rPr b="false" i="false" strike="noStrike" sz="1200" u="none">
                <a:solidFill>
                  <a:srgbClr val="FFFFFF"/>
                </a:solidFill>
                <a:latin typeface="Calibri"/>
              </a:rPr>
              <a:t>My husband hates me at the ,moment and I just don&amp;rsquo;t think I can go on.</a:t>
            </a:r>
            <a:br/>
            <a:r>
              <a:rPr b="false" i="false" strike="noStrike" sz="1200" u="none">
                <a:solidFill>
                  <a:srgbClr val="FFFFFF"/>
                </a:solidFill>
                <a:latin typeface="Calibri"/>
              </a:rPr>
              <a:t>thorazine 10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chlorpromazine 25 mg/ml</a:t>
            </a:r>
            <a:br/>
            <a:r>
              <a:rPr b="false" i="false" strike="noStrike" sz="1200" u="none">
                <a:solidFill>
                  <a:srgbClr val="FFFFFF"/>
                </a:solidFill>
                <a:latin typeface="Calibri"/>
              </a:rPr>
              <a:t>It took around a month before I started to feel normal and then slowly but surely the dizzy spells reduced to nothing</a:t>
            </a:r>
            <a:br/>
            <a:r>
              <a:rPr b="false" i="false" strike="noStrike" sz="1200" u="none">
                <a:solidFill>
                  <a:srgbClr val="FFFFFF"/>
                </a:solidFill>
                <a:latin typeface="Calibri"/>
              </a:rPr>
              <a:t>chlorpromazine 100 mg tablets</a:t>
            </a:r>
            <a:br/>
            <a:r>
              <a:rPr b="false" i="false" strike="noStrike" sz="1200" u="none">
                <a:solidFill>
                  <a:srgbClr val="FFFFFF"/>
                </a:solidFill>
                <a:latin typeface="Calibri"/>
              </a:rPr>
              <a:t>PID can lead to serious complications, including infertility</a:t>
            </a:r>
            <a:br/>
            <a:r>
              <a:rPr b="false" i="false" strike="noStrike" sz="1200" u="none">
                <a:solidFill>
                  <a:srgbClr val="FFFFFF"/>
                </a:solidFill>
                <a:latin typeface="Calibri"/>
              </a:rPr>
              <a:t>chlorpromazine hydrochloride 50 mg</a:t>
            </a:r>
            <a:br/>
            <a:r>
              <a:rPr b="false" i="false" strike="noStrike" sz="1200" u="none">
                <a:solidFill>
                  <a:srgbClr val="FFFFFF"/>
                </a:solidFill>
                <a:latin typeface="Calibri"/>
              </a:rPr>
              <a:t>chlorpromazine hydrochloride 10 mg</a:t>
            </a:r>
            <a:br/>
            <a:r>
              <a:rPr b="false" i="false" strike="noStrike" sz="1200" u="none">
                <a:solidFill>
                  <a:srgbClr val="FFFFFF"/>
                </a:solidFill>
                <a:latin typeface="Calibri"/>
              </a:rPr>
              <a:t>If you get pregnant during the course of medication, then you have to stop taking it immediately</a:t>
            </a:r>
            <a:br/>
            <a:r>
              <a:rPr b="false" i="false" strike="noStrike" sz="1200" u="none">
                <a:solidFill>
                  <a:srgbClr val="FFFFFF"/>
                </a:solidFill>
                <a:latin typeface="Calibri"/>
              </a:rPr>
              <a:t>thorazine cost</a:t>
            </a:r>
            <a:br/>
            <a:r>
              <a:rPr b="false" i="false" strike="noStrike" sz="1200" u="none">
                <a:solidFill>
                  <a:srgbClr val="FFFFFF"/>
                </a:solidFill>
                <a:latin typeface="Calibri"/>
              </a:rPr>
              <a:t>thorazine iv</a:t>
            </a:r>
            <a:br/>
            <a:r>
              <a:rPr b="false" i="false" strike="noStrike" sz="1200" u="none">
                <a:solidFill>
                  <a:srgbClr val="FFFFFF"/>
                </a:solidFill>
                <a:latin typeface="Calibri"/>
              </a:rPr>
              <a:t>antipsychotic chlorpromazine equivalents</a:t>
            </a:r>
            <a:br/>
            <a:r>
              <a:rPr b="false" i="false" strike="noStrike" sz="1200" u="none">
                <a:solidFill>
                  <a:srgbClr val="FFFFFF"/>
                </a:solidFill>
                <a:latin typeface="Calibri"/>
              </a:rPr>
              <a:t>thorazine bipolar medication</a:t>
            </a:r>
            <a:br/>
            <a:r>
              <a:rPr b="false" i="false" strike="noStrike" sz="1200" u="none">
                <a:solidFill>
                  <a:srgbClr val="FFFFFF"/>
                </a:solidFill>
                <a:latin typeface="Calibri"/>
              </a:rPr>
              <a:t>With hindsight this was the wrong move as a couple of years later I was diagnosed with bone secondaries</a:t>
            </a:r>
            <a:br/>
            <a:r>
              <a:rPr b="false" i="false" strike="noStrike" sz="1200" u="none">
                <a:solidFill>
                  <a:srgbClr val="FFFFFF"/>
                </a:solidFill>
                <a:latin typeface="Calibri"/>
              </a:rPr>
              <a:t>novo chlorpromazine 25mg</a:t>
            </a:r>
            <a:br/>
            <a:r>
              <a:rPr b="false" i="false" strike="noStrike" sz="1200" u="none">
                <a:solidFill>
                  <a:srgbClr val="FFFFFF"/>
                </a:solidFill>
                <a:latin typeface="Calibri"/>
              </a:rPr>
              <a:t>chlorpromazine 25mg/5ml</a:t>
            </a:r>
            <a:br/>
            <a:r>
              <a:rPr b="false" i="false" strike="noStrike" sz="1200" u="none">
                <a:solidFill>
                  <a:srgbClr val="FFFFFF"/>
                </a:solidFill>
                <a:latin typeface="Calibri"/>
              </a:rPr>
              <a:t>thorazine iv half life</a:t>
            </a:r>
            <a:br/>
            <a:r>
              <a:rPr b="false" i="false" strike="noStrike" sz="1200" u="none">
                <a:solidFill>
                  <a:srgbClr val="FFFFFF"/>
                </a:solidFill>
                <a:latin typeface="Calibri"/>
              </a:rPr>
              <a:t>Majoritatea reactiilor adverse sunt dependente de doza si dispar cand se reduce doza sau se intrerupe tratamentul</a:t>
            </a:r>
            <a:br/>
            <a:r>
              <a:rPr b="false" i="false" strike="noStrike" sz="1200" u="none">
                <a:solidFill>
                  <a:srgbClr val="FFFFFF"/>
                </a:solidFill>
                <a:latin typeface="Calibri"/>
              </a:rPr>
              <a:t>thorazine 150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who have fearful thoughts may hold their breath until the thought passes, shake their head, or blink</a:t>
            </a:r>
            <a:br/>
            <a:r>
              <a:rPr b="false" i="false" strike="noStrike" sz="1200" u="none">
                <a:solidFill>
                  <a:srgbClr val="FFFFFF"/>
                </a:solidFill>
                <a:latin typeface="Calibri"/>
              </a:rPr>
              <a:t>chlorpromazine equivalents zuclopenthixol</a:t>
            </a:r>
            <a:br/>
            <a:r>
              <a:rPr b="false" i="false" strike="noStrike" sz="1200" u="none">
                <a:solidFill>
                  <a:srgbClr val="FFFFFF"/>
                </a:solidFill>
                <a:latin typeface="Calibri"/>
              </a:rPr>
              <a:t>He added that Pfizer Consumer Healthcare is the "optimal partner to commercialise OTC Nexium globally."</a:t>
            </a:r>
            <a:br/>
            <a:r>
              <a:rPr b="false" i="false" strike="noStrike" sz="1200" u="none">
                <a:solidFill>
                  <a:srgbClr val="FFFFFF"/>
                </a:solidFill>
                <a:latin typeface="Calibri"/>
              </a:rPr>
              <a:t>chlorpromazine 25 mg used for</a:t>
            </a:r>
            <a:br/>
            <a:r>
              <a:rPr b="false" i="false" strike="noStrike" sz="1200" u="none">
                <a:solidFill>
                  <a:srgbClr val="FFFFFF"/>
                </a:solidFill>
                <a:latin typeface="Calibri"/>
              </a:rPr>
              <a:t>A patient may develop &amp;ldquo;serotonin syndrome,&amp;rdquo; a serious and life-threatening condition that occurs when the brain is flooded with the chemical serotonin</a:t>
            </a:r>
            <a:br/>
            <a:r>
              <a:rPr b="false" i="false" strike="noStrike" sz="1200" u="none">
                <a:solidFill>
                  <a:srgbClr val="FFFFFF"/>
                </a:solidFill>
                <a:latin typeface="Calibri"/>
              </a:rPr>
              <a:t>thorazine off label uses</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thorazine bipolar</a:t>
            </a:r>
            <a:br/>
            <a:r>
              <a:rPr b="false" i="false" strike="noStrike" sz="1200" u="none">
                <a:solidFill>
                  <a:srgbClr val="FFFFFF"/>
                </a:solidFill>
                <a:latin typeface="Calibri"/>
              </a:rPr>
              <a:t>If you are not happy after 30 days</a:t>
            </a:r>
            <a:br/>
            <a:r>
              <a:rPr b="false" i="false" strike="noStrike" sz="1200" u="none">
                <a:solidFill>
                  <a:srgbClr val="FFFFFF"/>
                </a:solidFill>
                <a:latin typeface="Calibri"/>
              </a:rPr>
              <a:t>liquid form of the drug chlorpromazine (thorazine)</a:t>
            </a:r>
            <a:br/>
            <a:r>
              <a:rPr b="false" i="false" strike="noStrike" sz="1200" u="none">
                <a:solidFill>
                  <a:srgbClr val="FFFFFF"/>
                </a:solidFill>
                <a:latin typeface="Calibri"/>
              </a:rPr>
              <a:t>chlorpromazine injection</a:t>
            </a:r>
            <a:br/>
            <a:r>
              <a:rPr b="false" i="false" strike="noStrike" sz="1200" u="none">
                <a:solidFill>
                  <a:srgbClr val="FFFFFF"/>
                </a:solidFill>
                <a:latin typeface="Calibri"/>
              </a:rPr>
              <a:t>Or at the very least you don&amp;#39;t live in the deep south like me.</a:t>
            </a:r>
            <a:br/>
            <a:r>
              <a:rPr b="false" i="false" strike="noStrike" sz="1200" u="none">
                <a:solidFill>
                  <a:srgbClr val="FFFFFF"/>
                </a:solidFill>
                <a:latin typeface="Calibri"/>
              </a:rPr>
              <a:t>chlorpromazine 25 mg tab</a:t>
            </a:r>
            <a:br/>
            <a:r>
              <a:rPr b="false" i="false" strike="noStrike" sz="1200" u="none">
                <a:solidFill>
                  <a:srgbClr val="FFFFFF"/>
                </a:solidFill>
                <a:latin typeface="Calibri"/>
              </a:rPr>
              <a:t>trifluoperazine chlorpromazine equivalents</a:t>
            </a:r>
            <a:br/>
            <a:r>
              <a:rPr b="false" i="false" strike="noStrike" sz="1200" u="none">
                <a:solidFill>
                  <a:srgbClr val="FFFFFF"/>
                </a:solidFill>
                <a:latin typeface="Calibri"/>
              </a:rPr>
              <a:t>clonactil 50 mg chlorpromazine</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chlorpromazine tablets trade name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thorazine uses</a:t>
            </a:r>
            <a:br/>
            <a:r>
              <a:rPr b="false" i="false" strike="noStrike" sz="1200" u="none">
                <a:solidFill>
                  <a:srgbClr val="FFFFFF"/>
                </a:solidFill>
                <a:latin typeface="Calibri"/>
              </a:rPr>
              <a:t>buy thorazine</a:t>
            </a:r>
            <a:br/>
            <a:r>
              <a:rPr b="false" i="false" strike="noStrike" sz="1200" u="none">
                <a:solidFill>
                  <a:srgbClr val="FFFFFF"/>
                </a:solidFill>
                <a:latin typeface="Calibri"/>
              </a:rPr>
              <a:t>chlorpromazine trade name australia</a:t>
            </a:r>
            <a:br/>
            <a:r>
              <a:rPr b="false" i="false" strike="noStrike" sz="1200" u="none">
                <a:solidFill>
                  <a:srgbClr val="FFFFFF"/>
                </a:solidFill>
                <a:latin typeface="Calibri"/>
              </a:rPr>
              <a:t>300 mg thorazine</a:t>
            </a:r>
            <a:br/>
            <a:r>
              <a:rPr b="false" i="false" strike="noStrike" sz="1200" u="none">
                <a:solidFill>
                  <a:srgbClr val="FFFFFF"/>
                </a:solidFill>
                <a:latin typeface="Calibri"/>
              </a:rPr>
              <a:t>chlorpromazine injection package insert</a:t>
            </a:r>
            <a:br/>
            <a:r>
              <a:rPr b="false" i="false" strike="noStrike" sz="1200" u="none">
                <a:solidFill>
                  <a:srgbClr val="FFFFFF"/>
                </a:solidFill>
                <a:latin typeface="Calibri"/>
              </a:rPr>
              <a:t>Because little, if any, of betamethasone valerate lotion is absorbed into the blood, the risk of it interacting with another medicine is low.</a:t>
            </a:r>
            <a:br/>
            <a:r>
              <a:rPr b="false" i="false" strike="noStrike" sz="1200" u="none">
                <a:solidFill>
                  <a:srgbClr val="FFFFFF"/>
                </a:solidFill>
                <a:latin typeface="Calibri"/>
              </a:rPr>
              <a:t>chlorpromazine hydrochloride tablets</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chlorpromazine thorazine classification</a:t>
            </a:r>
            <a:br/>
            <a:r>
              <a:rPr b="false" i="false" strike="noStrike" sz="1200" u="none">
                <a:solidFill>
                  <a:srgbClr val="FFFFFF"/>
                </a:solidFill>
                <a:latin typeface="Calibri"/>
              </a:rPr>
              <a:t>U verschuift dus het moment waarop u de kuur beindigt</a:t>
            </a:r>
            <a:br/>
            <a:r>
              <a:rPr b="false" i="false" strike="noStrike" sz="1200" u="none">
                <a:solidFill>
                  <a:srgbClr val="FFFFFF"/>
                </a:solidFill>
                <a:latin typeface="Calibri"/>
              </a:rPr>
              <a:t>chlorpromazine purchase</a:t>
            </a:r>
            <a:br/>
            <a:r>
              <a:rPr b="false" i="false" strike="noStrike" sz="1200" u="none">
                <a:solidFill>
                  <a:srgbClr val="FFFFFF"/>
                </a:solidFill>
                <a:latin typeface="Calibri"/>
              </a:rPr>
              <a:t>It tugs at your inner self and doesn&amp;rsquo;t wanna let go</a:t>
            </a:r>
            <a:br/>
            <a:r>
              <a:rPr b="false" i="false" strike="noStrike" sz="1200" u="none">
                <a:solidFill>
                  <a:srgbClr val="FFFFFF"/>
                </a:solidFill>
                <a:latin typeface="Calibri"/>
              </a:rPr>
              <a:t>information on chlorpromazine (thorazine)</a:t>
            </a:r>
            <a:br/>
            <a:r>
              <a:rPr b="false" i="false" strike="noStrike" sz="1200" u="none">
                <a:solidFill>
                  <a:srgbClr val="FFFFFF"/>
                </a:solidFill>
                <a:latin typeface="Calibri"/>
              </a:rPr>
              <a:t>chlorpromazine 25mg tab</a:t>
            </a:r>
            <a:br/>
            <a:r>
              <a:rPr b="false" i="false" strike="noStrike" sz="1200" u="none">
                <a:solidFill>
                  <a:srgbClr val="FFFFFF"/>
                </a:solidFill>
                <a:latin typeface="Calibri"/>
              </a:rPr>
              <a:t>thorazine online</a:t>
            </a:r>
            <a:br/>
            <a:r>
              <a:rPr b="false" i="false" strike="noStrike" sz="1200" u="none">
                <a:solidFill>
                  <a:srgbClr val="FFFFFF"/>
                </a:solidFill>
                <a:latin typeface="Calibri"/>
              </a:rPr>
              <a:t>amisulpride chlorpromazine equivalents</a:t>
            </a:r>
            <a:br/>
            <a:r>
              <a:rPr b="false" i="false" strike="noStrike" sz="1200" u="none">
                <a:solidFill>
                  <a:srgbClr val="FFFFFF"/>
                </a:solidFill>
                <a:latin typeface="Calibri"/>
              </a:rPr>
              <a:t>Feliz ano novo e que esse ano sera melhor para todos ns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thorazine 100 mg</a:t>
            </a:r>
            <a:br/>
            <a:r>
              <a:rPr b="false" i="false" strike="noStrike" sz="1200" u="none">
                <a:solidFill>
                  <a:srgbClr val="FFFFFF"/>
                </a:solidFill>
                <a:latin typeface="Calibri"/>
              </a:rPr>
              <a:t>chlorpromazine (thorazine) drug study</a:t>
            </a:r>
            <a:br/>
            <a:r>
              <a:rPr b="false" i="false" strike="noStrike" sz="1200" u="none">
                <a:solidFill>
                  <a:srgbClr val="FFFFFF"/>
                </a:solidFill>
                <a:latin typeface="Calibri"/>
              </a:rPr>
              <a:t>where to buy chlorpromazine for horses</a:t>
            </a:r>
            <a:br/>
            <a:r>
              <a:rPr b="false" i="false" strike="noStrike" sz="1200" u="none">
                <a:solidFill>
                  <a:srgbClr val="FFFFFF"/>
                </a:solidFill>
                <a:latin typeface="Calibri"/>
              </a:rPr>
              <a:t>Albuterol can be taken as a nebulized solution (a liquid that has been turned into an inhalable mist via a nebulizer machine) or as an aerosol that can be inhaled by mouth through an inhaler.</a:t>
            </a:r>
            <a:br/>
            <a:r>
              <a:rPr b="false" i="false" strike="noStrike" sz="1200" u="none">
                <a:solidFill>
                  <a:srgbClr val="FFFFFF"/>
                </a:solidFill>
                <a:latin typeface="Calibri"/>
              </a:rPr>
              <a:t>order thorazine online</a:t>
            </a:r>
            <a:br/>
            <a:r>
              <a:rPr b="false" i="false" strike="noStrike" sz="1200" u="none">
                <a:solidFill>
                  <a:srgbClr val="FFFFFF"/>
                </a:solidFill>
                <a:latin typeface="Calibri"/>
              </a:rPr>
              <a:t>chlorpromazine 10 mg tablet</a:t>
            </a:r>
            <a:br/>
            <a:r>
              <a:rPr b="false" i="false" strike="noStrike" sz="1200" u="none">
                <a:solidFill>
                  <a:srgbClr val="FFFFFF"/>
                </a:solidFill>
                <a:latin typeface="Calibri"/>
              </a:rPr>
              <a:t>thorazine purchase</a:t>
            </a:r>
            <a:br/>
            <a:r>
              <a:rPr b="false" i="false" strike="noStrike" sz="1200" u="none">
                <a:solidFill>
                  <a:srgbClr val="FFFFFF"/>
                </a:solidFill>
                <a:latin typeface="Calibri"/>
              </a:rPr>
              <a:t>chlorpromazine injection dosage</a:t>
            </a:r>
            <a:br/>
            <a:r>
              <a:rPr b="false" i="false" strike="noStrike" sz="1200" u="none">
                <a:solidFill>
                  <a:srgbClr val="FFFFFF"/>
                </a:solidFill>
                <a:latin typeface="Calibri"/>
              </a:rPr>
              <a:t>chlorpromazine thorazine</a:t>
            </a:r>
            <a:br/>
            <a:r>
              <a:rPr b="false" i="false" strike="noStrike" sz="1200" u="none">
                <a:solidFill>
                  <a:srgbClr val="FFFFFF"/>
                </a:solidFill>
                <a:latin typeface="Calibri"/>
              </a:rPr>
              <a:t>thorazine street price</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chlorpromazine hcl 25mg tab</a:t>
            </a:r>
            <a:br/>
            <a:r>
              <a:rPr b="false" i="false" strike="noStrike" sz="1200" u="none">
                <a:solidFill>
                  <a:srgbClr val="FFFFFF"/>
                </a:solidFill>
                <a:latin typeface="Calibri"/>
              </a:rPr>
              <a:t>chlorpromazine injection india</a:t>
            </a:r>
            <a:br/>
            <a:r>
              <a:rPr b="false" i="false" strike="noStrike" sz="1200" u="none">
                <a:solidFill>
                  <a:srgbClr val="FFFFFF"/>
                </a:solidFill>
                <a:latin typeface="Calibri"/>
              </a:rPr>
              <a:t>chlorpromazine 25 mg</a:t>
            </a:r>
            <a:br/>
            <a:r>
              <a:rPr b="false" i="false" strike="noStrike" sz="1200" u="none">
                <a:solidFill>
                  <a:srgbClr val="FFFFFF"/>
                </a:solidFill>
                <a:latin typeface="Calibri"/>
              </a:rPr>
              <a:t>chlorpromazine hcl 25mg</a:t>
            </a:r>
            <a:br/>
            <a:r>
              <a:rPr b="false" i="false" strike="noStrike" sz="1200" u="none">
                <a:solidFill>
                  <a:srgbClr val="FFFFFF"/>
                </a:solidFill>
                <a:latin typeface="Calibri"/>
              </a:rPr>
              <a:t>thorazine gr 1/6 = mg</a:t>
            </a:r>
            <a:br/>
            <a:r>
              <a:rPr b="false" i="false" strike="noStrike" sz="1200" u="none">
                <a:solidFill>
                  <a:srgbClr val="FFFFFF"/>
                </a:solidFill>
                <a:latin typeface="Calibri"/>
              </a:rPr>
              <a:t>Withdrawal symptoms, including jitteriness, tremor, and seizures, have been reported in neonates whose mothers had taken clomipramine until delivery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thorazine price</a:t>
            </a:r>
            <a:br/>
            <a:r>
              <a:rPr b="false" i="false" strike="noStrike" sz="1200" u="none">
                <a:solidFill>
                  <a:srgbClr val="FFFFFF"/>
                </a:solidFill>
                <a:latin typeface="Calibri"/>
              </a:rPr>
              <a:t>chlorpromazine 25 mg tablet</a:t>
            </a:r>
            <a:br/>
            <a:r>
              <a:rPr b="false" i="false" strike="noStrike" sz="1200" u="none">
                <a:solidFill>
                  <a:srgbClr val="FFFFFF"/>
                </a:solidFill>
                <a:latin typeface="Calibri"/>
              </a:rPr>
              <a:t>thorazine iv push</a:t>
            </a:r>
            <a:br/>
            <a:r>
              <a:rPr b="false" i="false" strike="noStrike" sz="1200" u="none">
                <a:solidFill>
                  <a:srgbClr val="FFFFFF"/>
                </a:solidFill>
                <a:latin typeface="Calibri"/>
              </a:rPr>
              <a:t>chlorpromazine (thorazine) history</a:t>
            </a:r>
            <a:br/>
            <a:r>
              <a:rPr b="false" i="false" strike="noStrike" sz="1200" u="none">
                <a:solidFill>
                  <a:srgbClr val="FFFFFF"/>
                </a:solidFill>
                <a:latin typeface="Calibri"/>
              </a:rPr>
              <a:t>We&amp;rsquo;re not trying to help people OD, but rather help them find help if they believe they have accidentally taken too much and don&amp;rsquo;t know what to do</a:t>
            </a:r>
            <a:br/>
            <a:r>
              <a:rPr b="false" i="false" strike="noStrike" sz="1200" u="none">
                <a:solidFill>
                  <a:srgbClr val="FFFFFF"/>
                </a:solidFill>
                <a:latin typeface="Calibri"/>
              </a:rPr>
              <a:t>thorazine 25 mg</a:t>
            </a:r>
            <a:br/>
            <a:r>
              <a:rPr b="false" i="false" strike="noStrike" sz="1200" u="none">
                <a:solidFill>
                  <a:srgbClr val="FFFFFF"/>
                </a:solidFill>
                <a:latin typeface="Calibri"/>
              </a:rPr>
              <a:t>chlorpromazine trade name</a:t>
            </a:r>
            <a:br/>
            <a:r>
              <a:rPr b="false" i="false" strike="noStrike" sz="1200" u="none">
                <a:solidFill>
                  <a:srgbClr val="FFFFFF"/>
                </a:solidFill>
                <a:latin typeface="Calibri"/>
              </a:rPr>
              <a:t>Some of these brain chemicals, like seretonin, are also important for our sense of well being</a:t>
            </a:r>
            <a:br/>
            <a:r>
              <a:rPr b="false" i="false" strike="noStrike" sz="1200" u="none">
                <a:solidFill>
                  <a:srgbClr val="FFFFFF"/>
                </a:solidFill>
                <a:latin typeface="Calibri"/>
              </a:rPr>
              <a:t>chlorpromazine hydrochloride 25mg tablets</a:t>
            </a:r>
            <a:br/>
            <a:r>
              <a:rPr b="false" i="false" strike="noStrike" sz="1200" u="none">
                <a:solidFill>
                  <a:srgbClr val="FFFFFF"/>
                </a:solidFill>
                <a:latin typeface="Calibri"/>
              </a:rPr>
              <a:t>thorazine mg</a:t>
            </a:r>
            <a:br/>
            <a:r>
              <a:rPr b="false" i="false" strike="noStrike" sz="1200" u="none">
                <a:solidFill>
                  <a:srgbClr val="FFFFFF"/>
                </a:solidFill>
                <a:latin typeface="Calibri"/>
              </a:rPr>
              <a:t>thorazine average cost</a:t>
            </a:r>
            <a:br/>
            <a:r>
              <a:rPr b="false" i="false" strike="noStrike" sz="1200" u="none">
                <a:solidFill>
                  <a:srgbClr val="FFFFFF"/>
                </a:solidFill>
                <a:latin typeface="Calibri"/>
              </a:rPr>
              <a:t>how does chlorpromazine thorazine work</a:t>
            </a:r>
            <a:br/>
            <a:r>
              <a:rPr b="false" i="false" strike="noStrike" sz="1200" u="none">
                <a:solidFill>
                  <a:srgbClr val="FFFFFF"/>
                </a:solidFill>
                <a:latin typeface="Calibri"/>
              </a:rPr>
              <a:t>thorazine iv drip</a:t>
            </a:r>
            <a:br/>
            <a:r>
              <a:rPr b="false" i="false" strike="noStrike" sz="1200" u="none">
                <a:solidFill>
                  <a:srgbClr val="FFFFFF"/>
                </a:solidFill>
                <a:latin typeface="Calibri"/>
              </a:rPr>
              <a:t>Carvedilol is used in the treatment of left ventricular dysfunction; high blood pressure; atrial fibrillation; heart failure; angina and belongs to the drug class non-cardioselective beta blockers</a:t>
            </a:r>
            <a:br/>
            <a:r>
              <a:rPr b="false" i="false" strike="noStrike" sz="1200" u="none">
                <a:solidFill>
                  <a:srgbClr val="FFFFFF"/>
                </a:solidFill>
                <a:latin typeface="Calibri"/>
              </a:rPr>
              <a:t>chlorpromazine 50 mg espa㰿l</a:t>
            </a:r>
            <a:br/>
            <a:r>
              <a:rPr b="false" i="false" strike="noStrike" sz="1200" u="none">
                <a:solidFill>
                  <a:srgbClr val="FFFFFF"/>
                </a:solidFill>
                <a:latin typeface="Calibri"/>
              </a:rPr>
              <a:t>My brother said he used it for pain management</a:t>
            </a:r>
            <a:br/>
            <a:r>
              <a:rPr b="false" i="false" strike="noStrike" sz="1200" u="none">
                <a:solidFill>
                  <a:srgbClr val="FFFFFF"/>
                </a:solidFill>
                <a:latin typeface="Calibri"/>
              </a:rPr>
              <a:t>thorazine iv package insert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medical uses of thorazine</a:t>
            </a:r>
            <a:br/>
            <a:r>
              <a:rPr b="false" i="false" strike="noStrike" sz="1200" u="none">
                <a:solidFill>
                  <a:srgbClr val="FFFFFF"/>
                </a:solidFill>
                <a:latin typeface="Calibri"/>
              </a:rPr>
              <a:t>what is chlorpromazine 50 mg used for</a:t>
            </a:r>
            <a:br/>
            <a:r>
              <a:rPr b="false" i="false" strike="noStrike" sz="1200" u="none">
                <a:solidFill>
                  <a:srgbClr val="FFFFFF"/>
                </a:solidFill>
                <a:latin typeface="Calibri"/>
              </a:rPr>
              <a:t>thorazine iv dose</a:t>
            </a:r>
            <a:br/>
            <a:r>
              <a:rPr b="false" i="false" strike="noStrike" sz="1200" u="none">
                <a:solidFill>
                  <a:srgbClr val="FFFFFF"/>
                </a:solidFill>
                <a:latin typeface="Calibri"/>
              </a:rPr>
              <a:t>chlorpromazine tablets 25mg</a:t>
            </a:r>
            <a:br/>
            <a:r>
              <a:rPr b="false" i="false" strike="noStrike" sz="1200" u="none">
                <a:solidFill>
                  <a:srgbClr val="FFFFFF"/>
                </a:solidFill>
                <a:latin typeface="Calibri"/>
              </a:rPr>
              <a:t>Search Differen UK, Differen USA to find out more data about UK Differen and USA Differen.</a:t>
            </a:r>
            <a:br/>
            <a:r>
              <a:rPr b="false" i="false" strike="noStrike" sz="1200" u="none">
                <a:solidFill>
                  <a:srgbClr val="FFFFFF"/>
                </a:solidFill>
                <a:latin typeface="Calibri"/>
              </a:rPr>
              <a:t>where can i buy thorazine</a:t>
            </a:r>
            <a:br/>
            <a:r>
              <a:rPr b="false" i="false" strike="noStrike" sz="1200" u="none">
                <a:solidFill>
                  <a:srgbClr val="FFFFFF"/>
                </a:solidFill>
                <a:latin typeface="Calibri"/>
              </a:rPr>
              <a:t>chlorpromazine injection pdf</a:t>
            </a:r>
            <a:br/>
            <a:r>
              <a:rPr b="false" i="false" strike="noStrike" sz="1200" u="none">
                <a:solidFill>
                  <a:srgbClr val="FFFFFF"/>
                </a:solidFill>
                <a:latin typeface="Calibri"/>
              </a:rPr>
              <a:t>Poster presentation at the 25th Annual Scientific Meeting of the American Society of Hypertension (ASH), New York, USA, 2010.</a:t>
            </a:r>
            <a:br/>
            <a:r>
              <a:rPr b="false" i="false" strike="noStrike" sz="1200" u="none">
                <a:solidFill>
                  <a:srgbClr val="FFFFFF"/>
                </a:solidFill>
                <a:latin typeface="Calibri"/>
              </a:rPr>
              <a:t>thorazine for bipolar 1</a:t>
            </a:r>
            <a:br/>
            <a:r>
              <a:rPr b="false" i="false" strike="noStrike" sz="1200" u="none">
                <a:solidFill>
                  <a:srgbClr val="FFFFFF"/>
                </a:solidFill>
                <a:latin typeface="Calibri"/>
              </a:rPr>
              <a:t>chlorpromazine hydrochloride 100 mg</a:t>
            </a:r>
            <a:br/>
            <a:r>
              <a:rPr b="false" i="false" strike="noStrike" sz="1200" u="none">
                <a:solidFill>
                  <a:srgbClr val="FFFFFF"/>
                </a:solidFill>
                <a:latin typeface="Calibri"/>
              </a:rPr>
              <a:t>chlorpromazine 10 mg capsules</a:t>
            </a:r>
            <a:br/>
            <a:r>
              <a:rPr b="false" i="false" strike="noStrike" sz="1200" u="none">
                <a:solidFill>
                  <a:srgbClr val="FFFFFF"/>
                </a:solidFill>
                <a:latin typeface="Calibri"/>
              </a:rPr>
              <a:t>chlorpromazine 100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Purchase Thorazine - Chlorpromazine Thorazine</dc:title>
  <dc:description>Buy thorazine online, chlorpromazine 10 mg, chlorpromazine (thorazine) for schizophrenia, purchase chlorpromazine, chlorpromazine hydrochloride molecular weight, chlorpromazine cost, medical uses of thorazine</dc:description>
  <dc:subject>Purchase Thorazine - Chlorpromazine Thorazine</dc:subject>
  <cp:keywords>chlorpromazine tablets 100mg, chlorpromazine trade name in pakistan, chlorpromazine trade name in egypt, chlorpromazine 50 mg, chlorpromazine thorazine for hiccups, teva chlorpromazine 25mg, order chlorpromazine online, chlorpromazine price, novo chlorpromazine 25mg, chlorpromazine purchase</cp:keywords>
  <cp:category/>
</cp:coreProperties>
</file>