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0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51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Tetracycline Hcl Bp 250mg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mechanism of action drugbank</a:t>
            </a:r>
            <a:br/>
            <a:r>
              <a:rPr b="false" i="false" strike="noStrike" sz="1200" u="none">
                <a:solidFill>
                  <a:srgbClr val="FFFFFF"/>
                </a:solidFill>
                <a:latin typeface="Calibri"/>
              </a:rPr>
              <a:t>Medical personnelrPare doing sales and marketing and pushing financial goals rather than [practicing] medicine.0M</a:t>
            </a:r>
            <a:br/>
            <a:r>
              <a:rPr b="false" i="false" strike="noStrike" sz="1200" u="none">
                <a:solidFill>
                  <a:srgbClr val="FFFFFF"/>
                </a:solidFill>
                <a:latin typeface="Calibri"/>
              </a:rPr>
              <a:t>tetracycline mk</a:t>
            </a:r>
            <a:br/>
            <a:r>
              <a:rPr b="false" i="false" strike="noStrike" sz="1200" u="none">
                <a:solidFill>
                  <a:srgbClr val="FFFFFF"/>
                </a:solidFill>
                <a:latin typeface="Calibri"/>
              </a:rPr>
              <a:t>Fluoxetine is only recommended for use during pregnancy when benefits outweigh risk.</a:t>
            </a:r>
            <a:br/>
            <a:r>
              <a:rPr b="false" i="false" strike="noStrike" sz="1200" u="none">
                <a:solidFill>
                  <a:srgbClr val="FFFFFF"/>
                </a:solidFill>
                <a:latin typeface="Calibri"/>
              </a:rPr>
              <a:t>oxytetracycline 250 mg rosacea</a:t>
            </a:r>
            <a:br/>
            <a:r>
              <a:rPr b="false" i="false" strike="noStrike" sz="1200" u="none">
                <a:solidFill>
                  <a:srgbClr val="FFFFFF"/>
                </a:solidFill>
                <a:latin typeface="Calibri"/>
              </a:rPr>
              <a:t>mechanism of action of tetracycline/pdf</a:t>
            </a:r>
            <a:br/>
            <a:r>
              <a:rPr b="false" i="false" strike="noStrike" sz="1200" u="none">
                <a:solidFill>
                  <a:srgbClr val="FFFFFF"/>
                </a:solidFill>
                <a:latin typeface="Calibri"/>
              </a:rPr>
              <a:t>tetracycline nystatin hydrocortisone mouthwash</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where can i buy tetracycline 500mg</a:t>
            </a:r>
            <a:br/>
            <a:r>
              <a:rPr b="false" i="false" strike="noStrike" sz="1200" u="none">
                <a:solidFill>
                  <a:srgbClr val="FFFFFF"/>
                </a:solidFill>
                <a:latin typeface="Calibri"/>
              </a:rPr>
              <a:t>low dose tetracycline rosacea</a:t>
            </a:r>
            <a:br/>
            <a:r>
              <a:rPr b="false" i="false" strike="noStrike" sz="1200" u="none">
                <a:solidFill>
                  <a:srgbClr val="FFFFFF"/>
                </a:solidFill>
                <a:latin typeface="Calibri"/>
              </a:rPr>
              <a:t>Wow 5 weeks into your treatment, yay</a:t>
            </a:r>
            <a:br/>
            <a:r>
              <a:rPr b="false" i="false" strike="noStrike" sz="1200" u="none">
                <a:solidFill>
                  <a:srgbClr val="FFFFFF"/>
                </a:solidFill>
                <a:latin typeface="Calibri"/>
              </a:rPr>
              <a:t>acne medication pills tetracycline</a:t>
            </a:r>
            <a:br/>
            <a:r>
              <a:rPr b="false" i="false" strike="noStrike" sz="1200" u="none">
                <a:solidFill>
                  <a:srgbClr val="FFFFFF"/>
                </a:solidFill>
                <a:latin typeface="Calibri"/>
              </a:rPr>
              <a:t>oxytetracycline 250mg used for</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500 mg for acne</a:t>
            </a:r>
            <a:br/>
            <a:r>
              <a:rPr b="false" i="false" strike="noStrike" sz="1200" u="none">
                <a:solidFill>
                  <a:srgbClr val="FFFFFF"/>
                </a:solidFill>
                <a:latin typeface="Calibri"/>
              </a:rPr>
              <a:t>500 mg tetracycline</a:t>
            </a:r>
            <a:br/>
            <a:r>
              <a:rPr b="false" i="false" strike="noStrike" sz="1200" u="none">
                <a:solidFill>
                  <a:srgbClr val="FFFFFF"/>
                </a:solidFill>
                <a:latin typeface="Calibri"/>
              </a:rPr>
              <a:t>tetracycline price fixing</a:t>
            </a:r>
            <a:br/>
            <a:r>
              <a:rPr b="false" i="false" strike="noStrike" sz="1200" u="none">
                <a:solidFill>
                  <a:srgbClr val="FFFFFF"/>
                </a:solidFill>
                <a:latin typeface="Calibri"/>
              </a:rPr>
              <a:t>mouthwash containing tetracycline</a:t>
            </a:r>
            <a:br/>
            <a:r>
              <a:rPr b="false" i="false" strike="noStrike" sz="1200" u="none">
                <a:solidFill>
                  <a:srgbClr val="FFFFFF"/>
                </a:solidFill>
                <a:latin typeface="Calibri"/>
              </a:rPr>
              <a:t>Below, you will find answers to the most common questions about our Zyban coupon:</a:t>
            </a:r>
            <a:br/>
            <a:r>
              <a:rPr b="false" i="false" strike="noStrike" sz="1200" u="none">
                <a:solidFill>
                  <a:srgbClr val="FFFFFF"/>
                </a:solidFill>
                <a:latin typeface="Calibri"/>
              </a:rPr>
              <a:t>how to take tetracycline 250mg</a:t>
            </a:r>
            <a:br/>
            <a:r>
              <a:rPr b="false" i="false" strike="noStrike" sz="1200" u="none">
                <a:solidFill>
                  <a:srgbClr val="FFFFFF"/>
                </a:solidFill>
                <a:latin typeface="Calibri"/>
              </a:rPr>
              <a:t>500 mg tetracycline cured bee bite</a:t>
            </a:r>
            <a:br/>
            <a:r>
              <a:rPr b="false" i="false" strike="noStrike" sz="1200" u="none">
                <a:solidFill>
                  <a:srgbClr val="FFFFFF"/>
                </a:solidFill>
                <a:latin typeface="Calibri"/>
              </a:rPr>
              <a:t>tetracycline 250 mg recall</a:t>
            </a:r>
            <a:br/>
            <a:r>
              <a:rPr b="false" i="false" strike="noStrike" sz="1200" u="none">
                <a:solidFill>
                  <a:srgbClr val="FFFFFF"/>
                </a:solidFill>
                <a:latin typeface="Calibri"/>
              </a:rPr>
              <a:t>"Both deals combined have the potential to generate over $95 million in cash to VIVUS within the first year, in addition to royalties earned on sales of avanafil."</a:t>
            </a:r>
            <a:br/>
            <a:r>
              <a:rPr b="false" i="false" strike="noStrike" sz="1200" u="none">
                <a:solidFill>
                  <a:srgbClr val="FFFFFF"/>
                </a:solidFill>
                <a:latin typeface="Calibri"/>
              </a:rPr>
              <a:t>long term use of tetracycline for rosacea</a:t>
            </a:r>
            <a:br/>
            <a:r>
              <a:rPr b="false" i="false" strike="noStrike" sz="1200" u="none">
                <a:solidFill>
                  <a:srgbClr val="FFFFFF"/>
                </a:solidFill>
                <a:latin typeface="Calibri"/>
              </a:rPr>
              <a:t>tetracycline mouthwash formulation</a:t>
            </a:r>
            <a:br/>
            <a:r>
              <a:rPr b="false" i="false" strike="noStrike" sz="1200" u="none">
                <a:solidFill>
                  <a:srgbClr val="FFFFFF"/>
                </a:solidFill>
                <a:latin typeface="Calibri"/>
              </a:rPr>
              <a:t>tetracycline generic drug</a:t>
            </a:r>
            <a:br/>
            <a:r>
              <a:rPr b="false" i="false" strike="noStrike" sz="1200" u="none">
                <a:solidFill>
                  <a:srgbClr val="FFFFFF"/>
                </a:solidFill>
                <a:latin typeface="Calibri"/>
              </a:rPr>
              <a:t>You need a separate test to find steroids</a:t>
            </a:r>
            <a:br/>
            <a:r>
              <a:rPr b="false" i="false" strike="noStrike" sz="1200" u="none">
                <a:solidFill>
                  <a:srgbClr val="FFFFFF"/>
                </a:solidFill>
                <a:latin typeface="Calibri"/>
              </a:rPr>
              <a:t>buy tetracycline ointment</a:t>
            </a:r>
            <a:br/>
            <a:r>
              <a:rPr b="false" i="false" strike="noStrike" sz="1200" u="none">
                <a:solidFill>
                  <a:srgbClr val="FFFFFF"/>
                </a:solidFill>
                <a:latin typeface="Calibri"/>
              </a:rPr>
              <a:t>tetracycline for acne results</a:t>
            </a:r>
            <a:br/>
            <a:r>
              <a:rPr b="false" i="false" strike="noStrike" sz="1200" u="none">
                <a:solidFill>
                  <a:srgbClr val="FFFFFF"/>
                </a:solidFill>
                <a:latin typeface="Calibri"/>
              </a:rPr>
              <a:t>tetracycline replacement</a:t>
            </a:r>
            <a:br/>
            <a:r>
              <a:rPr b="false" i="false" strike="noStrike" sz="1200" u="none">
                <a:solidFill>
                  <a:srgbClr val="FFFFFF"/>
                </a:solidFill>
                <a:latin typeface="Calibri"/>
              </a:rPr>
              <a:t>order tetracycline 500mg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replacement for h. pylori</a:t>
            </a:r>
            <a:br/>
            <a:r>
              <a:rPr b="false" i="false" strike="noStrike" sz="1200" u="none">
                <a:solidFill>
                  <a:srgbClr val="FFFFFF"/>
                </a:solidFill>
                <a:latin typeface="Calibri"/>
              </a:rPr>
              <a:t>magic mouthwash tetracycline expiration date</a:t>
            </a:r>
            <a:br/>
            <a:r>
              <a:rPr b="false" i="false" strike="noStrike" sz="1200" u="none">
                <a:solidFill>
                  <a:srgbClr val="FFFFFF"/>
                </a:solidFill>
                <a:latin typeface="Calibri"/>
              </a:rPr>
              <a:t>The drug is started after anabolic steroids are stopped</a:t>
            </a:r>
            <a:br/>
            <a:r>
              <a:rPr b="false" i="false" strike="noStrike" sz="1200" u="none">
                <a:solidFill>
                  <a:srgbClr val="FFFFFF"/>
                </a:solidFill>
                <a:latin typeface="Calibri"/>
              </a:rPr>
              <a:t>does tetracycline work for mrsa</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tetracycline mechanism of action on bacteria</a:t>
            </a:r>
            <a:br/>
            <a:r>
              <a:rPr b="false" i="false" strike="noStrike" sz="1200" u="none">
                <a:solidFill>
                  <a:srgbClr val="FFFFFF"/>
                </a:solidFill>
                <a:latin typeface="Calibri"/>
              </a:rPr>
              <a:t>tetracycline for acne price</a:t>
            </a:r>
            <a:br/>
            <a:r>
              <a:rPr b="false" i="false" strike="noStrike" sz="1200" u="none">
                <a:solidFill>
                  <a:srgbClr val="FFFFFF"/>
                </a:solidFill>
                <a:latin typeface="Calibri"/>
              </a:rPr>
              <a:t>Son las pastillas que garantizan un gran desempeo en la cama</a:t>
            </a:r>
            <a:br/>
            <a:r>
              <a:rPr b="false" i="false" strike="noStrike" sz="1200" u="none">
                <a:solidFill>
                  <a:srgbClr val="FFFFFF"/>
                </a:solidFill>
                <a:latin typeface="Calibri"/>
              </a:rPr>
              <a:t>tetracycline 250 mg 100 capsules</a:t>
            </a:r>
            <a:br/>
            <a:r>
              <a:rPr b="false" i="false" strike="noStrike" sz="1200" u="none">
                <a:solidFill>
                  <a:srgbClr val="FFFFFF"/>
                </a:solidFill>
                <a:latin typeface="Calibri"/>
              </a:rPr>
              <a:t>non prescription tetracycline</a:t>
            </a:r>
            <a:br/>
            <a:r>
              <a:rPr b="false" i="false" strike="noStrike" sz="1200" u="none">
                <a:solidFill>
                  <a:srgbClr val="FFFFFF"/>
                </a:solidFill>
                <a:latin typeface="Calibri"/>
              </a:rPr>
              <a:t>Day two was horrible, days three, four, and five ROCKED</a:t>
            </a:r>
            <a:br/>
            <a:r>
              <a:rPr b="false" i="false" strike="noStrike" sz="1200" u="none">
                <a:solidFill>
                  <a:srgbClr val="FFFFFF"/>
                </a:solidFill>
                <a:latin typeface="Calibri"/>
              </a:rPr>
              <a:t>tetracycline generic availability</a:t>
            </a:r>
            <a:br/>
            <a:r>
              <a:rPr b="false" i="false" strike="noStrike" sz="1200" u="none">
                <a:solidFill>
                  <a:srgbClr val="FFFFFF"/>
                </a:solidFill>
                <a:latin typeface="Calibri"/>
              </a:rPr>
              <a:t>tetracycline 10 mg/ml</a:t>
            </a:r>
            <a:br/>
            <a:r>
              <a:rPr b="false" i="false" strike="noStrike" sz="1200" u="none">
                <a:solidFill>
                  <a:srgbClr val="FFFFFF"/>
                </a:solidFill>
                <a:latin typeface="Calibri"/>
              </a:rPr>
              <a:t>Least-squares mean ( SE) percentage change from baseline in (A) high-density lipoprotein cholesterol (HDL cholesterol) and (B) apolipoprotein A-I (Apo A-I)</a:t>
            </a:r>
            <a:br/>
            <a:r>
              <a:rPr b="false" i="false" strike="noStrike" sz="1200" u="none">
                <a:solidFill>
                  <a:srgbClr val="FFFFFF"/>
                </a:solidFill>
                <a:latin typeface="Calibri"/>
              </a:rPr>
              <a:t>tetracycline acne pills</a:t>
            </a:r>
            <a:br/>
            <a:r>
              <a:rPr b="false" i="false" strike="noStrike" sz="1200" u="none">
                <a:solidFill>
                  <a:srgbClr val="FFFFFF"/>
                </a:solidFill>
                <a:latin typeface="Calibri"/>
              </a:rPr>
              <a:t>tetracycline rosacea</a:t>
            </a:r>
            <a:br/>
            <a:r>
              <a:rPr b="false" i="false" strike="noStrike" sz="1200" u="none">
                <a:solidFill>
                  <a:srgbClr val="FFFFFF"/>
                </a:solidFill>
                <a:latin typeface="Calibri"/>
              </a:rPr>
              <a:t>tetracycline rosacea skin</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solution msds</a:t>
            </a:r>
            <a:br/>
            <a:r>
              <a:rPr b="false" i="false" strike="noStrike" sz="1200" u="none">
                <a:solidFill>
                  <a:srgbClr val="FFFFFF"/>
                </a:solidFill>
                <a:latin typeface="Calibri"/>
              </a:rPr>
              <a:t>how much does tetracycline cost</a:t>
            </a:r>
            <a:br/>
            <a:r>
              <a:rPr b="false" i="false" strike="noStrike" sz="1200" u="none">
                <a:solidFill>
                  <a:srgbClr val="FFFFFF"/>
                </a:solidFill>
                <a:latin typeface="Calibri"/>
              </a:rPr>
              <a:t>I have endometriosis and had to have surgery before we could do the procedure</a:t>
            </a:r>
            <a:br/>
            <a:r>
              <a:rPr b="false" i="false" strike="noStrike" sz="1200" u="none">
                <a:solidFill>
                  <a:srgbClr val="FFFFFF"/>
                </a:solidFill>
                <a:latin typeface="Calibri"/>
              </a:rPr>
              <a:t>tetracycline generics pharmacy</a:t>
            </a:r>
            <a:br/>
            <a:r>
              <a:rPr b="false" i="false" strike="noStrike" sz="1200" u="none">
                <a:solidFill>
                  <a:srgbClr val="FFFFFF"/>
                </a:solidFill>
                <a:latin typeface="Calibri"/>
              </a:rPr>
              <a:t>where to buy tetracycline ointment</a:t>
            </a:r>
            <a:br/>
            <a:r>
              <a:rPr b="false" i="false" strike="noStrike" sz="1200" u="none">
                <a:solidFill>
                  <a:srgbClr val="FFFFFF"/>
                </a:solidFill>
                <a:latin typeface="Calibri"/>
              </a:rPr>
              <a:t>tetracycline medsafe</a:t>
            </a:r>
            <a:br/>
            <a:r>
              <a:rPr b="false" i="false" strike="noStrike" sz="1200" u="none">
                <a:solidFill>
                  <a:srgbClr val="FFFFFF"/>
                </a:solidFill>
                <a:latin typeface="Calibri"/>
              </a:rPr>
              <a:t>mary magic mouthwash tetracycline</a:t>
            </a:r>
            <a:br/>
            <a:r>
              <a:rPr b="false" i="false" strike="noStrike" sz="1200" u="none">
                <a:solidFill>
                  <a:srgbClr val="FFFFFF"/>
                </a:solidFill>
                <a:latin typeface="Calibri"/>
              </a:rPr>
              <a:t>fish cycline tetracycline 250mg 100 capsules</a:t>
            </a:r>
            <a:br/>
            <a:r>
              <a:rPr b="false" i="false" strike="noStrike" sz="1200" u="none">
                <a:solidFill>
                  <a:srgbClr val="FFFFFF"/>
                </a:solidFill>
                <a:latin typeface="Calibri"/>
              </a:rPr>
              <a:t>tetracycline hcl bp 250mg</a:t>
            </a:r>
            <a:br/>
            <a:r>
              <a:rPr b="false" i="false" strike="noStrike" sz="1200" u="none">
                <a:solidFill>
                  <a:srgbClr val="FFFFFF"/>
                </a:solidFill>
                <a:latin typeface="Calibri"/>
              </a:rPr>
              <a:t>do you need a prescription for tetracycline</a:t>
            </a:r>
            <a:br/>
            <a:r>
              <a:rPr b="false" i="false" strike="noStrike" sz="1200" u="none">
                <a:solidFill>
                  <a:srgbClr val="FFFFFF"/>
                </a:solidFill>
                <a:latin typeface="Calibri"/>
              </a:rPr>
              <a:t>tetracycline for acne how long to work</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oxytetracycline 250mg</a:t>
            </a:r>
            <a:br/>
            <a:r>
              <a:rPr b="false" i="false" strike="noStrike" sz="1200" u="none">
                <a:solidFill>
                  <a:srgbClr val="FFFFFF"/>
                </a:solidFill>
                <a:latin typeface="Calibri"/>
              </a:rPr>
              <a:t>How much of what she took was a lethal dose</a:t>
            </a:r>
            <a:br/>
            <a:r>
              <a:rPr b="false" i="false" strike="noStrike" sz="1200" u="none">
                <a:solidFill>
                  <a:srgbClr val="FFFFFF"/>
                </a:solidFill>
                <a:latin typeface="Calibri"/>
              </a:rPr>
              <a:t>2407 is 500 mg tetracycline</a:t>
            </a:r>
            <a:br/>
            <a:r>
              <a:rPr b="false" i="false" strike="noStrike" sz="1200" u="none">
                <a:solidFill>
                  <a:srgbClr val="FFFFFF"/>
                </a:solidFill>
                <a:latin typeface="Calibri"/>
              </a:rPr>
              <a:t>buy tetracycline online no prescription</a:t>
            </a:r>
            <a:br/>
            <a:r>
              <a:rPr b="false" i="false" strike="noStrike" sz="1200" u="none">
                <a:solidFill>
                  <a:srgbClr val="FFFFFF"/>
                </a:solidFill>
                <a:latin typeface="Calibri"/>
              </a:rPr>
              <a:t>tetracycline as a selector for resistant bacteria in activated sludge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In addition, compared to SRI treatment of other disorders, SRI treatment of OCD usually takes longer for response to begin</a:t>
            </a:r>
            <a:br/>
            <a:r>
              <a:rPr b="false" i="false" strike="noStrike" sz="1200" u="none">
                <a:solidFill>
                  <a:srgbClr val="FFFFFF"/>
                </a:solidFill>
                <a:latin typeface="Calibri"/>
              </a:rPr>
              <a:t>tetracycline private prescription</a:t>
            </a:r>
            <a:br/>
            <a:r>
              <a:rPr b="false" i="false" strike="noStrike" sz="1200" u="none">
                <a:solidFill>
                  <a:srgbClr val="FFFFFF"/>
                </a:solidFill>
                <a:latin typeface="Calibri"/>
              </a:rPr>
              <a:t>cheap tetracycline no prescription</a:t>
            </a:r>
            <a:br/>
            <a:r>
              <a:rPr b="false" i="false" strike="noStrike" sz="1200" u="none">
                <a:solidFill>
                  <a:srgbClr val="FFFFFF"/>
                </a:solidFill>
                <a:latin typeface="Calibri"/>
              </a:rPr>
              <a:t>order tetracycline for acne</a:t>
            </a:r>
            <a:br/>
            <a:r>
              <a:rPr b="false" i="false" strike="noStrike" sz="1200" u="none">
                <a:solidFill>
                  <a:srgbClr val="FFFFFF"/>
                </a:solidFill>
                <a:latin typeface="Calibri"/>
              </a:rPr>
              <a:t>will tetracycline cure acne</a:t>
            </a:r>
            <a:br/>
            <a:r>
              <a:rPr b="false" i="false" strike="noStrike" sz="1200" u="none">
                <a:solidFill>
                  <a:srgbClr val="FFFFFF"/>
                </a:solidFill>
                <a:latin typeface="Calibri"/>
              </a:rPr>
              <a:t>Caution is advisable in using PROZACin patients with diseases or conditions that could affect metabolism orhemodynamic responses.</a:t>
            </a:r>
            <a:br/>
            <a:r>
              <a:rPr b="false" i="false" strike="noStrike" sz="1200" u="none">
                <a:solidFill>
                  <a:srgbClr val="FFFFFF"/>
                </a:solidFill>
                <a:latin typeface="Calibri"/>
              </a:rPr>
              <a:t>non presecription tetracycline for birds</a:t>
            </a:r>
            <a:br/>
            <a:r>
              <a:rPr b="false" i="false" strike="noStrike" sz="1200" u="none">
                <a:solidFill>
                  <a:srgbClr val="FFFFFF"/>
                </a:solidFill>
                <a:latin typeface="Calibri"/>
              </a:rPr>
              <a:t>where to buy tetracycline 500mg</a:t>
            </a:r>
            <a:br/>
            <a:r>
              <a:rPr b="false" i="false" strike="noStrike" sz="1200" u="none">
                <a:solidFill>
                  <a:srgbClr val="FFFFFF"/>
                </a:solidFill>
                <a:latin typeface="Calibri"/>
              </a:rPr>
              <a:t>Patients should tell their doctor if they are pregnant or are planning to become pregnant</a:t>
            </a:r>
            <a:br/>
            <a:r>
              <a:rPr b="false" i="false" strike="noStrike" sz="1200" u="none">
                <a:solidFill>
                  <a:srgbClr val="FFFFFF"/>
                </a:solidFill>
                <a:latin typeface="Calibri"/>
              </a:rPr>
              <a:t>tetracycline 250 mg</a:t>
            </a:r>
            <a:br/>
            <a:r>
              <a:rPr b="false" i="false" strike="noStrike" sz="1200" u="none">
                <a:solidFill>
                  <a:srgbClr val="FFFFFF"/>
                </a:solidFill>
                <a:latin typeface="Calibri"/>
              </a:rPr>
              <a:t>tetracycline hcl cap 250 mg</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generic form of tetracycline</a:t>
            </a:r>
            <a:br/>
            <a:r>
              <a:rPr b="false" i="false" strike="noStrike" sz="1200" u="none">
                <a:solidFill>
                  <a:srgbClr val="FFFFFF"/>
                </a:solidFill>
                <a:latin typeface="Calibri"/>
              </a:rPr>
              <a:t>500 mg tetracycline hydrochloride capsules</a:t>
            </a:r>
            <a:br/>
            <a:r>
              <a:rPr b="false" i="false" strike="noStrike" sz="1200" u="none">
                <a:solidFill>
                  <a:srgbClr val="FFFFFF"/>
                </a:solidFill>
                <a:latin typeface="Calibri"/>
              </a:rPr>
              <a:t>oxytetracycline 250mg tablets acne</a:t>
            </a:r>
            <a:br/>
            <a:r>
              <a:rPr b="false" i="false" strike="noStrike" sz="1200" u="none">
                <a:solidFill>
                  <a:srgbClr val="FFFFFF"/>
                </a:solidFill>
                <a:latin typeface="Calibri"/>
              </a:rPr>
              <a:t>tetracycline costs</a:t>
            </a:r>
            <a:br/>
            <a:r>
              <a:rPr b="false" i="false" strike="noStrike" sz="1200" u="none">
                <a:solidFill>
                  <a:srgbClr val="FFFFFF"/>
                </a:solidFill>
                <a:latin typeface="Calibri"/>
              </a:rPr>
              <a:t>where to buy tetracycline for chickens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acne treatment</a:t>
            </a:r>
            <a:br/>
            <a:r>
              <a:rPr b="false" i="false" strike="noStrike" sz="1200" u="none">
                <a:solidFill>
                  <a:srgbClr val="FFFFFF"/>
                </a:solidFill>
                <a:latin typeface="Calibri"/>
              </a:rPr>
              <a:t>tetracycline dosage for acne treatment</a:t>
            </a:r>
            <a:br/>
            <a:r>
              <a:rPr b="false" i="false" strike="noStrike" sz="1200" u="none">
                <a:solidFill>
                  <a:srgbClr val="FFFFFF"/>
                </a:solidFill>
                <a:latin typeface="Calibri"/>
              </a:rPr>
              <a:t>tetracycline base msds</a:t>
            </a:r>
            <a:br/>
            <a:r>
              <a:rPr b="false" i="false" strike="noStrike" sz="1200" u="none">
                <a:solidFill>
                  <a:srgbClr val="FFFFFF"/>
                </a:solidFill>
                <a:latin typeface="Calibri"/>
              </a:rPr>
              <a:t>apo-tetra 250 mg tetracycline hcl</a:t>
            </a:r>
            <a:br/>
            <a:r>
              <a:rPr b="false" i="false" strike="noStrike" sz="1200" u="none">
                <a:solidFill>
                  <a:srgbClr val="FFFFFF"/>
                </a:solidFill>
                <a:latin typeface="Calibri"/>
              </a:rPr>
              <a:t>replacement drug for tetracycline</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cheap tetracycline</a:t>
            </a:r>
            <a:br/>
            <a:r>
              <a:rPr b="false" i="false" strike="noStrike" sz="1200" u="none">
                <a:solidFill>
                  <a:srgbClr val="FFFFFF"/>
                </a:solidFill>
                <a:latin typeface="Calibri"/>
              </a:rPr>
              <a:t>tetracycline acne prescription</a:t>
            </a:r>
            <a:br/>
            <a:r>
              <a:rPr b="false" i="false" strike="noStrike" sz="1200" u="none">
                <a:solidFill>
                  <a:srgbClr val="FFFFFF"/>
                </a:solidFill>
                <a:latin typeface="Calibri"/>
              </a:rPr>
              <a:t>can you buy tetracycline online</a:t>
            </a:r>
            <a:br/>
            <a:r>
              <a:rPr b="false" i="false" strike="noStrike" sz="1200" u="none">
                <a:solidFill>
                  <a:srgbClr val="FFFFFF"/>
                </a:solidFill>
                <a:latin typeface="Calibri"/>
              </a:rPr>
              <a:t>tetracycline 250 mg uses</a:t>
            </a:r>
            <a:br/>
            <a:r>
              <a:rPr b="false" i="false" strike="noStrike" sz="1200" u="none">
                <a:solidFill>
                  <a:srgbClr val="FFFFFF"/>
                </a:solidFill>
                <a:latin typeface="Calibri"/>
              </a:rPr>
              <a:t>tetracycline fish meds</a:t>
            </a:r>
            <a:br/>
            <a:r>
              <a:rPr b="false" i="false" strike="noStrike" sz="1200" u="none">
                <a:solidFill>
                  <a:srgbClr val="FFFFFF"/>
                </a:solidFill>
                <a:latin typeface="Calibri"/>
              </a:rPr>
              <a:t>tetracycline for acne mechanism of action</a:t>
            </a:r>
            <a:br/>
            <a:r>
              <a:rPr b="false" i="false" strike="noStrike" sz="1200" u="none">
                <a:solidFill>
                  <a:srgbClr val="FFFFFF"/>
                </a:solidFill>
                <a:latin typeface="Calibri"/>
              </a:rPr>
              <a:t>tetracycline prescription dosage</a:t>
            </a:r>
            <a:br/>
            <a:r>
              <a:rPr b="false" i="false" strike="noStrike" sz="1200" u="none">
                <a:solidFill>
                  <a:srgbClr val="FFFFFF"/>
                </a:solidFill>
                <a:latin typeface="Calibri"/>
              </a:rPr>
              <a:t>tetracycline cured my acne</a:t>
            </a:r>
            <a:br/>
            <a:r>
              <a:rPr b="false" i="false" strike="noStrike" sz="1200" u="none">
                <a:solidFill>
                  <a:srgbClr val="FFFFFF"/>
                </a:solidFill>
                <a:latin typeface="Calibri"/>
              </a:rPr>
              <a:t>acne rosacea treatment tetracycline</a:t>
            </a:r>
            <a:br/>
            <a:r>
              <a:rPr b="false" i="false" strike="noStrike" sz="1200" u="none">
                <a:solidFill>
                  <a:srgbClr val="FFFFFF"/>
                </a:solidFill>
                <a:latin typeface="Calibri"/>
              </a:rPr>
              <a:t>And take a list of all your symptoms, medications, and supplements to the doctor</a:t>
            </a:r>
            <a:br/>
            <a:r>
              <a:rPr b="false" i="false" strike="noStrike" sz="1200" u="none">
                <a:solidFill>
                  <a:srgbClr val="FFFFFF"/>
                </a:solidFill>
                <a:latin typeface="Calibri"/>
              </a:rPr>
              <a:t>does tetracycline make acne worse before it gets better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azithromycin versus tetracycline in the treatment of acne vulgaris</a:t>
            </a:r>
            <a:br/>
            <a:r>
              <a:rPr b="false" i="false" strike="noStrike" sz="1200" u="none">
                <a:solidFill>
                  <a:srgbClr val="FFFFFF"/>
                </a:solidFill>
                <a:latin typeface="Calibri"/>
              </a:rPr>
              <a:t>tetracycline mk hydrochloride 500mg</a:t>
            </a:r>
            <a:br/>
            <a:r>
              <a:rPr b="false" i="false" strike="noStrike" sz="1200" u="none">
                <a:solidFill>
                  <a:srgbClr val="FFFFFF"/>
                </a:solidFill>
                <a:latin typeface="Calibri"/>
              </a:rPr>
              <a:t>buy tetracycline for dogs</a:t>
            </a:r>
            <a:br/>
            <a:r>
              <a:rPr b="false" i="false" strike="noStrike" sz="1200" u="none">
                <a:solidFill>
                  <a:srgbClr val="FFFFFF"/>
                </a:solidFill>
                <a:latin typeface="Calibri"/>
              </a:rPr>
              <a:t>tetracycline acne price</a:t>
            </a:r>
            <a:br/>
            <a:r>
              <a:rPr b="false" i="false" strike="noStrike" sz="1200" u="none">
                <a:solidFill>
                  <a:srgbClr val="FFFFFF"/>
                </a:solidFill>
                <a:latin typeface="Calibri"/>
              </a:rPr>
              <a:t>tetracycline 1000 mg day</a:t>
            </a:r>
            <a:br/>
            <a:r>
              <a:rPr b="false" i="false" strike="noStrike" sz="1200" u="none">
                <a:solidFill>
                  <a:srgbClr val="FFFFFF"/>
                </a:solidFill>
                <a:latin typeface="Calibri"/>
              </a:rPr>
              <a:t>Acai Perfect Acai Purest Does Loestrin Cause Depression Burning Fat Prozac Cephalexin 250 Mg Ingredients</a:t>
            </a:r>
            <a:br/>
            <a:r>
              <a:rPr b="false" i="false" strike="noStrike" sz="1200" u="none">
                <a:solidFill>
                  <a:srgbClr val="FFFFFF"/>
                </a:solidFill>
                <a:latin typeface="Calibri"/>
              </a:rPr>
              <a:t>tetracycline order online</a:t>
            </a:r>
            <a:br/>
            <a:r>
              <a:rPr b="false" i="false" strike="noStrike" sz="1200" u="none">
                <a:solidFill>
                  <a:srgbClr val="FFFFFF"/>
                </a:solidFill>
                <a:latin typeface="Calibri"/>
              </a:rPr>
              <a:t>tetracycline 250 mg acne reviews</a:t>
            </a:r>
            <a:br/>
            <a:r>
              <a:rPr b="false" i="false" strike="noStrike" sz="1200" u="none">
                <a:solidFill>
                  <a:srgbClr val="FFFFFF"/>
                </a:solidFill>
                <a:latin typeface="Calibri"/>
              </a:rPr>
              <a:t>tetracycline acne dose</a:t>
            </a:r>
            <a:br/>
            <a:r>
              <a:rPr b="false" i="false" strike="noStrike" sz="1200" u="none">
                <a:solidFill>
                  <a:srgbClr val="FFFFFF"/>
                </a:solidFill>
                <a:latin typeface="Calibri"/>
              </a:rPr>
              <a:t>tetracycline capsules bp 500mg</a:t>
            </a:r>
            <a:br/>
            <a:r>
              <a:rPr b="false" i="false" strike="noStrike" sz="1200" u="none">
                <a:solidFill>
                  <a:srgbClr val="FFFFFF"/>
                </a:solidFill>
                <a:latin typeface="Calibri"/>
              </a:rPr>
              <a:t>Saw Dr recently, he said try taking lowest effective dosage of Prozac(anti libido for me), start at 10 MG/day, after 30 days if same behavior, go to 20 mg, repeat until success or reach 80 mg/day</a:t>
            </a:r>
            <a:br/>
            <a:r>
              <a:rPr b="false" i="false" strike="noStrike" sz="1200" u="none">
                <a:solidFill>
                  <a:srgbClr val="FFFFFF"/>
                </a:solidFill>
                <a:latin typeface="Calibri"/>
              </a:rPr>
              <a:t>how long does it take for tetracycline to clear acne</a:t>
            </a:r>
            <a:br/>
            <a:r>
              <a:rPr b="false" i="false" strike="noStrike" sz="1200" u="none">
                <a:solidFill>
                  <a:srgbClr val="FFFFFF"/>
                </a:solidFill>
                <a:latin typeface="Calibri"/>
              </a:rPr>
              <a:t>online tetracycline pets</a:t>
            </a:r>
            <a:br/>
            <a:r>
              <a:rPr b="false" i="false" strike="noStrike" sz="1200" u="none">
                <a:solidFill>
                  <a:srgbClr val="FFFFFF"/>
                </a:solidFill>
                <a:latin typeface="Calibri"/>
              </a:rPr>
              <a:t>tetracycline hydrochloride msds sigma</a:t>
            </a:r>
            <a:br/>
            <a:r>
              <a:rPr b="false" i="false" strike="noStrike" sz="1200" u="none">
                <a:solidFill>
                  <a:srgbClr val="FFFFFF"/>
                </a:solidFill>
                <a:latin typeface="Calibri"/>
              </a:rPr>
              <a:t>Something that just causes you to feel off kilter though I will still say even so this thing made me feel strange.</a:t>
            </a:r>
            <a:br/>
            <a:r>
              <a:rPr b="false" i="false" strike="noStrike" sz="1200" u="none">
                <a:solidFill>
                  <a:srgbClr val="FFFFFF"/>
                </a:solidFill>
                <a:latin typeface="Calibri"/>
              </a:rPr>
              <a:t>where to buy tetracycline for betta fish</a:t>
            </a:r>
            <a:br/>
            <a:r>
              <a:rPr b="false" i="false" strike="noStrike" sz="1200" u="none">
                <a:solidFill>
                  <a:srgbClr val="FFFFFF"/>
                </a:solidFill>
                <a:latin typeface="Calibri"/>
              </a:rPr>
              <a:t>Stop using this medication and see your doctor immediately.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hydrochloride 250 mg capsule</a:t>
            </a:r>
            <a:br/>
            <a:r>
              <a:rPr b="false" i="false" strike="noStrike" sz="1200" u="none">
                <a:solidFill>
                  <a:srgbClr val="FFFFFF"/>
                </a:solidFill>
                <a:latin typeface="Calibri"/>
              </a:rPr>
              <a:t>cost tetracycline acne</a:t>
            </a:r>
            <a:br/>
            <a:r>
              <a:rPr b="false" i="false" strike="noStrike" sz="1200" u="none">
                <a:solidFill>
                  <a:srgbClr val="FFFFFF"/>
                </a:solidFill>
                <a:latin typeface="Calibri"/>
              </a:rPr>
              <a:t>does tetracycline kill mrsa</a:t>
            </a:r>
            <a:br/>
            <a:r>
              <a:rPr b="false" i="false" strike="noStrike" sz="1200" u="none">
                <a:solidFill>
                  <a:srgbClr val="FFFFFF"/>
                </a:solidFill>
                <a:latin typeface="Calibri"/>
              </a:rPr>
              <a:t>mechanism of action of tetracycline in rosacea</a:t>
            </a:r>
            <a:br/>
            <a:r>
              <a:rPr b="false" i="false" strike="noStrike" sz="1200" u="none">
                <a:solidFill>
                  <a:srgbClr val="FFFFFF"/>
                </a:solidFill>
                <a:latin typeface="Calibri"/>
              </a:rPr>
              <a:t>tetracycline mrsa pneumonia</a:t>
            </a:r>
            <a:br/>
            <a:r>
              <a:rPr b="false" i="false" strike="noStrike" sz="1200" u="none">
                <a:solidFill>
                  <a:srgbClr val="FFFFFF"/>
                </a:solidFill>
                <a:latin typeface="Calibri"/>
              </a:rPr>
              <a:t>buy generic tetracycline</a:t>
            </a:r>
            <a:br/>
            <a:r>
              <a:rPr b="false" i="false" strike="noStrike" sz="1200" u="none">
                <a:solidFill>
                  <a:srgbClr val="FFFFFF"/>
                </a:solidFill>
                <a:latin typeface="Calibri"/>
              </a:rPr>
              <a:t>After I have done this I then spray the rest of their body avoiding their eyes mouth and nose and then sort of "pat" it into their coats</a:t>
            </a:r>
            <a:br/>
            <a:r>
              <a:rPr b="false" i="false" strike="noStrike" sz="1200" u="none">
                <a:solidFill>
                  <a:srgbClr val="FFFFFF"/>
                </a:solidFill>
                <a:latin typeface="Calibri"/>
              </a:rPr>
              <a:t>buy tetracycline ointment online</a:t>
            </a:r>
            <a:br/>
            <a:r>
              <a:rPr b="false" i="false" strike="noStrike" sz="1200" u="none">
                <a:solidFill>
                  <a:srgbClr val="FFFFFF"/>
                </a:solidFill>
                <a:latin typeface="Calibri"/>
              </a:rPr>
              <a:t>antibiotic tetracycline mouthwash</a:t>
            </a:r>
            <a:br/>
            <a:r>
              <a:rPr b="false" i="false" strike="noStrike" sz="1200" u="none">
                <a:solidFill>
                  <a:srgbClr val="FFFFFF"/>
                </a:solidFill>
                <a:latin typeface="Calibri"/>
              </a:rPr>
              <a:t>tetracycline sebaceous cysts</a:t>
            </a:r>
            <a:br/>
            <a:r>
              <a:rPr b="false" i="false" strike="noStrike" sz="1200" u="none">
                <a:solidFill>
                  <a:srgbClr val="FFFFFF"/>
                </a:solidFill>
                <a:latin typeface="Calibri"/>
              </a:rPr>
              <a:t>Adult dogs with weak immune systems can however develop generalized ringworm.</a:t>
            </a:r>
            <a:br/>
            <a:r>
              <a:rPr b="false" i="false" strike="noStrike" sz="1200" u="none">
                <a:solidFill>
                  <a:srgbClr val="FFFFFF"/>
                </a:solidFill>
                <a:latin typeface="Calibri"/>
              </a:rPr>
              <a:t>uses of tetracycline medicine</a:t>
            </a:r>
            <a:br/>
            <a:r>
              <a:rPr b="false" i="false" strike="noStrike" sz="1200" u="none">
                <a:solidFill>
                  <a:srgbClr val="FFFFFF"/>
                </a:solidFill>
                <a:latin typeface="Calibri"/>
              </a:rPr>
              <a:t>tetracycline price uk</a:t>
            </a:r>
            <a:br/>
            <a:r>
              <a:rPr b="false" i="false" strike="noStrike" sz="1200" u="none">
                <a:solidFill>
                  <a:srgbClr val="FFFFFF"/>
                </a:solidFill>
                <a:latin typeface="Calibri"/>
              </a:rPr>
              <a:t>oxytetracycline 250mg oxytetracycline 250mg</a:t>
            </a:r>
            <a:br/>
            <a:r>
              <a:rPr b="false" i="false" strike="noStrike" sz="1200" u="none">
                <a:solidFill>
                  <a:srgbClr val="FFFFFF"/>
                </a:solidFill>
                <a:latin typeface="Calibri"/>
              </a:rPr>
              <a:t>The remaining bacteria eventually die or are destroyed by the immune system.</a:t>
            </a:r>
            <a:br/>
            <a:r>
              <a:rPr b="false" i="false" strike="noStrike" sz="1200" u="none">
                <a:solidFill>
                  <a:srgbClr val="FFFFFF"/>
                </a:solidFill>
                <a:latin typeface="Calibri"/>
              </a:rPr>
              <a:t>tetracycline wolff 500 mg</a:t>
            </a:r>
            <a:br/>
            <a:r>
              <a:rPr b="false" i="false" strike="noStrike" sz="1200" u="none">
                <a:solidFill>
                  <a:srgbClr val="FFFFFF"/>
                </a:solidFill>
                <a:latin typeface="Calibri"/>
              </a:rPr>
              <a:t>Many women survive with chronic pain, pelvic inflammatory disease, and infertility</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prescription tetracycline</a:t>
            </a:r>
            <a:br/>
            <a:r>
              <a:rPr b="false" i="false" strike="noStrike" sz="1200" u="none">
                <a:solidFill>
                  <a:srgbClr val="FFFFFF"/>
                </a:solidFill>
                <a:latin typeface="Calibri"/>
              </a:rPr>
              <a:t>tetracycline acne treatment reviews</a:t>
            </a:r>
            <a:br/>
            <a:r>
              <a:rPr b="false" i="false" strike="noStrike" sz="1200" u="none">
                <a:solidFill>
                  <a:srgbClr val="FFFFFF"/>
                </a:solidFill>
                <a:latin typeface="Calibri"/>
              </a:rPr>
              <a:t>tetracycline made my acne worse</a:t>
            </a:r>
            <a:br/>
            <a:r>
              <a:rPr b="false" i="false" strike="noStrike" sz="1200" u="none">
                <a:solidFill>
                  <a:srgbClr val="FFFFFF"/>
                </a:solidFill>
                <a:latin typeface="Calibri"/>
              </a:rPr>
              <a:t>buy tetracycline online australia</a:t>
            </a:r>
            <a:br/>
            <a:r>
              <a:rPr b="false" i="false" strike="noStrike" sz="1200" u="none">
                <a:solidFill>
                  <a:srgbClr val="FFFFFF"/>
                </a:solidFill>
                <a:latin typeface="Calibri"/>
              </a:rPr>
              <a:t>tetracycline mk uses</a:t>
            </a:r>
            <a:br/>
            <a:r>
              <a:rPr b="false" i="false" strike="noStrike" sz="1200" u="none">
                <a:solidFill>
                  <a:srgbClr val="FFFFFF"/>
                </a:solidFill>
                <a:latin typeface="Calibri"/>
              </a:rPr>
              <a:t>where can i buy tetracycline for fish</a:t>
            </a:r>
            <a:br/>
            <a:r>
              <a:rPr b="false" i="false" strike="noStrike" sz="1200" u="none">
                <a:solidFill>
                  <a:srgbClr val="FFFFFF"/>
                </a:solidFill>
                <a:latin typeface="Calibri"/>
              </a:rPr>
              <a:t>oxytetracycline 250mg review</a:t>
            </a:r>
            <a:br/>
            <a:r>
              <a:rPr b="false" i="false" strike="noStrike" sz="1200" u="none">
                <a:solidFill>
                  <a:srgbClr val="FFFFFF"/>
                </a:solidFill>
                <a:latin typeface="Calibri"/>
              </a:rPr>
              <a:t>tetracycline 500 mg capsules spc</a:t>
            </a:r>
            <a:br/>
            <a:r>
              <a:rPr b="false" i="false" strike="noStrike" sz="1200" u="none">
                <a:solidFill>
                  <a:srgbClr val="FFFFFF"/>
                </a:solidFill>
                <a:latin typeface="Calibri"/>
              </a:rPr>
              <a:t>mechanism of action of tetracycline antibiotics</a:t>
            </a:r>
            <a:br/>
            <a:r>
              <a:rPr b="false" i="false" strike="noStrike" sz="1200" u="none">
                <a:solidFill>
                  <a:srgbClr val="FFFFFF"/>
                </a:solidFill>
                <a:latin typeface="Calibri"/>
              </a:rPr>
              <a:t>tetracycline 500mg dosage</a:t>
            </a:r>
            <a:br/>
            <a:r>
              <a:rPr b="false" i="false" strike="noStrike" sz="1200" u="none">
                <a:solidFill>
                  <a:srgbClr val="FFFFFF"/>
                </a:solidFill>
                <a:latin typeface="Calibri"/>
              </a:rPr>
              <a:t>where to buy tetracycline antibiotics</a:t>
            </a:r>
            <a:br/>
            <a:r>
              <a:rPr b="false" i="false" strike="noStrike" sz="1200" u="none">
                <a:solidFill>
                  <a:srgbClr val="FFFFFF"/>
                </a:solidFill>
                <a:latin typeface="Calibri"/>
              </a:rPr>
              <a:t>tetracycline acne medication</a:t>
            </a:r>
            <a:br/>
            <a:r>
              <a:rPr b="false" i="false" strike="noStrike" sz="1200" u="none">
                <a:solidFill>
                  <a:srgbClr val="FFFFFF"/>
                </a:solidFill>
                <a:latin typeface="Calibri"/>
              </a:rPr>
              <a:t>tetracycline hcl 250 mg capsules</a:t>
            </a:r>
            <a:br/>
            <a:r>
              <a:rPr b="false" i="false" strike="noStrike" sz="1200" u="none">
                <a:solidFill>
                  <a:srgbClr val="FFFFFF"/>
                </a:solidFill>
                <a:latin typeface="Calibri"/>
              </a:rPr>
              <a:t>mechanism of action of tetracycline pdf</a:t>
            </a:r>
            <a:br/>
            <a:r>
              <a:rPr b="false" i="false" strike="noStrike" sz="1200" u="none">
                <a:solidFill>
                  <a:srgbClr val="FFFFFF"/>
                </a:solidFill>
                <a:latin typeface="Calibri"/>
              </a:rPr>
              <a:t>tetracycline generic names</a:t>
            </a:r>
            <a:br/>
            <a:r>
              <a:rPr b="false" i="false" strike="noStrike" sz="1200" u="none">
                <a:solidFill>
                  <a:srgbClr val="FFFFFF"/>
                </a:solidFill>
                <a:latin typeface="Calibri"/>
              </a:rPr>
              <a:t>I have been on 7 different antidepressants</a:t>
            </a:r>
            <a:br/>
            <a:r>
              <a:rPr b="false" i="false" strike="noStrike" sz="1200" u="none">
                <a:solidFill>
                  <a:srgbClr val="FFFFFF"/>
                </a:solidFill>
                <a:latin typeface="Calibri"/>
              </a:rPr>
              <a:t>tetracycline 250 mg capsules buy online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500mg capsules for acne</a:t>
            </a:r>
            <a:br/>
            <a:r>
              <a:rPr b="false" i="false" strike="noStrike" sz="1200" u="none">
                <a:solidFill>
                  <a:srgbClr val="FFFFFF"/>
                </a:solidFill>
                <a:latin typeface="Calibri"/>
              </a:rPr>
              <a:t>1) I purchased a 6 month supply of Kirkland&amp;rsquo;s minoxidil 5% (foam)</a:t>
            </a:r>
            <a:br/>
            <a:r>
              <a:rPr b="false" i="false" strike="noStrike" sz="1200" u="none">
                <a:solidFill>
                  <a:srgbClr val="FFFFFF"/>
                </a:solidFill>
                <a:latin typeface="Calibri"/>
              </a:rPr>
              <a:t>250 mg tetracycline dosage</a:t>
            </a:r>
            <a:br/>
            <a:r>
              <a:rPr b="false" i="false" strike="noStrike" sz="1200" u="none">
                <a:solidFill>
                  <a:srgbClr val="FFFFFF"/>
                </a:solidFill>
                <a:latin typeface="Calibri"/>
              </a:rPr>
              <a:t>can tetracycline make acne worse</a:t>
            </a:r>
            <a:br/>
            <a:r>
              <a:rPr b="false" i="false" strike="noStrike" sz="1200" u="none">
                <a:solidFill>
                  <a:srgbClr val="FFFFFF"/>
                </a:solidFill>
                <a:latin typeface="Calibri"/>
              </a:rPr>
              <a:t>If you had success with Zoloft before it started to fail, Prozac would be a logical choice in terms of antidepressant effect</a:t>
            </a:r>
            <a:br/>
            <a:r>
              <a:rPr b="false" i="false" strike="noStrike" sz="1200" u="none">
                <a:solidFill>
                  <a:srgbClr val="FFFFFF"/>
                </a:solidFill>
                <a:latin typeface="Calibri"/>
              </a:rPr>
              <a:t>buy tetracycline for cats</a:t>
            </a:r>
            <a:br/>
            <a:r>
              <a:rPr b="false" i="false" strike="noStrike" sz="1200" u="none">
                <a:solidFill>
                  <a:srgbClr val="FFFFFF"/>
                </a:solidFill>
                <a:latin typeface="Calibri"/>
              </a:rPr>
              <a:t>rosacea treatment tetracycline dose</a:t>
            </a:r>
            <a:br/>
            <a:r>
              <a:rPr b="false" i="false" strike="noStrike" sz="1200" u="none">
                <a:solidFill>
                  <a:srgbClr val="FFFFFF"/>
                </a:solidFill>
                <a:latin typeface="Calibri"/>
              </a:rPr>
              <a:t>tetracycline mk 500mg</a:t>
            </a:r>
            <a:br/>
            <a:r>
              <a:rPr b="false" i="false" strike="noStrike" sz="1200" u="none">
                <a:solidFill>
                  <a:srgbClr val="FFFFFF"/>
                </a:solidFill>
                <a:latin typeface="Calibri"/>
              </a:rPr>
              <a:t>Sie Probleme mit dem Herzen haben</a:t>
            </a:r>
            <a:br/>
            <a:r>
              <a:rPr b="false" i="false" strike="noStrike" sz="1200" u="none">
                <a:solidFill>
                  <a:srgbClr val="FFFFFF"/>
                </a:solidFill>
                <a:latin typeface="Calibri"/>
              </a:rPr>
              <a:t>tetracycline hydrochloride capsules usp 250 mg</a:t>
            </a:r>
            <a:br/>
            <a:r>
              <a:rPr b="false" i="false" strike="noStrike" sz="1200" u="none">
                <a:solidFill>
                  <a:srgbClr val="FFFFFF"/>
                </a:solidFill>
                <a:latin typeface="Calibri"/>
              </a:rPr>
              <a:t>I am aware of the risks on both sides</a:t>
            </a:r>
            <a:br/>
            <a:r>
              <a:rPr b="false" i="false" strike="noStrike" sz="1200" u="none">
                <a:solidFill>
                  <a:srgbClr val="FFFFFF"/>
                </a:solidFill>
                <a:latin typeface="Calibri"/>
              </a:rPr>
              <a:t>buy tetracycline 500mg</a:t>
            </a:r>
            <a:br/>
            <a:r>
              <a:rPr b="false" i="false" strike="noStrike" sz="1200" u="none">
                <a:solidFill>
                  <a:srgbClr val="FFFFFF"/>
                </a:solidFill>
                <a:latin typeface="Calibri"/>
              </a:rPr>
              <a:t>tetracycline medicine in india</a:t>
            </a:r>
            <a:br/>
            <a:r>
              <a:rPr b="false" i="false" strike="noStrike" sz="1200" u="none">
                <a:solidFill>
                  <a:srgbClr val="FFFFFF"/>
                </a:solidFill>
                <a:latin typeface="Calibri"/>
              </a:rPr>
              <a:t>It will take a while but I had to to survive</a:t>
            </a:r>
            <a:br/>
            <a:r>
              <a:rPr b="false" i="false" strike="noStrike" sz="1200" u="none">
                <a:solidFill>
                  <a:srgbClr val="FFFFFF"/>
                </a:solidFill>
                <a:latin typeface="Calibri"/>
              </a:rPr>
              <a:t>the doctor has ordered tetracycline</a:t>
            </a:r>
            <a:br/>
            <a:r>
              <a:rPr b="false" i="false" strike="noStrike" sz="1200" u="none">
                <a:solidFill>
                  <a:srgbClr val="FFFFFF"/>
                </a:solidFill>
                <a:latin typeface="Calibri"/>
              </a:rPr>
              <a:t>how many mg of tetracycline</a:t>
            </a:r>
            <a:br/>
            <a:r>
              <a:rPr b="false" i="false" strike="noStrike" sz="1200" u="none">
                <a:solidFill>
                  <a:srgbClr val="FFFFFF"/>
                </a:solidFill>
                <a:latin typeface="Calibri"/>
              </a:rPr>
              <a:t>will tetracycline make my acne worse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Management of NMS should include  immediate discontinuation of antipsychotic drugs and other drugs not  essential to concurrent therapy, intensive symptomatic treatment, and  medical monitoring.</a:t>
            </a:r>
            <a:br/>
            <a:r>
              <a:rPr b="false" i="false" strike="noStrike" sz="1200" u="none">
                <a:solidFill>
                  <a:srgbClr val="FFFFFF"/>
                </a:solidFill>
                <a:latin typeface="Calibri"/>
              </a:rPr>
              <a:t>500 mg tetracycline twice day</a:t>
            </a:r>
            <a:br/>
            <a:r>
              <a:rPr b="false" i="false" strike="noStrike" sz="1200" u="none">
                <a:solidFill>
                  <a:srgbClr val="FFFFFF"/>
                </a:solidFill>
                <a:latin typeface="Calibri"/>
              </a:rPr>
              <a:t>purchase tetracycline no prescription</a:t>
            </a:r>
            <a:br/>
            <a:r>
              <a:rPr b="false" i="false" strike="noStrike" sz="1200" u="none">
                <a:solidFill>
                  <a:srgbClr val="FFFFFF"/>
                </a:solidFill>
                <a:latin typeface="Calibri"/>
              </a:rPr>
              <a:t>oxytetracycline 250mg tablets</a:t>
            </a:r>
            <a:br/>
            <a:r>
              <a:rPr b="false" i="false" strike="noStrike" sz="1200" u="none">
                <a:solidFill>
                  <a:srgbClr val="FFFFFF"/>
                </a:solidFill>
                <a:latin typeface="Calibri"/>
              </a:rPr>
              <a:t>miracle mouthwash tetracycline</a:t>
            </a:r>
            <a:br/>
            <a:r>
              <a:rPr b="false" i="false" strike="noStrike" sz="1200" u="none">
                <a:solidFill>
                  <a:srgbClr val="FFFFFF"/>
                </a:solidFill>
                <a:latin typeface="Calibri"/>
              </a:rPr>
              <a:t>buy tetracycline antibiotics</a:t>
            </a:r>
            <a:br/>
            <a:r>
              <a:rPr b="false" i="false" strike="noStrike" sz="1200" u="none">
                <a:solidFill>
                  <a:srgbClr val="FFFFFF"/>
                </a:solidFill>
                <a:latin typeface="Calibri"/>
              </a:rPr>
              <a:t>get tetracycline prescription</a:t>
            </a:r>
            <a:br/>
            <a:r>
              <a:rPr b="false" i="false" strike="noStrike" sz="1200" u="none">
                <a:solidFill>
                  <a:srgbClr val="FFFFFF"/>
                </a:solidFill>
                <a:latin typeface="Calibri"/>
              </a:rPr>
              <a:t>Chew tabs: give only whole tabs, round dose down to nearest whole tab (may be swallowed whole, chewed, or mixed in water or diluted fruit juice)</a:t>
            </a:r>
            <a:br/>
            <a:r>
              <a:rPr b="false" i="false" strike="noStrike" sz="1200" u="none">
                <a:solidFill>
                  <a:srgbClr val="FFFFFF"/>
                </a:solidFill>
                <a:latin typeface="Calibri"/>
              </a:rPr>
              <a:t>tetracycline hydrochloride msds</a:t>
            </a:r>
            <a:br/>
            <a:r>
              <a:rPr b="false" i="false" strike="noStrike" sz="1200" u="none">
                <a:solidFill>
                  <a:srgbClr val="FFFFFF"/>
                </a:solidFill>
                <a:latin typeface="Calibri"/>
              </a:rPr>
              <a:t>generic tetracycline acne</a:t>
            </a:r>
            <a:br/>
            <a:r>
              <a:rPr b="false" i="false" strike="noStrike" sz="1200" u="none">
                <a:solidFill>
                  <a:srgbClr val="FFFFFF"/>
                </a:solidFill>
                <a:latin typeface="Calibri"/>
              </a:rPr>
              <a:t>dukes magic mouthwash tetracycline</a:t>
            </a:r>
            <a:br/>
            <a:r>
              <a:rPr b="false" i="false" strike="noStrike" sz="1200" u="none">
                <a:solidFill>
                  <a:srgbClr val="FFFFFF"/>
                </a:solidFill>
                <a:latin typeface="Calibri"/>
              </a:rPr>
              <a:t>average cost tetracycline</a:t>
            </a:r>
            <a:br/>
            <a:r>
              <a:rPr b="false" i="false" strike="noStrike" sz="1200" u="none">
                <a:solidFill>
                  <a:srgbClr val="FFFFFF"/>
                </a:solidFill>
                <a:latin typeface="Calibri"/>
              </a:rPr>
              <a:t>I still have massive headaches that come and go all the time, lack energy, am fatigued, the list goes on</a:t>
            </a:r>
            <a:br/>
            <a:r>
              <a:rPr b="false" i="false" strike="noStrike" sz="1200" u="none">
                <a:solidFill>
                  <a:srgbClr val="FFFFFF"/>
                </a:solidFill>
                <a:latin typeface="Calibri"/>
              </a:rPr>
              <a:t>buy tetracycline for acne</a:t>
            </a:r>
            <a:br/>
            <a:r>
              <a:rPr b="false" i="false" strike="noStrike" sz="1200" u="none">
                <a:solidFill>
                  <a:srgbClr val="FFFFFF"/>
                </a:solidFill>
                <a:latin typeface="Calibri"/>
              </a:rPr>
              <a:t>where can i buy tetracycline tablets</a:t>
            </a:r>
            <a:br/>
            <a:r>
              <a:rPr b="false" i="false" strike="noStrike" sz="1200" u="none">
                <a:solidFill>
                  <a:srgbClr val="FFFFFF"/>
                </a:solidFill>
                <a:latin typeface="Calibri"/>
              </a:rPr>
              <a:t>why does tetracycline cost so much</a:t>
            </a:r>
            <a:br/>
            <a:r>
              <a:rPr b="false" i="false" strike="noStrike" sz="1200" u="none">
                <a:solidFill>
                  <a:srgbClr val="FFFFFF"/>
                </a:solidFill>
                <a:latin typeface="Calibri"/>
              </a:rPr>
              <a:t>tetracycline mk hydrochloride 250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tetracycline buy online uk</a:t>
            </a:r>
            <a:br/>
            <a:r>
              <a:rPr b="false" i="false" strike="noStrike" sz="1200" u="none">
                <a:solidFill>
                  <a:srgbClr val="FFFFFF"/>
                </a:solidFill>
                <a:latin typeface="Calibri"/>
              </a:rPr>
              <a:t>tetracycline for cysts</a:t>
            </a:r>
            <a:br/>
            <a:r>
              <a:rPr b="false" i="false" strike="noStrike" sz="1200" u="none">
                <a:solidFill>
                  <a:srgbClr val="FFFFFF"/>
                </a:solidFill>
                <a:latin typeface="Calibri"/>
              </a:rPr>
              <a:t>tetracycline hcl capsule 250mg</a:t>
            </a:r>
            <a:br/>
            <a:r>
              <a:rPr b="false" i="false" strike="noStrike" sz="1200" u="none">
                <a:solidFill>
                  <a:srgbClr val="FFFFFF"/>
                </a:solidFill>
                <a:latin typeface="Calibri"/>
              </a:rPr>
              <a:t>It is not known if mifepristone and/or misoprostol taken vaginally or by mouth caused these infections or deaths.</a:t>
            </a:r>
            <a:br/>
            <a:r>
              <a:rPr b="false" i="false" strike="noStrike" sz="1200" u="none">
                <a:solidFill>
                  <a:srgbClr val="FFFFFF"/>
                </a:solidFill>
                <a:latin typeface="Calibri"/>
              </a:rPr>
              <a:t>tetracycline generic</a:t>
            </a:r>
            <a:br/>
            <a:r>
              <a:rPr b="false" i="false" strike="noStrike" sz="1200" u="none">
                <a:solidFill>
                  <a:srgbClr val="FFFFFF"/>
                </a:solidFill>
                <a:latin typeface="Calibri"/>
              </a:rPr>
              <a:t>tetracycline capsules ip 500mg</a:t>
            </a:r>
            <a:br/>
            <a:r>
              <a:rPr b="false" i="false" strike="noStrike" sz="1200" u="none">
                <a:solidFill>
                  <a:srgbClr val="FFFFFF"/>
                </a:solidFill>
                <a:latin typeface="Calibri"/>
              </a:rPr>
              <a:t>buy tetracycline canada</a:t>
            </a:r>
            <a:br/>
            <a:r>
              <a:rPr b="false" i="false" strike="noStrike" sz="1200" u="none">
                <a:solidFill>
                  <a:srgbClr val="FFFFFF"/>
                </a:solidFill>
                <a:latin typeface="Calibri"/>
              </a:rPr>
              <a:t>tetracycline 100 mg</a:t>
            </a:r>
            <a:br/>
            <a:r>
              <a:rPr b="false" i="false" strike="noStrike" sz="1200" u="none">
                <a:solidFill>
                  <a:srgbClr val="FFFFFF"/>
                </a:solidFill>
                <a:latin typeface="Calibri"/>
              </a:rPr>
              <a:t>U verschuift dus het moment waarop u de kuur beindigt</a:t>
            </a:r>
            <a:br/>
            <a:r>
              <a:rPr b="false" i="false" strike="noStrike" sz="1200" u="none">
                <a:solidFill>
                  <a:srgbClr val="FFFFFF"/>
                </a:solidFill>
                <a:latin typeface="Calibri"/>
              </a:rPr>
              <a:t>buy tetracycline hydrochloride</a:t>
            </a:r>
            <a:br/>
            <a:r>
              <a:rPr b="false" i="false" strike="noStrike" sz="1200" u="none">
                <a:solidFill>
                  <a:srgbClr val="FFFFFF"/>
                </a:solidFill>
                <a:latin typeface="Calibri"/>
              </a:rPr>
              <a:t>cost of tetracycline in india</a:t>
            </a:r>
            <a:br/>
            <a:r>
              <a:rPr b="false" i="false" strike="noStrike" sz="1200" u="none">
                <a:solidFill>
                  <a:srgbClr val="FFFFFF"/>
                </a:solidFill>
                <a:latin typeface="Calibri"/>
              </a:rPr>
              <a:t>tetracycline mg for acne</a:t>
            </a:r>
            <a:br/>
            <a:r>
              <a:rPr b="false" i="false" strike="noStrike" sz="1200" u="none">
                <a:solidFill>
                  <a:srgbClr val="FFFFFF"/>
                </a:solidFill>
                <a:latin typeface="Calibri"/>
              </a:rPr>
              <a:t>I know that Hashi symptoms can continue even while being treated, but I don&amp;rsquo; t know if any of the symptoms I have are caused by my thyroid or some other unknown problem</a:t>
            </a:r>
            <a:br/>
            <a:r>
              <a:rPr b="false" i="false" strike="noStrike" sz="1200" u="none">
                <a:solidFill>
                  <a:srgbClr val="FFFFFF"/>
                </a:solidFill>
                <a:latin typeface="Calibri"/>
              </a:rPr>
              <a:t>tetracycline for acne how long</a:t>
            </a:r>
            <a:br/>
            <a:r>
              <a:rPr b="false" i="false" strike="noStrike" sz="1200" u="none">
                <a:solidFill>
                  <a:srgbClr val="FFFFFF"/>
                </a:solidFill>
                <a:latin typeface="Calibri"/>
              </a:rPr>
              <a:t>tetracycline 500mg for acne</a:t>
            </a:r>
            <a:br/>
            <a:r>
              <a:rPr b="false" i="false" strike="noStrike" sz="1200" u="none">
                <a:solidFill>
                  <a:srgbClr val="FFFFFF"/>
                </a:solidFill>
                <a:latin typeface="Calibri"/>
              </a:rPr>
              <a:t>The pharmacokinetic interactions listed below are potentially clinically important</a:t>
            </a:r>
            <a:br/>
            <a:r>
              <a:rPr b="false" i="false" strike="noStrike" sz="1200" u="none">
                <a:solidFill>
                  <a:srgbClr val="FFFFFF"/>
                </a:solidFill>
                <a:latin typeface="Calibri"/>
              </a:rPr>
              <a:t>tetracycline medicine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not allowed acetaminophen in my house for decades, other than when it comes mixed with hydrocodone, and, even there, I avoid it unless absolutely necessary</a:t>
            </a:r>
            <a:br/>
            <a:r>
              <a:rPr b="false" i="false" strike="noStrike" sz="1200" u="none">
                <a:solidFill>
                  <a:srgbClr val="FFFFFF"/>
                </a:solidFill>
                <a:latin typeface="Calibri"/>
              </a:rPr>
              <a:t>suprabiotic tetracycline hcl 500 mg</a:t>
            </a:r>
            <a:br/>
            <a:r>
              <a:rPr b="false" i="false" strike="noStrike" sz="1200" u="none">
                <a:solidFill>
                  <a:srgbClr val="FFFFFF"/>
                </a:solidFill>
                <a:latin typeface="Calibri"/>
              </a:rPr>
              <a:t>I am experiencing myalgias and pains from time to time</a:t>
            </a:r>
            <a:br/>
            <a:r>
              <a:rPr b="false" i="false" strike="noStrike" sz="1200" u="none">
                <a:solidFill>
                  <a:srgbClr val="FFFFFF"/>
                </a:solidFill>
                <a:latin typeface="Calibri"/>
              </a:rPr>
              <a:t>1000 mg tetracycline day</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tetracycline 250mg cap</a:t>
            </a:r>
            <a:br/>
            <a:r>
              <a:rPr b="false" i="false" strike="noStrike" sz="1200" u="none">
                <a:solidFill>
                  <a:srgbClr val="FFFFFF"/>
                </a:solidFill>
                <a:latin typeface="Calibri"/>
              </a:rPr>
              <a:t>The price of Propecia varies depending on where you go to buy it but for a one months supply &amp;mdash; which is 28 tablets- it will cost approximately 59.00 and three months worth will cost 154.00</a:t>
            </a:r>
            <a:br/>
            <a:r>
              <a:rPr b="false" i="false" strike="noStrike" sz="1200" u="none">
                <a:solidFill>
                  <a:srgbClr val="FFFFFF"/>
                </a:solidFill>
                <a:latin typeface="Calibri"/>
              </a:rPr>
              <a:t>tetracycline acne medicine</a:t>
            </a:r>
            <a:br/>
            <a:r>
              <a:rPr b="false" i="false" strike="noStrike" sz="1200" u="none">
                <a:solidFill>
                  <a:srgbClr val="FFFFFF"/>
                </a:solidFill>
                <a:latin typeface="Calibri"/>
              </a:rPr>
              <a:t>how long should i take tetracycline for rosacea</a:t>
            </a:r>
            <a:br/>
            <a:r>
              <a:rPr b="false" i="false" strike="noStrike" sz="1200" u="none">
                <a:solidFill>
                  <a:srgbClr val="FFFFFF"/>
                </a:solidFill>
                <a:latin typeface="Calibri"/>
              </a:rPr>
              <a:t>can i buy tetracycline over the counter uk</a:t>
            </a:r>
            <a:br/>
            <a:r>
              <a:rPr b="false" i="false" strike="noStrike" sz="1200" u="none">
                <a:solidFill>
                  <a:srgbClr val="FFFFFF"/>
                </a:solidFill>
                <a:latin typeface="Calibri"/>
              </a:rPr>
              <a:t>tetracycline price philippines</a:t>
            </a:r>
            <a:br/>
            <a:r>
              <a:rPr b="false" i="false" strike="noStrike" sz="1200" u="none">
                <a:solidFill>
                  <a:srgbClr val="FFFFFF"/>
                </a:solidFill>
                <a:latin typeface="Calibri"/>
              </a:rPr>
              <a:t>buy tetracycline for animals</a:t>
            </a:r>
            <a:br/>
            <a:r>
              <a:rPr b="false" i="false" strike="noStrike" sz="1200" u="none">
                <a:solidFill>
                  <a:srgbClr val="FFFFFF"/>
                </a:solidFill>
                <a:latin typeface="Calibri"/>
              </a:rPr>
              <a:t>tetracycline 250 mg price</a:t>
            </a:r>
            <a:br/>
            <a:r>
              <a:rPr b="false" i="false" strike="noStrike" sz="1200" u="none">
                <a:solidFill>
                  <a:srgbClr val="FFFFFF"/>
                </a:solidFill>
                <a:latin typeface="Calibri"/>
              </a:rPr>
              <a:t>tetracycline for acne-cost</a:t>
            </a:r>
            <a:br/>
            <a:r>
              <a:rPr b="false" i="false" strike="noStrike" sz="1200" u="none">
                <a:solidFill>
                  <a:srgbClr val="FFFFFF"/>
                </a:solidFill>
                <a:latin typeface="Calibri"/>
              </a:rPr>
              <a:t>tetracycline mk usage</a:t>
            </a:r>
            <a:br/>
            <a:r>
              <a:rPr b="false" i="false" strike="noStrike" sz="1200" u="none">
                <a:solidFill>
                  <a:srgbClr val="FFFFFF"/>
                </a:solidFill>
                <a:latin typeface="Calibri"/>
              </a:rPr>
              <a:t>tetracycline antibiotic cost</a:t>
            </a:r>
            <a:br/>
            <a:r>
              <a:rPr b="false" i="false" strike="noStrike" sz="1200" u="none">
                <a:solidFill>
                  <a:srgbClr val="FFFFFF"/>
                </a:solidFill>
                <a:latin typeface="Calibri"/>
              </a:rPr>
              <a:t>0LOne thing led to another and they hooked up</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acne medicine tetracycline</a:t>
            </a:r>
            <a:br/>
            <a:r>
              <a:rPr b="false" i="false" strike="noStrike" sz="1200" u="none">
                <a:solidFill>
                  <a:srgbClr val="FFFFFF"/>
                </a:solidFill>
                <a:latin typeface="Calibri"/>
              </a:rPr>
              <a:t>Bu nedenle bradikininin araclk ettii istenmeyen etkileri iddetlendirmesi beklenmez.</a:t>
            </a:r>
            <a:br/>
            <a:r>
              <a:rPr b="false" i="false" strike="noStrike" sz="1200" u="none">
                <a:solidFill>
                  <a:srgbClr val="FFFFFF"/>
                </a:solidFill>
                <a:latin typeface="Calibri"/>
              </a:rPr>
              <a:t>long take tetracycline rosacea</a:t>
            </a:r>
            <a:br/>
            <a:r>
              <a:rPr b="false" i="false" strike="noStrike" sz="1200" u="none">
                <a:solidFill>
                  <a:srgbClr val="FFFFFF"/>
                </a:solidFill>
                <a:latin typeface="Calibri"/>
              </a:rPr>
              <a:t>where can i buy tetracycline online</a:t>
            </a:r>
            <a:br/>
            <a:r>
              <a:rPr b="false" i="false" strike="noStrike" sz="1200" u="none">
                <a:solidFill>
                  <a:srgbClr val="FFFFFF"/>
                </a:solidFill>
                <a:latin typeface="Calibri"/>
              </a:rPr>
              <a:t>Lie on your side and raise your knee to your chest</a:t>
            </a:r>
            <a:br/>
            <a:r>
              <a:rPr b="false" i="false" strike="noStrike" sz="1200" u="none">
                <a:solidFill>
                  <a:srgbClr val="FFFFFF"/>
                </a:solidFill>
                <a:latin typeface="Calibri"/>
              </a:rPr>
              <a:t>tetracycline hcl 250 mg used</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para que sirve tetracycline mk hydrochloride 500 mg</a:t>
            </a:r>
            <a:br/>
            <a:r>
              <a:rPr b="false" i="false" strike="noStrike" sz="1200" u="none">
                <a:solidFill>
                  <a:srgbClr val="FFFFFF"/>
                </a:solidFill>
                <a:latin typeface="Calibri"/>
              </a:rPr>
              <a:t>tetracycline mrsa treatment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2015-12-20T01:17:08+04:00</dcterms:created>
  <dcterms:modified xsi:type="dcterms:W3CDTF">2015-12-20T01:17:08+04:00</dcterms:modified>
  <dc:title>Tetracycline 10 Mg/ml - How Long Should I Take Tetracycline For Rosacea</dc:title>
  <dc:description>Does tetracycline work for mrsa, tetracycline private prescription, tetracycline 250 mg, tetracycline acne treatment reviews, tetracycline hcl 250 mg capsules, mechanism of action of tetracycline pdf, buy tetracycline for acne</dc:description>
  <dc:subject>Tetracycline 10 Mg/ml - How Long Should I Take Tetracycline For Rosacea</dc:subject>
  <cp:keywords>magic mouthwash tetracycline expiration date, tetracycline costs, buy tetracycline for dogs, tetracycline 1000 mg day, tetracycline 250 mg acne reviews, tetracycline acne dose, tetracycline 500mg capsules for acne, tetracycline mk 500mg, where can i buy tetracycline tablets, tetracycline 250 mg price</cp:keywords>
  <cp:category/>
</cp:coreProperties>
</file>