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8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8.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49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Oxytetracycline 250mg Tablets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hydrate msds</a:t>
            </a:r>
            <a:br/>
            <a:r>
              <a:rPr b="false" i="false" strike="noStrike" sz="1200" u="none">
                <a:solidFill>
                  <a:srgbClr val="FFFFFF"/>
                </a:solidFill>
                <a:latin typeface="Calibri"/>
              </a:rPr>
              <a:t>prescription tetracycline</a:t>
            </a:r>
            <a:br/>
            <a:r>
              <a:rPr b="false" i="false" strike="noStrike" sz="1200" u="none">
                <a:solidFill>
                  <a:srgbClr val="FFFFFF"/>
                </a:solidFill>
                <a:latin typeface="Calibri"/>
              </a:rPr>
              <a:t>tetracycline mouthwash</a:t>
            </a:r>
            <a:br/>
            <a:r>
              <a:rPr b="false" i="false" strike="noStrike" sz="1200" u="none">
                <a:solidFill>
                  <a:srgbClr val="FFFFFF"/>
                </a:solidFill>
                <a:latin typeface="Calibri"/>
              </a:rPr>
              <a:t>where to buy tetracycline online</a:t>
            </a:r>
            <a:br/>
            <a:r>
              <a:rPr b="false" i="false" strike="noStrike" sz="1200" u="none">
                <a:solidFill>
                  <a:srgbClr val="FFFFFF"/>
                </a:solidFill>
                <a:latin typeface="Calibri"/>
              </a:rPr>
              <a:t>tetracycline acne cure</a:t>
            </a:r>
            <a:br/>
            <a:r>
              <a:rPr b="false" i="false" strike="noStrike" sz="1200" u="none">
                <a:solidFill>
                  <a:srgbClr val="FFFFFF"/>
                </a:solidFill>
                <a:latin typeface="Calibri"/>
              </a:rPr>
              <a:t>tetracycline mouthwash in india</a:t>
            </a:r>
            <a:br/>
            <a:r>
              <a:rPr b="false" i="false" strike="noStrike" sz="1200" u="none">
                <a:solidFill>
                  <a:srgbClr val="FFFFFF"/>
                </a:solidFill>
                <a:latin typeface="Calibri"/>
              </a:rPr>
              <a:t>tetracycline 500mg for sale</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tetracycline mrsa urine</a:t>
            </a:r>
            <a:br/>
            <a:r>
              <a:rPr b="false" i="false" strike="noStrike" sz="1200" u="none">
                <a:solidFill>
                  <a:srgbClr val="FFFFFF"/>
                </a:solidFill>
                <a:latin typeface="Calibri"/>
              </a:rPr>
              <a:t>249, 258 New York, Plenum, 1985</a:t>
            </a:r>
            <a:br/>
            <a:r>
              <a:rPr b="false" i="false" strike="noStrike" sz="1200" u="none">
                <a:solidFill>
                  <a:srgbClr val="FFFFFF"/>
                </a:solidFill>
                <a:latin typeface="Calibri"/>
              </a:rPr>
              <a:t>tetracycline for acne treatment</a:t>
            </a:r>
            <a:br/>
            <a:r>
              <a:rPr b="false" i="false" strike="noStrike" sz="1200" u="none">
                <a:solidFill>
                  <a:srgbClr val="FFFFFF"/>
                </a:solidFill>
                <a:latin typeface="Calibri"/>
              </a:rPr>
              <a:t>tetracycline mrsa</a:t>
            </a:r>
            <a:br/>
            <a:r>
              <a:rPr b="false" i="false" strike="noStrike" sz="1200" u="none">
                <a:solidFill>
                  <a:srgbClr val="FFFFFF"/>
                </a:solidFill>
                <a:latin typeface="Calibri"/>
              </a:rPr>
              <a:t>The total clearance also increased with increasing age only in children under 3 years of 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natural replacement for tetracycline</a:t>
            </a:r>
            <a:br/>
            <a:r>
              <a:rPr b="false" i="false" strike="noStrike" sz="1200" u="none">
                <a:solidFill>
                  <a:srgbClr val="FFFFFF"/>
                </a:solidFill>
                <a:latin typeface="Calibri"/>
              </a:rPr>
              <a:t>Hi, I&amp;#039;ve been on Methotrexate for nearly a year now and my Rheumatologist says it&amp;#039;s OK to drink very moderately</a:t>
            </a:r>
            <a:br/>
            <a:r>
              <a:rPr b="false" i="false" strike="noStrike" sz="1200" u="none">
                <a:solidFill>
                  <a:srgbClr val="FFFFFF"/>
                </a:solidFill>
                <a:latin typeface="Calibri"/>
              </a:rPr>
              <a:t>tetracycline for mrsa uti</a:t>
            </a:r>
            <a:br/>
            <a:r>
              <a:rPr b="false" i="false" strike="noStrike" sz="1200" u="none">
                <a:solidFill>
                  <a:srgbClr val="FFFFFF"/>
                </a:solidFill>
                <a:latin typeface="Calibri"/>
              </a:rPr>
              <a:t>I also have Cohn's disease and have given up drugs for that against Dr.'s orders for fear of them harming the baby</a:t>
            </a:r>
            <a:br/>
            <a:r>
              <a:rPr b="false" i="false" strike="noStrike" sz="1200" u="none">
                <a:solidFill>
                  <a:srgbClr val="FFFFFF"/>
                </a:solidFill>
                <a:latin typeface="Calibri"/>
              </a:rPr>
              <a:t>buy cheap tetracycline</a:t>
            </a:r>
            <a:br/>
            <a:r>
              <a:rPr b="false" i="false" strike="noStrike" sz="1200" u="none">
                <a:solidFill>
                  <a:srgbClr val="FFFFFF"/>
                </a:solidFill>
                <a:latin typeface="Calibri"/>
              </a:rPr>
              <a:t>doctor has ordered tetracycline</a:t>
            </a:r>
            <a:br/>
            <a:r>
              <a:rPr b="false" i="false" strike="noStrike" sz="1200" u="none">
                <a:solidFill>
                  <a:srgbClr val="FFFFFF"/>
                </a:solidFill>
                <a:latin typeface="Calibri"/>
              </a:rPr>
              <a:t>Most users who find Rogaine effective report the first signs of hair regrowth as early as the first month of use.</a:t>
            </a:r>
            <a:br/>
            <a:r>
              <a:rPr b="false" i="false" strike="noStrike" sz="1200" u="none">
                <a:solidFill>
                  <a:srgbClr val="FFFFFF"/>
                </a:solidFill>
                <a:latin typeface="Calibri"/>
              </a:rPr>
              <a:t>tetracycline dosage for mild acne</a:t>
            </a:r>
            <a:br/>
            <a:r>
              <a:rPr b="false" i="false" strike="noStrike" sz="1200" u="none">
                <a:solidFill>
                  <a:srgbClr val="FFFFFF"/>
                </a:solidFill>
                <a:latin typeface="Calibri"/>
              </a:rPr>
              <a:t>how do bacteria become resistant to tetracycline</a:t>
            </a:r>
            <a:br/>
            <a:r>
              <a:rPr b="false" i="false" strike="noStrike" sz="1200" u="none">
                <a:solidFill>
                  <a:srgbClr val="FFFFFF"/>
                </a:solidFill>
                <a:latin typeface="Calibri"/>
              </a:rPr>
              <a:t>In fact, diabetes is one of the main causes of retrograde ejaculation</a:t>
            </a:r>
            <a:br/>
            <a:r>
              <a:rPr b="false" i="false" strike="noStrike" sz="1200" u="none">
                <a:solidFill>
                  <a:srgbClr val="FFFFFF"/>
                </a:solidFill>
                <a:latin typeface="Calibri"/>
              </a:rPr>
              <a:t>do i need a prescription for tetracycline</a:t>
            </a:r>
            <a:br/>
            <a:r>
              <a:rPr b="false" i="false" strike="noStrike" sz="1200" u="none">
                <a:solidFill>
                  <a:srgbClr val="FFFFFF"/>
                </a:solidFill>
                <a:latin typeface="Calibri"/>
              </a:rPr>
              <a:t>tetracycline meds</a:t>
            </a:r>
            <a:br/>
            <a:r>
              <a:rPr b="false" i="false" strike="noStrike" sz="1200" u="none">
                <a:solidFill>
                  <a:srgbClr val="FFFFFF"/>
                </a:solidFill>
                <a:latin typeface="Calibri"/>
              </a:rPr>
              <a:t>how long does it take for tetracycline to work on rosacea</a:t>
            </a:r>
            <a:br/>
            <a:r>
              <a:rPr b="false" i="false" strike="noStrike" sz="1200" u="none">
                <a:solidFill>
                  <a:srgbClr val="FFFFFF"/>
                </a:solidFill>
                <a:latin typeface="Calibri"/>
              </a:rPr>
              <a:t>Sildenafil citrate improves the erection of most men, doesn&amp;#039;t situation how long they possess been torture from the poser of ED</a:t>
            </a:r>
            <a:br/>
            <a:r>
              <a:rPr b="false" i="false" strike="noStrike" sz="1200" u="none">
                <a:solidFill>
                  <a:srgbClr val="FFFFFF"/>
                </a:solidFill>
                <a:latin typeface="Calibri"/>
              </a:rPr>
              <a:t>generic version of tetracycline</a:t>
            </a:r>
            <a:br/>
            <a:r>
              <a:rPr b="false" i="false" strike="noStrike" sz="1200" u="none">
                <a:solidFill>
                  <a:srgbClr val="FFFFFF"/>
                </a:solidFill>
                <a:latin typeface="Calibri"/>
              </a:rPr>
              <a:t>tetracycline 250 mg capsules</a:t>
            </a:r>
            <a:br/>
            <a:r>
              <a:rPr b="false" i="false" strike="noStrike" sz="1200" u="none">
                <a:solidFill>
                  <a:srgbClr val="FFFFFF"/>
                </a:solidFill>
                <a:latin typeface="Calibri"/>
              </a:rPr>
              <a:t>Later machines had longer life and used delay however I found myself the amount of the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antibiotics for acne reviews</a:t>
            </a:r>
            <a:br/>
            <a:r>
              <a:rPr b="false" i="false" strike="noStrike" sz="1200" u="none">
                <a:solidFill>
                  <a:srgbClr val="FFFFFF"/>
                </a:solidFill>
                <a:latin typeface="Calibri"/>
              </a:rPr>
              <a:t>order tetracycline pill no prescription</a:t>
            </a:r>
            <a:br/>
            <a:r>
              <a:rPr b="false" i="false" strike="noStrike" sz="1200" u="none">
                <a:solidFill>
                  <a:srgbClr val="FFFFFF"/>
                </a:solidFill>
                <a:latin typeface="Calibri"/>
              </a:rPr>
              <a:t>But my doctor said if Pristiq doesn't work for my depression/anxiety, he'll put me back on it.</a:t>
            </a:r>
            <a:br/>
            <a:r>
              <a:rPr b="false" i="false" strike="noStrike" sz="1200" u="none">
                <a:solidFill>
                  <a:srgbClr val="FFFFFF"/>
                </a:solidFill>
                <a:latin typeface="Calibri"/>
              </a:rPr>
              <a:t>where to buy tetracycline for dogs</a:t>
            </a:r>
            <a:br/>
            <a:r>
              <a:rPr b="false" i="false" strike="noStrike" sz="1200" u="none">
                <a:solidFill>
                  <a:srgbClr val="FFFFFF"/>
                </a:solidFill>
                <a:latin typeface="Calibri"/>
              </a:rPr>
              <a:t>tetracycline prescription cost</a:t>
            </a:r>
            <a:br/>
            <a:r>
              <a:rPr b="false" i="false" strike="noStrike" sz="1200" u="none">
                <a:solidFill>
                  <a:srgbClr val="FFFFFF"/>
                </a:solidFill>
                <a:latin typeface="Calibri"/>
              </a:rPr>
              <a:t>You have to break apart the capsules, even though the manufacturer tells you not to, and divide up the tiny granules into smaller doses</a:t>
            </a:r>
            <a:br/>
            <a:r>
              <a:rPr b="false" i="false" strike="noStrike" sz="1200" u="none">
                <a:solidFill>
                  <a:srgbClr val="FFFFFF"/>
                </a:solidFill>
                <a:latin typeface="Calibri"/>
              </a:rPr>
              <a:t>discount tetracycline</a:t>
            </a:r>
            <a:br/>
            <a:r>
              <a:rPr b="false" i="false" strike="noStrike" sz="1200" u="none">
                <a:solidFill>
                  <a:srgbClr val="FFFFFF"/>
                </a:solidFill>
                <a:latin typeface="Calibri"/>
              </a:rPr>
              <a:t>tetracycline rxlist</a:t>
            </a:r>
            <a:br/>
            <a:r>
              <a:rPr b="false" i="false" strike="noStrike" sz="1200" u="none">
                <a:solidFill>
                  <a:srgbClr val="FFFFFF"/>
                </a:solidFill>
                <a:latin typeface="Calibri"/>
              </a:rPr>
              <a:t>tetracycline replacements</a:t>
            </a:r>
            <a:br/>
            <a:r>
              <a:rPr b="false" i="false" strike="noStrike" sz="1200" u="none">
                <a:solidFill>
                  <a:srgbClr val="FFFFFF"/>
                </a:solidFill>
                <a:latin typeface="Calibri"/>
              </a:rPr>
              <a:t>oxytetracycline 250mg pl</a:t>
            </a:r>
            <a:br/>
            <a:r>
              <a:rPr b="false" i="false" strike="noStrike" sz="1200" u="none">
                <a:solidFill>
                  <a:srgbClr val="FFFFFF"/>
                </a:solidFill>
                <a:latin typeface="Calibri"/>
              </a:rPr>
              <a:t>Om personer som missbrukat AAS anvnder hCG kan konsekvensen bli att det tar lngre tid fr kroppen att normalisera den kroppsegna testosteronproduktionen.</a:t>
            </a:r>
            <a:br/>
            <a:r>
              <a:rPr b="false" i="false" strike="noStrike" sz="1200" u="none">
                <a:solidFill>
                  <a:srgbClr val="FFFFFF"/>
                </a:solidFill>
                <a:latin typeface="Calibri"/>
              </a:rPr>
              <a:t>tetracycline 250 mg dosage</a:t>
            </a:r>
            <a:br/>
            <a:r>
              <a:rPr b="false" i="false" strike="noStrike" sz="1200" u="none">
                <a:solidFill>
                  <a:srgbClr val="FFFFFF"/>
                </a:solidFill>
                <a:latin typeface="Calibri"/>
              </a:rPr>
              <a:t>tetracycline 500 mg recall</a:t>
            </a:r>
            <a:br/>
            <a:r>
              <a:rPr b="false" i="false" strike="noStrike" sz="1200" u="none">
                <a:solidFill>
                  <a:srgbClr val="FFFFFF"/>
                </a:solidFill>
                <a:latin typeface="Calibri"/>
              </a:rPr>
              <a:t>tetracycline mail order</a:t>
            </a:r>
            <a:br/>
            <a:r>
              <a:rPr b="false" i="false" strike="noStrike" sz="1200" u="none">
                <a:solidFill>
                  <a:srgbClr val="FFFFFF"/>
                </a:solidFill>
                <a:latin typeface="Calibri"/>
              </a:rPr>
              <a:t>where to buy tetracycline uk</a:t>
            </a:r>
            <a:br/>
            <a:r>
              <a:rPr b="false" i="false" strike="noStrike" sz="1200" u="none">
                <a:solidFill>
                  <a:srgbClr val="FFFFFF"/>
                </a:solidFill>
                <a:latin typeface="Calibri"/>
              </a:rPr>
              <a:t>C, although I haven&amp;rsquo;t found a good Vit</a:t>
            </a:r>
            <a:br/>
            <a:r>
              <a:rPr b="false" i="false" strike="noStrike" sz="1200" u="none">
                <a:solidFill>
                  <a:srgbClr val="FFFFFF"/>
                </a:solidFill>
                <a:latin typeface="Calibri"/>
              </a:rPr>
              <a:t>tetracycline 250mg capsules uses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for acne review</a:t>
            </a:r>
            <a:br/>
            <a:r>
              <a:rPr b="false" i="false" strike="noStrike" sz="1200" u="none">
                <a:solidFill>
                  <a:srgbClr val="FFFFFF"/>
                </a:solidFill>
                <a:latin typeface="Calibri"/>
              </a:rPr>
              <a:t>tetracycline cysts</a:t>
            </a:r>
            <a:br/>
            <a:r>
              <a:rPr b="false" i="false" strike="noStrike" sz="1200" u="none">
                <a:solidFill>
                  <a:srgbClr val="FFFFFF"/>
                </a:solidFill>
                <a:latin typeface="Calibri"/>
              </a:rPr>
              <a:t>write prescription tetracycline</a:t>
            </a:r>
            <a:br/>
            <a:r>
              <a:rPr b="false" i="false" strike="noStrike" sz="1200" u="none">
                <a:solidFill>
                  <a:srgbClr val="FFFFFF"/>
                </a:solidFill>
                <a:latin typeface="Calibri"/>
              </a:rPr>
              <a:t>tetracycline mk clorhidrato</a:t>
            </a:r>
            <a:br/>
            <a:r>
              <a:rPr b="false" i="false" strike="noStrike" sz="1200" u="none">
                <a:solidFill>
                  <a:srgbClr val="FFFFFF"/>
                </a:solidFill>
                <a:latin typeface="Calibri"/>
              </a:rPr>
              <a:t>where can i buy tetracycline uk</a:t>
            </a:r>
            <a:br/>
            <a:r>
              <a:rPr b="false" i="false" strike="noStrike" sz="1200" u="none">
                <a:solidFill>
                  <a:srgbClr val="FFFFFF"/>
                </a:solidFill>
                <a:latin typeface="Calibri"/>
              </a:rPr>
              <a:t>How does one address something that seems to have no cure?</a:t>
            </a:r>
            <a:br/>
            <a:r>
              <a:rPr b="false" i="false" strike="noStrike" sz="1200" u="none">
                <a:solidFill>
                  <a:srgbClr val="FFFFFF"/>
                </a:solidFill>
                <a:latin typeface="Calibri"/>
              </a:rPr>
              <a:t>where to buy tetracycline eye ointment</a:t>
            </a:r>
            <a:br/>
            <a:r>
              <a:rPr b="false" i="false" strike="noStrike" sz="1200" u="none">
                <a:solidFill>
                  <a:srgbClr val="FFFFFF"/>
                </a:solidFill>
                <a:latin typeface="Calibri"/>
              </a:rPr>
              <a:t>Probeer zo veel mogelijk biologisch te eten want de giftige stoffen ga je op den duur zien aan je huid omdat je lever al de pesticiden niet kan verwerken</a:t>
            </a:r>
            <a:br/>
            <a:r>
              <a:rPr b="false" i="false" strike="noStrike" sz="1200" u="none">
                <a:solidFill>
                  <a:srgbClr val="FFFFFF"/>
                </a:solidFill>
                <a:latin typeface="Calibri"/>
              </a:rPr>
              <a:t>buy tetracycline online uk</a:t>
            </a:r>
            <a:br/>
            <a:r>
              <a:rPr b="false" i="false" strike="noStrike" sz="1200" u="none">
                <a:solidFill>
                  <a:srgbClr val="FFFFFF"/>
                </a:solidFill>
                <a:latin typeface="Calibri"/>
              </a:rPr>
              <a:t>tetracycline canada online</a:t>
            </a:r>
            <a:br/>
            <a:r>
              <a:rPr b="false" i="false" strike="noStrike" sz="1200" u="none">
                <a:solidFill>
                  <a:srgbClr val="FFFFFF"/>
                </a:solidFill>
                <a:latin typeface="Calibri"/>
              </a:rPr>
              <a:t>tetracycline antibiotics purchase</a:t>
            </a:r>
            <a:br/>
            <a:r>
              <a:rPr b="false" i="false" strike="noStrike" sz="1200" u="none">
                <a:solidFill>
                  <a:srgbClr val="FFFFFF"/>
                </a:solidFill>
                <a:latin typeface="Calibri"/>
              </a:rPr>
              <a:t>The relative risk of probable dementia for CE alone vs</a:t>
            </a:r>
            <a:br/>
            <a:r>
              <a:rPr b="false" i="false" strike="noStrike" sz="1200" u="none">
                <a:solidFill>
                  <a:srgbClr val="FFFFFF"/>
                </a:solidFill>
                <a:latin typeface="Calibri"/>
              </a:rPr>
              <a:t>list tetracycline resistant bacteria</a:t>
            </a:r>
            <a:br/>
            <a:r>
              <a:rPr b="false" i="false" strike="noStrike" sz="1200" u="none">
                <a:solidFill>
                  <a:srgbClr val="FFFFFF"/>
                </a:solidFill>
                <a:latin typeface="Calibri"/>
              </a:rPr>
              <a:t>how to order tetracycline online</a:t>
            </a:r>
            <a:br/>
            <a:r>
              <a:rPr b="false" i="false" strike="noStrike" sz="1200" u="none">
                <a:solidFill>
                  <a:srgbClr val="FFFFFF"/>
                </a:solidFill>
                <a:latin typeface="Calibri"/>
              </a:rPr>
              <a:t>Will I get travelling expenses? buy tramadol But there is one part of the heritage Sony&amp;rsquo;s keeping well away from the cameras, the secret of its origin story</a:t>
            </a:r>
            <a:br/>
            <a:r>
              <a:rPr b="false" i="false" strike="noStrike" sz="1200" u="none">
                <a:solidFill>
                  <a:srgbClr val="FFFFFF"/>
                </a:solidFill>
                <a:latin typeface="Calibri"/>
              </a:rPr>
              <a:t>bacteria become resistant tetracycline</a:t>
            </a:r>
            <a:br/>
            <a:r>
              <a:rPr b="false" i="false" strike="noStrike" sz="1200" u="none">
                <a:solidFill>
                  <a:srgbClr val="FFFFFF"/>
                </a:solidFill>
                <a:latin typeface="Calibri"/>
              </a:rPr>
              <a:t>does tetracycline make acne worse before better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the U.S., the biggest danger of the capitalist system is that the private sector captures the state</a:t>
            </a:r>
            <a:br/>
            <a:r>
              <a:rPr b="false" i="false" strike="noStrike" sz="1200" u="none">
                <a:solidFill>
                  <a:srgbClr val="FFFFFF"/>
                </a:solidFill>
                <a:latin typeface="Calibri"/>
              </a:rPr>
              <a:t>how long to use tetracycline for acne</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tetracycline rosacea acne</a:t>
            </a:r>
            <a:br/>
            <a:r>
              <a:rPr b="false" i="false" strike="noStrike" sz="1200" u="none">
                <a:solidFill>
                  <a:srgbClr val="FFFFFF"/>
                </a:solidFill>
                <a:latin typeface="Calibri"/>
              </a:rPr>
              <a:t>tetracycline resistant bacteria</a:t>
            </a:r>
            <a:br/>
            <a:r>
              <a:rPr b="false" i="false" strike="noStrike" sz="1200" u="none">
                <a:solidFill>
                  <a:srgbClr val="FFFFFF"/>
                </a:solidFill>
                <a:latin typeface="Calibri"/>
              </a:rPr>
              <a:t>tetracycline online uk</a:t>
            </a:r>
            <a:br/>
            <a:r>
              <a:rPr b="false" i="false" strike="noStrike" sz="1200" u="none">
                <a:solidFill>
                  <a:srgbClr val="FFFFFF"/>
                </a:solidFill>
                <a:latin typeface="Calibri"/>
              </a:rPr>
              <a:t>Your videos are brilliant and extremely informative</a:t>
            </a:r>
            <a:br/>
            <a:r>
              <a:rPr b="false" i="false" strike="noStrike" sz="1200" u="none">
                <a:solidFill>
                  <a:srgbClr val="FFFFFF"/>
                </a:solidFill>
                <a:latin typeface="Calibri"/>
              </a:rPr>
              <a:t>tetracycline mk antibiotics</a:t>
            </a:r>
            <a:br/>
            <a:r>
              <a:rPr b="false" i="false" strike="noStrike" sz="1200" u="none">
                <a:solidFill>
                  <a:srgbClr val="FFFFFF"/>
                </a:solidFill>
                <a:latin typeface="Calibri"/>
              </a:rPr>
              <a:t>It's largely nonexistent now but I don't want to chance my luck, sleeping with an aircraft hovering above the bed was not easy</a:t>
            </a:r>
            <a:br/>
            <a:r>
              <a:rPr b="false" i="false" strike="noStrike" sz="1200" u="none">
                <a:solidFill>
                  <a:srgbClr val="FFFFFF"/>
                </a:solidFill>
                <a:latin typeface="Calibri"/>
              </a:rPr>
              <a:t>where to buy tetracycline</a:t>
            </a:r>
            <a:br/>
            <a:r>
              <a:rPr b="false" i="false" strike="noStrike" sz="1200" u="none">
                <a:solidFill>
                  <a:srgbClr val="FFFFFF"/>
                </a:solidFill>
                <a:latin typeface="Calibri"/>
              </a:rPr>
              <a:t>buy tetracycline uk</a:t>
            </a:r>
            <a:br/>
            <a:r>
              <a:rPr b="false" i="false" strike="noStrike" sz="1200" u="none">
                <a:solidFill>
                  <a:srgbClr val="FFFFFF"/>
                </a:solidFill>
                <a:latin typeface="Calibri"/>
              </a:rPr>
              <a:t>tetracycline rx list</a:t>
            </a:r>
            <a:br/>
            <a:r>
              <a:rPr b="false" i="false" strike="noStrike" sz="1200" u="none">
                <a:solidFill>
                  <a:srgbClr val="FFFFFF"/>
                </a:solidFill>
                <a:latin typeface="Calibri"/>
              </a:rPr>
              <a:t>tetracycline 250 mg for dogs</a:t>
            </a:r>
            <a:br/>
            <a:r>
              <a:rPr b="false" i="false" strike="noStrike" sz="1200" u="none">
                <a:solidFill>
                  <a:srgbClr val="FFFFFF"/>
                </a:solidFill>
                <a:latin typeface="Calibri"/>
              </a:rPr>
              <a:t>The most common side effects are nausea, bleeding not related to menstruation, lower abdominal (stomach) pain, headaches and tiredness</a:t>
            </a:r>
            <a:br/>
            <a:r>
              <a:rPr b="false" i="false" strike="noStrike" sz="1200" u="none">
                <a:solidFill>
                  <a:srgbClr val="FFFFFF"/>
                </a:solidFill>
                <a:latin typeface="Calibri"/>
              </a:rPr>
              <a:t>can i buy tetracycline over the counter</a:t>
            </a:r>
            <a:br/>
            <a:r>
              <a:rPr b="false" i="false" strike="noStrike" sz="1200" u="none">
                <a:solidFill>
                  <a:srgbClr val="FFFFFF"/>
                </a:solidFill>
                <a:latin typeface="Calibri"/>
              </a:rPr>
              <a:t>Still their particular top quality ,remains impressive and their functionality is frequently conuted on</a:t>
            </a:r>
            <a:br/>
            <a:r>
              <a:rPr b="false" i="false" strike="noStrike" sz="1200" u="none">
                <a:solidFill>
                  <a:srgbClr val="FFFFFF"/>
                </a:solidFill>
                <a:latin typeface="Calibri"/>
              </a:rPr>
              <a:t>oxytetracycline 250 mg price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tetracycline for fish</a:t>
            </a:r>
            <a:br/>
            <a:r>
              <a:rPr b="false" i="false" strike="noStrike" sz="1200" u="none">
                <a:solidFill>
                  <a:srgbClr val="FFFFFF"/>
                </a:solidFill>
                <a:latin typeface="Calibri"/>
              </a:rPr>
              <a:t>tetracycline price increase</a:t>
            </a:r>
            <a:br/>
            <a:r>
              <a:rPr b="false" i="false" strike="noStrike" sz="1200" u="none">
                <a:solidFill>
                  <a:srgbClr val="FFFFFF"/>
                </a:solidFill>
                <a:latin typeface="Calibri"/>
              </a:rPr>
              <a:t>where can i buy tetracycline for acne</a:t>
            </a:r>
            <a:br/>
            <a:r>
              <a:rPr b="false" i="false" strike="noStrike" sz="1200" u="none">
                <a:solidFill>
                  <a:srgbClr val="FFFFFF"/>
                </a:solidFill>
                <a:latin typeface="Calibri"/>
              </a:rPr>
              <a:t>tetracycline mechanism of action pdf</a:t>
            </a:r>
            <a:br/>
            <a:r>
              <a:rPr b="false" i="false" strike="noStrike" sz="1200" u="none">
                <a:solidFill>
                  <a:srgbClr val="FFFFFF"/>
                </a:solidFill>
                <a:latin typeface="Calibri"/>
              </a:rPr>
              <a:t>tetracycline order online no prescription</a:t>
            </a:r>
            <a:br/>
            <a:r>
              <a:rPr b="false" i="false" strike="noStrike" sz="1200" u="none">
                <a:solidFill>
                  <a:srgbClr val="FFFFFF"/>
                </a:solidFill>
                <a:latin typeface="Calibri"/>
              </a:rPr>
              <a:t>tetracycline wolff 500mg</a:t>
            </a:r>
            <a:br/>
            <a:r>
              <a:rPr b="false" i="false" strike="noStrike" sz="1200" u="none">
                <a:solidFill>
                  <a:srgbClr val="FFFFFF"/>
                </a:solidFill>
                <a:latin typeface="Calibri"/>
              </a:rPr>
              <a:t>But that's not a great attitude to what you're doing to yourself</a:t>
            </a:r>
            <a:br/>
            <a:r>
              <a:rPr b="false" i="false" strike="noStrike" sz="1200" u="none">
                <a:solidFill>
                  <a:srgbClr val="FFFFFF"/>
                </a:solidFill>
                <a:latin typeface="Calibri"/>
              </a:rPr>
              <a:t>tetracycline msds sigma</a:t>
            </a:r>
            <a:br/>
            <a:r>
              <a:rPr b="false" i="false" strike="noStrike" sz="1200" u="none">
                <a:solidFill>
                  <a:srgbClr val="FFFFFF"/>
                </a:solidFill>
                <a:latin typeface="Calibri"/>
              </a:rPr>
              <a:t>can tetracycline cure acne</a:t>
            </a:r>
            <a:br/>
            <a:r>
              <a:rPr b="false" i="false" strike="noStrike" sz="1200" u="none">
                <a:solidFill>
                  <a:srgbClr val="FFFFFF"/>
                </a:solidFill>
                <a:latin typeface="Calibri"/>
              </a:rPr>
              <a:t>buy tetracycline powder</a:t>
            </a:r>
            <a:br/>
            <a:r>
              <a:rPr b="false" i="false" strike="noStrike" sz="1200" u="none">
                <a:solidFill>
                  <a:srgbClr val="FFFFFF"/>
                </a:solidFill>
                <a:latin typeface="Calibri"/>
              </a:rPr>
              <a:t>sonra da arkasn dner gider&amp;rdquo;</a:t>
            </a:r>
            <a:br/>
            <a:r>
              <a:rPr b="false" i="false" strike="noStrike" sz="1200" u="none">
                <a:solidFill>
                  <a:srgbClr val="FFFFFF"/>
                </a:solidFill>
                <a:latin typeface="Calibri"/>
              </a:rPr>
              <a:t>buy tetracycline</a:t>
            </a:r>
            <a:br/>
            <a:r>
              <a:rPr b="false" i="false" strike="noStrike" sz="1200" u="none">
                <a:solidFill>
                  <a:srgbClr val="FFFFFF"/>
                </a:solidFill>
                <a:latin typeface="Calibri"/>
              </a:rPr>
              <a:t>tetracycline medscape</a:t>
            </a:r>
            <a:br/>
            <a:r>
              <a:rPr b="false" i="false" strike="noStrike" sz="1200" u="none">
                <a:solidFill>
                  <a:srgbClr val="FFFFFF"/>
                </a:solidFill>
                <a:latin typeface="Calibri"/>
              </a:rPr>
              <a:t>tetracycline for acne how long does it take to work</a:t>
            </a:r>
            <a:br/>
            <a:r>
              <a:rPr b="false" i="false" strike="noStrike" sz="1200" u="none">
                <a:solidFill>
                  <a:srgbClr val="FFFFFF"/>
                </a:solidFill>
                <a:latin typeface="Calibri"/>
              </a:rPr>
              <a:t>It describes what reactive arthritis is and how it develops</a:t>
            </a:r>
            <a:br/>
            <a:r>
              <a:rPr b="false" i="false" strike="noStrike" sz="1200" u="none">
                <a:solidFill>
                  <a:srgbClr val="FFFFFF"/>
                </a:solidFill>
                <a:latin typeface="Calibri"/>
              </a:rPr>
              <a:t>the physician has ordered 1.0g of tetracycline</a:t>
            </a:r>
            <a:br/>
            <a:r>
              <a:rPr b="false" i="false" strike="noStrike" sz="1200" u="none">
                <a:solidFill>
                  <a:srgbClr val="FFFFFF"/>
                </a:solidFill>
                <a:latin typeface="Calibri"/>
              </a:rPr>
              <a:t>La corticoth&amp;eacute;rapie peut tre responsable d&amp;rsquo;une alt&amp;eacute;ration du m&amp;eacute;tabolisme des glucides (hydrates de carbone)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mechanism of action ppt</a:t>
            </a:r>
            <a:br/>
            <a:r>
              <a:rPr b="false" i="false" strike="noStrike" sz="1200" u="none">
                <a:solidFill>
                  <a:srgbClr val="FFFFFF"/>
                </a:solidFill>
                <a:latin typeface="Calibri"/>
              </a:rPr>
              <a:t>average cost of tetracycline</a:t>
            </a:r>
            <a:br/>
            <a:r>
              <a:rPr b="false" i="false" strike="noStrike" sz="1200" u="none">
                <a:solidFill>
                  <a:srgbClr val="FFFFFF"/>
                </a:solidFill>
                <a:latin typeface="Calibri"/>
              </a:rPr>
              <a:t>I have gone from 25mg to CR 12.5 mg to now generic paxil at 10 mg</a:t>
            </a:r>
            <a:br/>
            <a:r>
              <a:rPr b="false" i="false" strike="noStrike" sz="1200" u="none">
                <a:solidFill>
                  <a:srgbClr val="FFFFFF"/>
                </a:solidFill>
                <a:latin typeface="Calibri"/>
              </a:rPr>
              <a:t>tetracycline medicine names</a:t>
            </a:r>
            <a:br/>
            <a:r>
              <a:rPr b="false" i="false" strike="noStrike" sz="1200" u="none">
                <a:solidFill>
                  <a:srgbClr val="FFFFFF"/>
                </a:solidFill>
                <a:latin typeface="Calibri"/>
              </a:rPr>
              <a:t>over the counter tetracycline medicine</a:t>
            </a:r>
            <a:br/>
            <a:r>
              <a:rPr b="false" i="false" strike="noStrike" sz="1200" u="none">
                <a:solidFill>
                  <a:srgbClr val="FFFFFF"/>
                </a:solidFill>
                <a:latin typeface="Calibri"/>
              </a:rPr>
              <a:t>order tetracycline canada</a:t>
            </a:r>
            <a:br/>
            <a:r>
              <a:rPr b="false" i="false" strike="noStrike" sz="1200" u="none">
                <a:solidFill>
                  <a:srgbClr val="FFFFFF"/>
                </a:solidFill>
                <a:latin typeface="Calibri"/>
              </a:rPr>
              <a:t>Talking to me and saying he loves me and looking at me when I spoke</a:t>
            </a:r>
            <a:br/>
            <a:r>
              <a:rPr b="false" i="false" strike="noStrike" sz="1200" u="none">
                <a:solidFill>
                  <a:srgbClr val="FFFFFF"/>
                </a:solidFill>
                <a:latin typeface="Calibri"/>
              </a:rPr>
              <a:t>order tetracycline hydrochloride</a:t>
            </a:r>
            <a:br/>
            <a:r>
              <a:rPr b="false" i="false" strike="noStrike" sz="1200" u="none">
                <a:solidFill>
                  <a:srgbClr val="FFFFFF"/>
                </a:solidFill>
                <a:latin typeface="Calibri"/>
              </a:rPr>
              <a:t>buy tetracycline online canada</a:t>
            </a:r>
            <a:br/>
            <a:r>
              <a:rPr b="false" i="false" strike="noStrike" sz="1200" u="none">
                <a:solidFill>
                  <a:srgbClr val="FFFFFF"/>
                </a:solidFill>
                <a:latin typeface="Calibri"/>
              </a:rPr>
              <a:t>tetracycline hydrochloride generic name</a:t>
            </a:r>
            <a:br/>
            <a:r>
              <a:rPr b="false" i="false" strike="noStrike" sz="1200" u="none">
                <a:solidFill>
                  <a:srgbClr val="FFFFFF"/>
                </a:solidFill>
                <a:latin typeface="Calibri"/>
              </a:rPr>
              <a:t>where to buy tetracycline for fin rot</a:t>
            </a:r>
            <a:br/>
            <a:r>
              <a:rPr b="false" i="false" strike="noStrike" sz="1200" u="none">
                <a:solidFill>
                  <a:srgbClr val="FFFFFF"/>
                </a:solidFill>
                <a:latin typeface="Calibri"/>
              </a:rPr>
              <a:t>tetracycline hcl bp 250 mg</a:t>
            </a:r>
            <a:br/>
            <a:r>
              <a:rPr b="false" i="false" strike="noStrike" sz="1200" u="none">
                <a:solidFill>
                  <a:srgbClr val="FFFFFF"/>
                </a:solidFill>
                <a:latin typeface="Calibri"/>
              </a:rPr>
              <a:t>tetracycline rosacea long</a:t>
            </a:r>
            <a:br/>
            <a:r>
              <a:rPr b="false" i="false" strike="noStrike" sz="1200" u="none">
                <a:solidFill>
                  <a:srgbClr val="FFFFFF"/>
                </a:solidFill>
                <a:latin typeface="Calibri"/>
              </a:rPr>
              <a:t>tetracycline 100 mg day</a:t>
            </a:r>
            <a:br/>
            <a:r>
              <a:rPr b="false" i="false" strike="noStrike" sz="1200" u="none">
                <a:solidFill>
                  <a:srgbClr val="FFFFFF"/>
                </a:solidFill>
                <a:latin typeface="Calibri"/>
              </a:rPr>
              <a:t>how long can you take tetracycline for acne</a:t>
            </a:r>
            <a:br/>
            <a:r>
              <a:rPr b="false" i="false" strike="noStrike" sz="1200" u="none">
                <a:solidFill>
                  <a:srgbClr val="FFFFFF"/>
                </a:solidFill>
                <a:latin typeface="Calibri"/>
              </a:rPr>
              <a:t>tetracycline 500mg capsules</a:t>
            </a:r>
            <a:br/>
            <a:r>
              <a:rPr b="false" i="false" strike="noStrike" sz="1200" u="none">
                <a:solidFill>
                  <a:srgbClr val="FFFFFF"/>
                </a:solidFill>
                <a:latin typeface="Calibri"/>
              </a:rPr>
              <a:t>Antihipertansif etki, ila alndktan sonraki 24 saat boyunca sabit olarak devam eder ve ambulatuar kan basnc lmlerinde gsterildii gibi, bir sonraki dozdan nceki 4 saati de kapsar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buy</a:t>
            </a:r>
            <a:br/>
            <a:r>
              <a:rPr b="false" i="false" strike="noStrike" sz="1200" u="none">
                <a:solidFill>
                  <a:srgbClr val="FFFFFF"/>
                </a:solidFill>
                <a:latin typeface="Calibri"/>
              </a:rPr>
              <a:t>oxytetracycline 250mg rosacea</a:t>
            </a:r>
            <a:br/>
            <a:r>
              <a:rPr b="false" i="false" strike="noStrike" sz="1200" u="none">
                <a:solidFill>
                  <a:srgbClr val="FFFFFF"/>
                </a:solidFill>
                <a:latin typeface="Calibri"/>
              </a:rPr>
              <a:t>tetracycline for acne medscape</a:t>
            </a:r>
            <a:br/>
            <a:r>
              <a:rPr b="false" i="false" strike="noStrike" sz="1200" u="none">
                <a:solidFill>
                  <a:srgbClr val="FFFFFF"/>
                </a:solidFill>
                <a:latin typeface="Calibri"/>
              </a:rPr>
              <a:t>It is unknown if it is harmful to a fetus</a:t>
            </a:r>
            <a:br/>
            <a:r>
              <a:rPr b="false" i="false" strike="noStrike" sz="1200" u="none">
                <a:solidFill>
                  <a:srgbClr val="FFFFFF"/>
                </a:solidFill>
                <a:latin typeface="Calibri"/>
              </a:rPr>
              <a:t>order tetracycline from mexico</a:t>
            </a:r>
            <a:br/>
            <a:r>
              <a:rPr b="false" i="false" strike="noStrike" sz="1200" u="none">
                <a:solidFill>
                  <a:srgbClr val="FFFFFF"/>
                </a:solidFill>
                <a:latin typeface="Calibri"/>
              </a:rPr>
              <a:t>how long does it take for tetracycline to work on acne</a:t>
            </a:r>
            <a:br/>
            <a:r>
              <a:rPr b="false" i="false" strike="noStrike" sz="1200" u="none">
                <a:solidFill>
                  <a:srgbClr val="FFFFFF"/>
                </a:solidFill>
                <a:latin typeface="Calibri"/>
              </a:rPr>
              <a:t>tetracycline hcl 250mg cap</a:t>
            </a:r>
            <a:br/>
            <a:r>
              <a:rPr b="false" i="false" strike="noStrike" sz="1200" u="none">
                <a:solidFill>
                  <a:srgbClr val="FFFFFF"/>
                </a:solidFill>
                <a:latin typeface="Calibri"/>
              </a:rPr>
              <a:t>can i buy tetracycline online</a:t>
            </a:r>
            <a:br/>
            <a:r>
              <a:rPr b="false" i="false" strike="noStrike" sz="1200" u="none">
                <a:solidFill>
                  <a:srgbClr val="FFFFFF"/>
                </a:solidFill>
                <a:latin typeface="Calibri"/>
              </a:rPr>
              <a:t>tetracycline 250 mg acne</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where can i buy tetracycline eye ointment</a:t>
            </a:r>
            <a:br/>
            <a:r>
              <a:rPr b="false" i="false" strike="noStrike" sz="1200" u="none">
                <a:solidFill>
                  <a:srgbClr val="FFFFFF"/>
                </a:solidFill>
                <a:latin typeface="Calibri"/>
              </a:rPr>
              <a:t>I hear a lot of people going to get follicle tests and progesterone level checks</a:t>
            </a:r>
            <a:br/>
            <a:r>
              <a:rPr b="false" i="false" strike="noStrike" sz="1200" u="none">
                <a:solidFill>
                  <a:srgbClr val="FFFFFF"/>
                </a:solidFill>
                <a:latin typeface="Calibri"/>
              </a:rPr>
              <a:t>tetracycline rosacea redness</a:t>
            </a:r>
            <a:br/>
            <a:r>
              <a:rPr b="false" i="false" strike="noStrike" sz="1200" u="none">
                <a:solidFill>
                  <a:srgbClr val="FFFFFF"/>
                </a:solidFill>
                <a:latin typeface="Calibri"/>
              </a:rPr>
              <a:t>I'd like to cancel a cheque law essays uk review But Dennard isnt necessarily clear until December</a:t>
            </a:r>
            <a:br/>
            <a:r>
              <a:rPr b="false" i="false" strike="noStrike" sz="1200" u="none">
                <a:solidFill>
                  <a:srgbClr val="FFFFFF"/>
                </a:solidFill>
                <a:latin typeface="Calibri"/>
              </a:rPr>
              <a:t>250 mg tetracycline</a:t>
            </a:r>
            <a:br/>
            <a:r>
              <a:rPr b="false" i="false" strike="noStrike" sz="1200" u="none">
                <a:solidFill>
                  <a:srgbClr val="FFFFFF"/>
                </a:solidFill>
                <a:latin typeface="Calibri"/>
              </a:rPr>
              <a:t>take 500 mg tetracycline</a:t>
            </a:r>
            <a:br/>
            <a:r>
              <a:rPr b="false" i="false" strike="noStrike" sz="1200" u="none">
                <a:solidFill>
                  <a:srgbClr val="FFFFFF"/>
                </a:solidFill>
                <a:latin typeface="Calibri"/>
              </a:rPr>
              <a:t>tetracycline acne nhs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oxytetracycline 250mg tablets</a:t>
            </a:r>
            <a:br/>
            <a:r>
              <a:rPr b="false" i="false" strike="noStrike" sz="1200" u="none">
                <a:solidFill>
                  <a:srgbClr val="FFFFFF"/>
                </a:solidFill>
                <a:latin typeface="Calibri"/>
              </a:rPr>
              <a:t>Exactly how adapalene and benzoyl peroxide gel works to treat acne is not known</a:t>
            </a:r>
            <a:br/>
            <a:r>
              <a:rPr b="false" i="false" strike="noStrike" sz="1200" u="none">
                <a:solidFill>
                  <a:srgbClr val="FFFFFF"/>
                </a:solidFill>
                <a:latin typeface="Calibri"/>
              </a:rPr>
              <a:t>low dose tetracycline acne</a:t>
            </a:r>
            <a:br/>
            <a:r>
              <a:rPr b="false" i="false" strike="noStrike" sz="1200" u="none">
                <a:solidFill>
                  <a:srgbClr val="FFFFFF"/>
                </a:solidFill>
                <a:latin typeface="Calibri"/>
              </a:rPr>
              <a:t>where to buy tetracycline no prescription</a:t>
            </a:r>
            <a:br/>
            <a:r>
              <a:rPr b="false" i="false" strike="noStrike" sz="1200" u="none">
                <a:solidFill>
                  <a:srgbClr val="FFFFFF"/>
                </a:solidFill>
                <a:latin typeface="Calibri"/>
              </a:rPr>
              <a:t>It does not cause the dangerous systemic side effects of Accutane, and it causes very little inflammation of the skin at all</a:t>
            </a:r>
            <a:br/>
            <a:r>
              <a:rPr b="false" i="false" strike="noStrike" sz="1200" u="none">
                <a:solidFill>
                  <a:srgbClr val="FFFFFF"/>
                </a:solidFill>
                <a:latin typeface="Calibri"/>
              </a:rPr>
              <a:t>tetracycline 250mg livestock</a:t>
            </a:r>
            <a:br/>
            <a:r>
              <a:rPr b="false" i="false" strike="noStrike" sz="1200" u="none">
                <a:solidFill>
                  <a:srgbClr val="FFFFFF"/>
                </a:solidFill>
                <a:latin typeface="Calibri"/>
              </a:rPr>
              <a:t>tetracycline mouthwash recipe</a:t>
            </a:r>
            <a:br/>
            <a:r>
              <a:rPr b="false" i="false" strike="noStrike" sz="1200" u="none">
                <a:solidFill>
                  <a:srgbClr val="FFFFFF"/>
                </a:solidFill>
                <a:latin typeface="Calibri"/>
              </a:rPr>
              <a:t>Shivering and then hot flushes are unbearable too</a:t>
            </a:r>
            <a:br/>
            <a:r>
              <a:rPr b="false" i="false" strike="noStrike" sz="1200" u="none">
                <a:solidFill>
                  <a:srgbClr val="FFFFFF"/>
                </a:solidFill>
                <a:latin typeface="Calibri"/>
              </a:rPr>
              <a:t>tetracycline 250 mg cap</a:t>
            </a:r>
            <a:br/>
            <a:r>
              <a:rPr b="false" i="false" strike="noStrike" sz="1200" u="none">
                <a:solidFill>
                  <a:srgbClr val="FFFFFF"/>
                </a:solidFill>
                <a:latin typeface="Calibri"/>
              </a:rPr>
              <a:t>tetracycline hydrochloride capsules usp 500mg</a:t>
            </a:r>
            <a:br/>
            <a:r>
              <a:rPr b="false" i="false" strike="noStrike" sz="1200" u="none">
                <a:solidFill>
                  <a:srgbClr val="FFFFFF"/>
                </a:solidFill>
                <a:latin typeface="Calibri"/>
              </a:rPr>
              <a:t>I want my daughter to have freedom and she can have that in Australia more than here in India,0M he says</a:t>
            </a:r>
            <a:br/>
            <a:r>
              <a:rPr b="false" i="false" strike="noStrike" sz="1200" u="none">
                <a:solidFill>
                  <a:srgbClr val="FFFFFF"/>
                </a:solidFill>
                <a:latin typeface="Calibri"/>
              </a:rPr>
              <a:t>recommended dose of tetracycline for acne</a:t>
            </a:r>
            <a:br/>
            <a:r>
              <a:rPr b="false" i="false" strike="noStrike" sz="1200" u="none">
                <a:solidFill>
                  <a:srgbClr val="FFFFFF"/>
                </a:solidFill>
                <a:latin typeface="Calibri"/>
              </a:rPr>
              <a:t>where to buy tetracycline hydrochloride</a:t>
            </a:r>
            <a:br/>
            <a:r>
              <a:rPr b="false" i="false" strike="noStrike" sz="1200" u="none">
                <a:solidFill>
                  <a:srgbClr val="FFFFFF"/>
                </a:solidFill>
                <a:latin typeface="Calibri"/>
              </a:rPr>
              <a:t>Three years later the agency approved Cymbalta for treatment of generalized anxiety disorder, and in 2008, for treatment of fibromyalgia.</a:t>
            </a:r>
            <a:br/>
            <a:r>
              <a:rPr b="false" i="false" strike="noStrike" sz="1200" u="none">
                <a:solidFill>
                  <a:srgbClr val="FFFFFF"/>
                </a:solidFill>
                <a:latin typeface="Calibri"/>
              </a:rPr>
              <a:t>order tetracycline overnight delivery</a:t>
            </a:r>
            <a:br/>
            <a:r>
              <a:rPr b="false" i="false" strike="noStrike" sz="1200" u="none">
                <a:solidFill>
                  <a:srgbClr val="FFFFFF"/>
                </a:solidFill>
                <a:latin typeface="Calibri"/>
              </a:rPr>
              <a:t>tetracycline mk hydrochloride 500mg pills</a:t>
            </a:r>
            <a:br/>
            <a:r>
              <a:rPr b="false" i="false" strike="noStrike" sz="1200" u="none">
                <a:solidFill>
                  <a:srgbClr val="FFFFFF"/>
                </a:solidFill>
                <a:latin typeface="Calibri"/>
              </a:rPr>
              <a:t>tetracycline mk hydrochloride 500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oxytetracycline 250mg dosage</a:t>
            </a:r>
            <a:br/>
            <a:r>
              <a:rPr b="false" i="false" strike="noStrike" sz="1200" u="none">
                <a:solidFill>
                  <a:srgbClr val="FFFFFF"/>
                </a:solidFill>
                <a:latin typeface="Calibri"/>
              </a:rPr>
              <a:t>tetracycline acne dosage</a:t>
            </a:r>
            <a:br/>
            <a:r>
              <a:rPr b="false" i="false" strike="noStrike" sz="1200" u="none">
                <a:solidFill>
                  <a:srgbClr val="FFFFFF"/>
                </a:solidFill>
                <a:latin typeface="Calibri"/>
              </a:rPr>
              <a:t>how does bacteria become resistant to tetracycline</a:t>
            </a:r>
            <a:br/>
            <a:r>
              <a:rPr b="false" i="false" strike="noStrike" sz="1200" u="none">
                <a:solidFill>
                  <a:srgbClr val="FFFFFF"/>
                </a:solidFill>
                <a:latin typeface="Calibri"/>
              </a:rPr>
              <a:t>does tetracycline cover mrsa</a:t>
            </a:r>
            <a:br/>
            <a:r>
              <a:rPr b="false" i="false" strike="noStrike" sz="1200" u="none">
                <a:solidFill>
                  <a:srgbClr val="FFFFFF"/>
                </a:solidFill>
                <a:latin typeface="Calibri"/>
              </a:rPr>
              <a:t>tygacil tetracycline resistant bacteria</a:t>
            </a:r>
            <a:br/>
            <a:r>
              <a:rPr b="false" i="false" strike="noStrike" sz="1200" u="none">
                <a:solidFill>
                  <a:srgbClr val="FFFFFF"/>
                </a:solidFill>
                <a:latin typeface="Calibri"/>
              </a:rPr>
              <a:t>tetracycline makes acne worse</a:t>
            </a:r>
            <a:br/>
            <a:r>
              <a:rPr b="false" i="false" strike="noStrike" sz="1200" u="none">
                <a:solidFill>
                  <a:srgbClr val="FFFFFF"/>
                </a:solidFill>
                <a:latin typeface="Calibri"/>
              </a:rPr>
              <a:t>tetracycline mechanism of action acne</a:t>
            </a:r>
            <a:br/>
            <a:r>
              <a:rPr b="false" i="false" strike="noStrike" sz="1200" u="none">
                <a:solidFill>
                  <a:srgbClr val="FFFFFF"/>
                </a:solidFill>
                <a:latin typeface="Calibri"/>
              </a:rPr>
              <a:t>the physician has ordered 1.0g of tetracycline to be</a:t>
            </a:r>
            <a:br/>
            <a:r>
              <a:rPr b="false" i="false" strike="noStrike" sz="1200" u="none">
                <a:solidFill>
                  <a:srgbClr val="FFFFFF"/>
                </a:solidFill>
                <a:latin typeface="Calibri"/>
              </a:rPr>
              <a:t>Paxil SAVED my life It took about 2 weeks to work, but once it kicked in I was back to myself again</a:t>
            </a:r>
            <a:br/>
            <a:r>
              <a:rPr b="false" i="false" strike="noStrike" sz="1200" u="none">
                <a:solidFill>
                  <a:srgbClr val="FFFFFF"/>
                </a:solidFill>
                <a:latin typeface="Calibri"/>
              </a:rPr>
              <a:t>tetracycline 250mg capsule</a:t>
            </a:r>
            <a:br/>
            <a:r>
              <a:rPr b="false" i="false" strike="noStrike" sz="1200" u="none">
                <a:solidFill>
                  <a:srgbClr val="FFFFFF"/>
                </a:solidFill>
                <a:latin typeface="Calibri"/>
              </a:rPr>
              <a:t>buy tetracycline online</a:t>
            </a:r>
            <a:br/>
            <a:r>
              <a:rPr b="false" i="false" strike="noStrike" sz="1200" u="none">
                <a:solidFill>
                  <a:srgbClr val="FFFFFF"/>
                </a:solidFill>
                <a:latin typeface="Calibri"/>
              </a:rPr>
              <a:t>tetracycline online pharmacy no prescription</a:t>
            </a:r>
            <a:br/>
            <a:r>
              <a:rPr b="false" i="false" strike="noStrike" sz="1200" u="none">
                <a:solidFill>
                  <a:srgbClr val="FFFFFF"/>
                </a:solidFill>
                <a:latin typeface="Calibri"/>
              </a:rPr>
              <a:t>tetracycline antibiotics price</a:t>
            </a:r>
            <a:br/>
            <a:r>
              <a:rPr b="false" i="false" strike="noStrike" sz="1200" u="none">
                <a:solidFill>
                  <a:srgbClr val="FFFFFF"/>
                </a:solidFill>
                <a:latin typeface="Calibri"/>
              </a:rPr>
              <a:t>list of tetracycline medicines</a:t>
            </a:r>
            <a:br/>
            <a:r>
              <a:rPr b="false" i="false" strike="noStrike" sz="1200" u="none">
                <a:solidFill>
                  <a:srgbClr val="FFFFFF"/>
                </a:solidFill>
                <a:latin typeface="Calibri"/>
              </a:rPr>
              <a:t>When companies return a bigger share of their profits to the economy, there will be no choice for the economy but to add jobs.</a:t>
            </a:r>
            <a:br/>
            <a:r>
              <a:rPr b="false" i="false" strike="noStrike" sz="1200" u="none">
                <a:solidFill>
                  <a:srgbClr val="FFFFFF"/>
                </a:solidFill>
                <a:latin typeface="Calibri"/>
              </a:rPr>
              <a:t>tetracycline mg</a:t>
            </a:r>
            <a:br/>
            <a:r>
              <a:rPr b="false" i="false" strike="noStrike" sz="1200" u="none">
                <a:solidFill>
                  <a:srgbClr val="FFFFFF"/>
                </a:solidFill>
                <a:latin typeface="Calibri"/>
              </a:rPr>
              <a:t>buy tetracycline online texas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250 mg tetracycline for chlamydia</a:t>
            </a:r>
            <a:br/>
            <a:r>
              <a:rPr b="false" i="false" strike="noStrike" sz="1200" u="none">
                <a:solidFill>
                  <a:srgbClr val="FFFFFF"/>
                </a:solidFill>
                <a:latin typeface="Calibri"/>
              </a:rPr>
              <a:t>do need prescription tetracycline</a:t>
            </a:r>
            <a:br/>
            <a:r>
              <a:rPr b="false" i="false" strike="noStrike" sz="1200" u="none">
                <a:solidFill>
                  <a:srgbClr val="FFFFFF"/>
                </a:solidFill>
                <a:latin typeface="Calibri"/>
              </a:rPr>
              <a:t>how long does it take tetracycline to cure acne</a:t>
            </a:r>
            <a:br/>
            <a:r>
              <a:rPr b="false" i="false" strike="noStrike" sz="1200" u="none">
                <a:solidFill>
                  <a:srgbClr val="FFFFFF"/>
                </a:solidFill>
                <a:latin typeface="Calibri"/>
              </a:rPr>
              <a:t>tetracycline rosacea review</a:t>
            </a:r>
            <a:br/>
            <a:r>
              <a:rPr b="false" i="false" strike="noStrike" sz="1200" u="none">
                <a:solidFill>
                  <a:srgbClr val="FFFFFF"/>
                </a:solidFill>
                <a:latin typeface="Calibri"/>
              </a:rPr>
              <a:t>purchase tetracycline</a:t>
            </a:r>
            <a:br/>
            <a:r>
              <a:rPr b="false" i="false" strike="noStrike" sz="1200" u="none">
                <a:solidFill>
                  <a:srgbClr val="FFFFFF"/>
                </a:solidFill>
                <a:latin typeface="Calibri"/>
              </a:rPr>
              <a:t>tetracycline mouthwash over the counter</a:t>
            </a:r>
            <a:br/>
            <a:r>
              <a:rPr b="false" i="false" strike="noStrike" sz="1200" u="none">
                <a:solidFill>
                  <a:srgbClr val="FFFFFF"/>
                </a:solidFill>
                <a:latin typeface="Calibri"/>
              </a:rPr>
              <a:t>Although nodules occasionally appeared in control animals, they were intermittent in nature, whereas nodules in treated animals were larger and more numerous, and persisted</a:t>
            </a:r>
            <a:br/>
            <a:r>
              <a:rPr b="false" i="false" strike="noStrike" sz="1200" u="none">
                <a:solidFill>
                  <a:srgbClr val="FFFFFF"/>
                </a:solidFill>
                <a:latin typeface="Calibri"/>
              </a:rPr>
              <a:t>tetracycline hydrochloride for acne reviews</a:t>
            </a:r>
            <a:br/>
            <a:r>
              <a:rPr b="false" i="false" strike="noStrike" sz="1200" u="none">
                <a:solidFill>
                  <a:srgbClr val="FFFFFF"/>
                </a:solidFill>
                <a:latin typeface="Calibri"/>
              </a:rPr>
              <a:t>He calls me up and told me to quit taking my levothroxine (sp?), and made an appt</a:t>
            </a:r>
            <a:br/>
            <a:r>
              <a:rPr b="false" i="false" strike="noStrike" sz="1200" u="none">
                <a:solidFill>
                  <a:srgbClr val="FFFFFF"/>
                </a:solidFill>
                <a:latin typeface="Calibri"/>
              </a:rPr>
              <a:t>oxytetracycline 250mg twice daily</a:t>
            </a:r>
            <a:br/>
            <a:r>
              <a:rPr b="false" i="false" strike="noStrike" sz="1200" u="none">
                <a:solidFill>
                  <a:srgbClr val="FFFFFF"/>
                </a:solidFill>
                <a:latin typeface="Calibri"/>
              </a:rPr>
              <a:t>tetracycline for acne</a:t>
            </a:r>
            <a:br/>
            <a:r>
              <a:rPr b="false" i="false" strike="noStrike" sz="1200" u="none">
                <a:solidFill>
                  <a:srgbClr val="FFFFFF"/>
                </a:solidFill>
                <a:latin typeface="Calibri"/>
              </a:rPr>
              <a:t>tetracycline msds sigma aldrich</a:t>
            </a:r>
            <a:br/>
            <a:r>
              <a:rPr b="false" i="false" strike="noStrike" sz="1200" u="none">
                <a:solidFill>
                  <a:srgbClr val="FFFFFF"/>
                </a:solidFill>
                <a:latin typeface="Calibri"/>
              </a:rPr>
              <a:t>obat tetracycline hcl 500 mg</a:t>
            </a:r>
            <a:br/>
            <a:r>
              <a:rPr b="false" i="false" strike="noStrike" sz="1200" u="none">
                <a:solidFill>
                  <a:srgbClr val="FFFFFF"/>
                </a:solidFill>
                <a:latin typeface="Calibri"/>
              </a:rPr>
              <a:t>where can i order tetracycline</a:t>
            </a:r>
            <a:br/>
            <a:r>
              <a:rPr b="false" i="false" strike="noStrike" sz="1200" u="none">
                <a:solidFill>
                  <a:srgbClr val="FFFFFF"/>
                </a:solidFill>
                <a:latin typeface="Calibri"/>
              </a:rPr>
              <a:t>tetracycline 250mg caps</a:t>
            </a:r>
            <a:br/>
            <a:r>
              <a:rPr b="false" i="false" strike="noStrike" sz="1200" u="none">
                <a:solidFill>
                  <a:srgbClr val="FFFFFF"/>
                </a:solidFill>
                <a:latin typeface="Calibri"/>
              </a:rPr>
              <a:t>I had a really bad herniated disk into my spine and was taking 600mg 3 times a day</a:t>
            </a:r>
            <a:br/>
            <a:r>
              <a:rPr b="false" i="false" strike="noStrike" sz="1200" u="none">
                <a:solidFill>
                  <a:srgbClr val="FFFFFF"/>
                </a:solidFill>
                <a:latin typeface="Calibri"/>
              </a:rPr>
              <a:t>tetracycline 12.5 mg/ml</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Matthew Hanson, founder of AddictingInfo.org, heard Jenkins story and started an online fundraiser called Tips for Toni that collected $10,749 in place of Jenkins non-tip on the bill for $44.53.</a:t>
            </a:r>
            <a:br/>
            <a:r>
              <a:rPr b="false" i="false" strike="noStrike" sz="1200" u="none">
                <a:solidFill>
                  <a:srgbClr val="FFFFFF"/>
                </a:solidFill>
                <a:latin typeface="Calibri"/>
              </a:rPr>
              <a:t>there generic tetracycline</a:t>
            </a:r>
            <a:br/>
            <a:r>
              <a:rPr b="false" i="false" strike="noStrike" sz="1200" u="none">
                <a:solidFill>
                  <a:srgbClr val="FFFFFF"/>
                </a:solidFill>
                <a:latin typeface="Calibri"/>
              </a:rPr>
              <a:t>Buy Desvenlafaxine Reviews.Flomaxtra U.P.S Shipping Cod</a:t>
            </a:r>
            <a:br/>
            <a:r>
              <a:rPr b="false" i="false" strike="noStrike" sz="1200" u="none">
                <a:solidFill>
                  <a:srgbClr val="FFFFFF"/>
                </a:solidFill>
                <a:latin typeface="Calibri"/>
              </a:rPr>
              <a:t>rosacea treatment tetracycline dosage</a:t>
            </a:r>
            <a:br/>
            <a:r>
              <a:rPr b="false" i="false" strike="noStrike" sz="1200" u="none">
                <a:solidFill>
                  <a:srgbClr val="FFFFFF"/>
                </a:solidFill>
                <a:latin typeface="Calibri"/>
              </a:rPr>
              <a:t>is there a generic for tetracycline</a:t>
            </a:r>
            <a:br/>
            <a:r>
              <a:rPr b="false" i="false" strike="noStrike" sz="1200" u="none">
                <a:solidFill>
                  <a:srgbClr val="FFFFFF"/>
                </a:solidFill>
                <a:latin typeface="Calibri"/>
              </a:rPr>
              <a:t>antibiotics no prescription tetracycline</a:t>
            </a:r>
            <a:br/>
            <a:r>
              <a:rPr b="false" i="false" strike="noStrike" sz="1200" u="none">
                <a:solidFill>
                  <a:srgbClr val="FFFFFF"/>
                </a:solidFill>
                <a:latin typeface="Calibri"/>
              </a:rPr>
              <a:t>order tetracycline acne</a:t>
            </a:r>
            <a:br/>
            <a:r>
              <a:rPr b="false" i="false" strike="noStrike" sz="1200" u="none">
                <a:solidFill>
                  <a:srgbClr val="FFFFFF"/>
                </a:solidFill>
                <a:latin typeface="Calibri"/>
              </a:rPr>
              <a:t>buy tetracycline cream</a:t>
            </a:r>
            <a:br/>
            <a:r>
              <a:rPr b="false" i="false" strike="noStrike" sz="1200" u="none">
                <a:solidFill>
                  <a:srgbClr val="FFFFFF"/>
                </a:solidFill>
                <a:latin typeface="Calibri"/>
              </a:rPr>
              <a:t>the physician has ordered 1.0g of tetracycline to be given</a:t>
            </a:r>
            <a:br/>
            <a:r>
              <a:rPr b="false" i="false" strike="noStrike" sz="1200" u="none">
                <a:solidFill>
                  <a:srgbClr val="FFFFFF"/>
                </a:solidFill>
                <a:latin typeface="Calibri"/>
              </a:rPr>
              <a:t>No side effects addressing lifestyle issues such as soon as intercourse with an infected lover, t expect it to be, impress your wife</a:t>
            </a:r>
            <a:br/>
            <a:r>
              <a:rPr b="false" i="false" strike="noStrike" sz="1200" u="none">
                <a:solidFill>
                  <a:srgbClr val="FFFFFF"/>
                </a:solidFill>
                <a:latin typeface="Calibri"/>
              </a:rPr>
              <a:t>oxytetracycline tablets 250 mg acne</a:t>
            </a:r>
            <a:br/>
            <a:r>
              <a:rPr b="false" i="false" strike="noStrike" sz="1200" u="none">
                <a:solidFill>
                  <a:srgbClr val="FFFFFF"/>
                </a:solidFill>
                <a:latin typeface="Calibri"/>
              </a:rPr>
              <a:t>how long to take tetracycline for acne</a:t>
            </a:r>
            <a:br/>
            <a:r>
              <a:rPr b="false" i="false" strike="noStrike" sz="1200" u="none">
                <a:solidFill>
                  <a:srgbClr val="FFFFFF"/>
                </a:solidFill>
                <a:latin typeface="Calibri"/>
              </a:rPr>
              <a:t>buy tetracycline online pharmacy</a:t>
            </a:r>
            <a:br/>
            <a:r>
              <a:rPr b="false" i="false" strike="noStrike" sz="1200" u="none">
                <a:solidFill>
                  <a:srgbClr val="FFFFFF"/>
                </a:solidFill>
                <a:latin typeface="Calibri"/>
              </a:rPr>
              <a:t>tetracycline for acne worse before better</a:t>
            </a:r>
            <a:br/>
            <a:r>
              <a:rPr b="false" i="false" strike="noStrike" sz="1200" u="none">
                <a:solidFill>
                  <a:srgbClr val="FFFFFF"/>
                </a:solidFill>
                <a:latin typeface="Calibri"/>
              </a:rPr>
              <a:t>tetracycline prescription acne</a:t>
            </a:r>
            <a:br/>
            <a:r>
              <a:rPr b="false" i="false" strike="noStrike" sz="1200" u="none">
                <a:solidFill>
                  <a:srgbClr val="FFFFFF"/>
                </a:solidFill>
                <a:latin typeface="Calibri"/>
              </a:rPr>
              <a:t>tetracycline hydrochloride 250 mg</a:t>
            </a:r>
            <a:br/>
            <a:r>
              <a:rPr b="false" i="false" strike="noStrike" sz="1200" u="none">
                <a:solidFill>
                  <a:srgbClr val="FFFFFF"/>
                </a:solidFill>
                <a:latin typeface="Calibri"/>
              </a:rPr>
              <a:t>tetracycline mg/ml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cost canada</a:t>
            </a:r>
            <a:br/>
            <a:r>
              <a:rPr b="false" i="false" strike="noStrike" sz="1200" u="none">
                <a:solidFill>
                  <a:srgbClr val="FFFFFF"/>
                </a:solidFill>
                <a:latin typeface="Calibri"/>
              </a:rPr>
              <a:t>tetracycline 250 mg capsules 200 caps buy online</a:t>
            </a:r>
            <a:br/>
            <a:r>
              <a:rPr b="false" i="false" strike="noStrike" sz="1200" u="none">
                <a:solidFill>
                  <a:srgbClr val="FFFFFF"/>
                </a:solidFill>
                <a:latin typeface="Calibri"/>
              </a:rPr>
              <a:t>tetracycline cystic acne</a:t>
            </a:r>
            <a:br/>
            <a:r>
              <a:rPr b="false" i="false" strike="noStrike" sz="1200" u="none">
                <a:solidFill>
                  <a:srgbClr val="FFFFFF"/>
                </a:solidFill>
                <a:latin typeface="Calibri"/>
              </a:rPr>
              <a:t>tetracycline medicine for fish</a:t>
            </a:r>
            <a:br/>
            <a:r>
              <a:rPr b="false" i="false" strike="noStrike" sz="1200" u="none">
                <a:solidFill>
                  <a:srgbClr val="FFFFFF"/>
                </a:solidFill>
                <a:latin typeface="Calibri"/>
              </a:rPr>
              <a:t>tetracycline msds</a:t>
            </a:r>
            <a:br/>
            <a:r>
              <a:rPr b="false" i="false" strike="noStrike" sz="1200" u="none">
                <a:solidFill>
                  <a:srgbClr val="FFFFFF"/>
                </a:solidFill>
                <a:latin typeface="Calibri"/>
              </a:rPr>
              <a:t>no prescription tetracycline</a:t>
            </a:r>
            <a:br/>
            <a:r>
              <a:rPr b="false" i="false" strike="noStrike" sz="1200" u="none">
                <a:solidFill>
                  <a:srgbClr val="FFFFFF"/>
                </a:solidFill>
                <a:latin typeface="Calibri"/>
              </a:rPr>
              <a:t>tetracycline sale online</a:t>
            </a:r>
            <a:br/>
            <a:r>
              <a:rPr b="false" i="false" strike="noStrike" sz="1200" u="none">
                <a:solidFill>
                  <a:srgbClr val="FFFFFF"/>
                </a:solidFill>
                <a:latin typeface="Calibri"/>
              </a:rPr>
              <a:t>Some new symptoms have turned up and some old ones have increased</a:t>
            </a:r>
            <a:br/>
            <a:r>
              <a:rPr b="false" i="false" strike="noStrike" sz="1200" u="none">
                <a:solidFill>
                  <a:srgbClr val="FFFFFF"/>
                </a:solidFill>
                <a:latin typeface="Calibri"/>
              </a:rPr>
              <a:t>tetracycline hydrochloride mouthwash</a:t>
            </a:r>
            <a:br/>
            <a:r>
              <a:rPr b="false" i="false" strike="noStrike" sz="1200" u="none">
                <a:solidFill>
                  <a:srgbClr val="FFFFFF"/>
                </a:solidFill>
                <a:latin typeface="Calibri"/>
              </a:rPr>
              <a:t>fish tetracycline 250 mg capsules</a:t>
            </a:r>
            <a:br/>
            <a:r>
              <a:rPr b="false" i="false" strike="noStrike" sz="1200" u="none">
                <a:solidFill>
                  <a:srgbClr val="FFFFFF"/>
                </a:solidFill>
                <a:latin typeface="Calibri"/>
              </a:rPr>
              <a:t>tetracycline 500mg for uti</a:t>
            </a:r>
            <a:br/>
            <a:r>
              <a:rPr b="false" i="false" strike="noStrike" sz="1200" u="none">
                <a:solidFill>
                  <a:srgbClr val="FFFFFF"/>
                </a:solidFill>
                <a:latin typeface="Calibri"/>
              </a:rPr>
              <a:t>Which means you shouldn''t take any supplements which contain vit a, while dealing with your treatment</a:t>
            </a:r>
            <a:br/>
            <a:r>
              <a:rPr b="false" i="false" strike="noStrike" sz="1200" u="none">
                <a:solidFill>
                  <a:srgbClr val="FFFFFF"/>
                </a:solidFill>
                <a:latin typeface="Calibri"/>
              </a:rPr>
              <a:t>order tetracycline online</a:t>
            </a:r>
            <a:br/>
            <a:r>
              <a:rPr b="false" i="false" strike="noStrike" sz="1200" u="none">
                <a:solidFill>
                  <a:srgbClr val="FFFFFF"/>
                </a:solidFill>
                <a:latin typeface="Calibri"/>
              </a:rPr>
              <a:t>tetracycline mk clorhidrato 500 mg</a:t>
            </a:r>
            <a:br/>
            <a:r>
              <a:rPr b="false" i="false" strike="noStrike" sz="1200" u="none">
                <a:solidFill>
                  <a:srgbClr val="FFFFFF"/>
                </a:solidFill>
                <a:latin typeface="Calibri"/>
              </a:rPr>
              <a:t>where can i buy tetracycline</a:t>
            </a:r>
            <a:br/>
            <a:r>
              <a:rPr b="false" i="false" strike="noStrike" sz="1200" u="none">
                <a:solidFill>
                  <a:srgbClr val="FFFFFF"/>
                </a:solidFill>
                <a:latin typeface="Calibri"/>
              </a:rPr>
              <a:t>Va Pay Diabetes Wide Gap Between And Diastolic Blood Pressure Isolated Systolic Hypertension</a:t>
            </a:r>
            <a:br/>
            <a:r>
              <a:rPr b="false" i="false" strike="noStrike" sz="1200" u="none">
                <a:solidFill>
                  <a:srgbClr val="FFFFFF"/>
                </a:solidFill>
                <a:latin typeface="Calibri"/>
              </a:rPr>
              <a:t>para que sirve la tetracycline 500 mg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500mg cap</a:t>
            </a:r>
            <a:br/>
            <a:r>
              <a:rPr b="false" i="false" strike="noStrike" sz="1200" u="none">
                <a:solidFill>
                  <a:srgbClr val="FFFFFF"/>
                </a:solidFill>
                <a:latin typeface="Calibri"/>
              </a:rPr>
              <a:t>tetracycline acne rosacea</a:t>
            </a:r>
            <a:br/>
            <a:r>
              <a:rPr b="false" i="false" strike="noStrike" sz="1200" u="none">
                <a:solidFill>
                  <a:srgbClr val="FFFFFF"/>
                </a:solidFill>
                <a:latin typeface="Calibri"/>
              </a:rPr>
              <a:t>buy generic tetracycline online</a:t>
            </a:r>
            <a:br/>
            <a:r>
              <a:rPr b="false" i="false" strike="noStrike" sz="1200" u="none">
                <a:solidFill>
                  <a:srgbClr val="FFFFFF"/>
                </a:solidFill>
                <a:latin typeface="Calibri"/>
              </a:rPr>
              <a:t>Also my face has become mroe greasy resulting in a few spots etc (nothing horrendous though).</a:t>
            </a:r>
            <a:br/>
            <a:r>
              <a:rPr b="false" i="false" strike="noStrike" sz="1200" u="none">
                <a:solidFill>
                  <a:srgbClr val="FFFFFF"/>
                </a:solidFill>
                <a:latin typeface="Calibri"/>
              </a:rPr>
              <a:t>does tetracycline make your acne worse before it gets better</a:t>
            </a:r>
            <a:br/>
            <a:r>
              <a:rPr b="false" i="false" strike="noStrike" sz="1200" u="none">
                <a:solidFill>
                  <a:srgbClr val="FFFFFF"/>
                </a:solidFill>
                <a:latin typeface="Calibri"/>
              </a:rPr>
              <a:t>Rosatom has said it may invest in theproject, estimated to cost around 4 to 6 billion euros, whichwould put to rest funding concerns after German utility E.ON announced its exit from the consortium.</a:t>
            </a:r>
            <a:br/>
            <a:r>
              <a:rPr b="false" i="false" strike="noStrike" sz="1200" u="none">
                <a:solidFill>
                  <a:srgbClr val="FFFFFF"/>
                </a:solidFill>
                <a:latin typeface="Calibri"/>
              </a:rPr>
              <a:t>tetracycline online pharmacy</a:t>
            </a:r>
            <a:br/>
            <a:r>
              <a:rPr b="false" i="false" strike="noStrike" sz="1200" u="none">
                <a:solidFill>
                  <a:srgbClr val="FFFFFF"/>
                </a:solidFill>
                <a:latin typeface="Calibri"/>
              </a:rPr>
              <a:t>tetracycline 500mg</a:t>
            </a:r>
            <a:br/>
            <a:r>
              <a:rPr b="false" i="false" strike="noStrike" sz="1200" u="none">
                <a:solidFill>
                  <a:srgbClr val="FFFFFF"/>
                </a:solidFill>
                <a:latin typeface="Calibri"/>
              </a:rPr>
              <a:t>how long should you take tetracycline for acne</a:t>
            </a:r>
            <a:br/>
            <a:r>
              <a:rPr b="false" i="false" strike="noStrike" sz="1200" u="none">
                <a:solidFill>
                  <a:srgbClr val="FFFFFF"/>
                </a:solidFill>
                <a:latin typeface="Calibri"/>
              </a:rPr>
              <a:t>i&amp;#039;ve been on lexapro around a year, not so sure it is helping</a:t>
            </a:r>
            <a:br/>
            <a:r>
              <a:rPr b="false" i="false" strike="noStrike" sz="1200" u="none">
                <a:solidFill>
                  <a:srgbClr val="FFFFFF"/>
                </a:solidFill>
                <a:latin typeface="Calibri"/>
              </a:rPr>
              <a:t>tetracycline for acne duration of treatment</a:t>
            </a:r>
            <a:br/>
            <a:r>
              <a:rPr b="false" i="false" strike="noStrike" sz="1200" u="none">
                <a:solidFill>
                  <a:srgbClr val="FFFFFF"/>
                </a:solidFill>
                <a:latin typeface="Calibri"/>
              </a:rPr>
              <a:t>how to take tetracycline 250 mg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2015-12-20T01:17:08+04:00</dcterms:created>
  <dcterms:modified xsi:type="dcterms:W3CDTF">2015-12-20T01:17:08+04:00</dcterms:modified>
  <dc:title>Buy Tetracycline Uk - Buy Tetracycline Online</dc:title>
  <dc:description>Tetracycline dosage for mild acne, where to buy tetracycline eye ointment, how long to use tetracycline for acne, tetracycline acne dosage, tetracycline 250mg capsule, is there a generic for tetracycline, tetracycline 500mg</dc:description>
  <dc:subject>Buy Tetracycline Uk - Buy Tetracycline Online</dc:subject>
  <cp:keywords>tetracycline 250mg capsules uses, where can i buy tetracycline for acne, tetracycline for acne how long does it take to work, the physician has ordered 1.0g of tetracycline, tetracycline rosacea redness, tetracycline acne nhs, tetracycline mk hydrochloride 500mg pills, obat tetracycline hcl 500 mg, is there a generic for tetracycline, buy generic tetracycline online</cp:keywords>
  <cp:category/>
</cp:coreProperties>
</file>