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7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7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7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7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7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8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8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8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8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8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8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8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8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8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How Long Does It Take For Tetracycline To Work For Rosacea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After nothing on the 100 he sent me to a RE</a:t>
            </a:r>
            <a:br/>
            <a:r>
              <a:rPr b="false" i="false" strike="noStrike" sz="1200" u="none">
                <a:solidFill>
                  <a:srgbClr val="FFFFFF"/>
                </a:solidFill>
                <a:latin typeface="Calibri"/>
              </a:rPr>
              <a:t>tetracycline 500mg price in india</a:t>
            </a:r>
            <a:br/>
            <a:r>
              <a:rPr b="false" i="false" strike="noStrike" sz="1200" u="none">
                <a:solidFill>
                  <a:srgbClr val="FFFFFF"/>
                </a:solidFill>
                <a:latin typeface="Calibri"/>
              </a:rPr>
              <a:t>how long to stay on tetracycline for acne</a:t>
            </a:r>
            <a:br/>
            <a:r>
              <a:rPr b="false" i="false" strike="noStrike" sz="1200" u="none">
                <a:solidFill>
                  <a:srgbClr val="FFFFFF"/>
                </a:solidFill>
                <a:latin typeface="Calibri"/>
              </a:rPr>
              <a:t>tetracycline 250mg availability</a:t>
            </a:r>
            <a:br/>
            <a:r>
              <a:rPr b="false" i="false" strike="noStrike" sz="1200" u="none">
                <a:solidFill>
                  <a:srgbClr val="FFFFFF"/>
                </a:solidFill>
                <a:latin typeface="Calibri"/>
              </a:rPr>
              <a:t>generic tetracycline 500mg</a:t>
            </a:r>
            <a:br/>
            <a:r>
              <a:rPr b="false" i="false" strike="noStrike" sz="1200" u="none">
                <a:solidFill>
                  <a:srgbClr val="FFFFFF"/>
                </a:solidFill>
                <a:latin typeface="Calibri"/>
              </a:rPr>
              <a:t>tetracycline dosage for severe acne</a:t>
            </a:r>
            <a:br/>
            <a:r>
              <a:rPr b="false" i="false" strike="noStrike" sz="1200" u="none">
                <a:solidFill>
                  <a:srgbClr val="FFFFFF"/>
                </a:solidFill>
                <a:latin typeface="Calibri"/>
              </a:rPr>
              <a:t>tetracycline for sale online</a:t>
            </a:r>
            <a:br/>
            <a:r>
              <a:rPr b="false" i="false" strike="noStrike" sz="1200" u="none">
                <a:solidFill>
                  <a:srgbClr val="FFFFFF"/>
                </a:solidFill>
                <a:latin typeface="Calibri"/>
              </a:rPr>
              <a:t>buy tetracycline 500mg online</a:t>
            </a:r>
            <a:br/>
            <a:r>
              <a:rPr b="false" i="false" strike="noStrike" sz="1200" u="none">
                <a:solidFill>
                  <a:srgbClr val="FFFFFF"/>
                </a:solidFill>
                <a:latin typeface="Calibri"/>
              </a:rPr>
              <a:t>oxytetracycline 250mg tabletki ulotka</a:t>
            </a:r>
            <a:br/>
            <a:r>
              <a:rPr b="false" i="false" strike="noStrike" sz="1200" u="none">
                <a:solidFill>
                  <a:srgbClr val="FFFFFF"/>
                </a:solidFill>
                <a:latin typeface="Calibri"/>
              </a:rPr>
              <a:t>buy tetracycline online usa</a:t>
            </a:r>
            <a:br/>
            <a:r>
              <a:rPr b="false" i="false" strike="noStrike" sz="1200" u="none">
                <a:solidFill>
                  <a:srgbClr val="FFFFFF"/>
                </a:solidFill>
                <a:latin typeface="Calibri"/>
              </a:rPr>
              <a:t>where to buy tetracycline cream</a:t>
            </a:r>
            <a:br/>
            <a:r>
              <a:rPr b="false" i="false" strike="noStrike" sz="1200" u="none">
                <a:solidFill>
                  <a:srgbClr val="FFFFFF"/>
                </a:solidFill>
                <a:latin typeface="Calibri"/>
              </a:rPr>
              <a:t>Feliz ano novo e que esse ano sera melhor para todos ns</a:t>
            </a:r>
            <a:br/>
            <a:r>
              <a:rPr b="false" i="false" strike="noStrike" sz="1200" u="none">
                <a:solidFill>
                  <a:srgbClr val="FFFFFF"/>
                </a:solidFill>
                <a:latin typeface="Calibri"/>
              </a:rPr>
              <a:t>oxytetracycline 250 mg acne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many would you like? usapayday loan In 2006, a court did rule against a foundation taking upstock in a battle between Dutch industrial conglomerate Storkand hedge funds seeking to break it up</a:t>
            </a:r>
            <a:br/>
            <a:r>
              <a:rPr b="false" i="false" strike="noStrike" sz="1200" u="none">
                <a:solidFill>
                  <a:srgbClr val="FFFFFF"/>
                </a:solidFill>
                <a:latin typeface="Calibri"/>
              </a:rPr>
              <a:t>apo tetracycline 250mg</a:t>
            </a:r>
            <a:br/>
            <a:r>
              <a:rPr b="false" i="false" strike="noStrike" sz="1200" u="none">
                <a:solidFill>
                  <a:srgbClr val="FFFFFF"/>
                </a:solidFill>
                <a:latin typeface="Calibri"/>
              </a:rPr>
              <a:t>I am aware of the risks on both sides</a:t>
            </a:r>
            <a:br/>
            <a:r>
              <a:rPr b="false" i="false" strike="noStrike" sz="1200" u="none">
                <a:solidFill>
                  <a:srgbClr val="FFFFFF"/>
                </a:solidFill>
                <a:latin typeface="Calibri"/>
              </a:rPr>
              <a:t>tetracycline buy canada</a:t>
            </a:r>
            <a:br/>
            <a:r>
              <a:rPr b="false" i="false" strike="noStrike" sz="1200" u="none">
                <a:solidFill>
                  <a:srgbClr val="FFFFFF"/>
                </a:solidFill>
                <a:latin typeface="Calibri"/>
              </a:rPr>
              <a:t>tetracycline antibiotics acne treatment</a:t>
            </a:r>
            <a:br/>
            <a:r>
              <a:rPr b="false" i="false" strike="noStrike" sz="1200" u="none">
                <a:solidFill>
                  <a:srgbClr val="FFFFFF"/>
                </a:solidFill>
                <a:latin typeface="Calibri"/>
              </a:rPr>
              <a:t>oxytetracycline 250mg over the counter</a:t>
            </a:r>
            <a:br/>
            <a:r>
              <a:rPr b="false" i="false" strike="noStrike" sz="1200" u="none">
                <a:solidFill>
                  <a:srgbClr val="FFFFFF"/>
                </a:solidFill>
                <a:latin typeface="Calibri"/>
              </a:rPr>
              <a:t>tetracycline rxmed</a:t>
            </a:r>
            <a:br/>
            <a:r>
              <a:rPr b="false" i="false" strike="noStrike" sz="1200" u="none">
                <a:solidFill>
                  <a:srgbClr val="FFFFFF"/>
                </a:solidFill>
                <a:latin typeface="Calibri"/>
              </a:rPr>
              <a:t>The mislabeled bottles appear to be the result of a packagingerror for this one lot</a:t>
            </a:r>
            <a:br/>
            <a:r>
              <a:rPr b="false" i="false" strike="noStrike" sz="1200" u="none">
                <a:solidFill>
                  <a:srgbClr val="FFFFFF"/>
                </a:solidFill>
                <a:latin typeface="Calibri"/>
              </a:rPr>
              <a:t>tetracycline cost walmart</a:t>
            </a:r>
            <a:br/>
            <a:r>
              <a:rPr b="false" i="false" strike="noStrike" sz="1200" u="none">
                <a:solidFill>
                  <a:srgbClr val="FFFFFF"/>
                </a:solidFill>
                <a:latin typeface="Calibri"/>
              </a:rPr>
              <a:t>buy tetracycline no prescription</a:t>
            </a:r>
            <a:br/>
            <a:r>
              <a:rPr b="false" i="false" strike="noStrike" sz="1200" u="none">
                <a:solidFill>
                  <a:srgbClr val="FFFFFF"/>
                </a:solidFill>
                <a:latin typeface="Calibri"/>
              </a:rPr>
              <a:t>tetracycline order</a:t>
            </a:r>
            <a:br/>
            <a:r>
              <a:rPr b="false" i="false" strike="noStrike" sz="1200" u="none">
                <a:solidFill>
                  <a:srgbClr val="FFFFFF"/>
                </a:solidFill>
                <a:latin typeface="Calibri"/>
              </a:rPr>
              <a:t>The sheer number of reports implicating Zyprexa has been impressive (237 cases since 1994); 2</a:t>
            </a:r>
            <a:br/>
            <a:r>
              <a:rPr b="false" i="false" strike="noStrike" sz="1200" u="none">
                <a:solidFill>
                  <a:srgbClr val="FFFFFF"/>
                </a:solidFill>
                <a:latin typeface="Calibri"/>
              </a:rPr>
              <a:t>how long should i take tetracycline for acne</a:t>
            </a:r>
            <a:br/>
            <a:r>
              <a:rPr b="false" i="false" strike="noStrike" sz="1200" u="none">
                <a:solidFill>
                  <a:srgbClr val="FFFFFF"/>
                </a:solidFill>
                <a:latin typeface="Calibri"/>
              </a:rPr>
              <a:t>tetracycline mechanism of action</a:t>
            </a:r>
            <a:br/>
            <a:r>
              <a:rPr b="false" i="false" strike="noStrike" sz="1200" u="none">
                <a:solidFill>
                  <a:srgbClr val="FFFFFF"/>
                </a:solidFill>
                <a:latin typeface="Calibri"/>
              </a:rPr>
              <a:t>Hello Smart blog, I assume you are nearly as into singing as me I have been learning to sing by watching YouTube</a:t>
            </a:r>
            <a:br/>
            <a:r>
              <a:rPr b="false" i="false" strike="noStrike" sz="1200" u="none">
                <a:solidFill>
                  <a:srgbClr val="FFFFFF"/>
                </a:solidFill>
                <a:latin typeface="Calibri"/>
              </a:rPr>
              <a:t>tetracycline hydrochloride capsules 500mg</a:t>
            </a:r>
            <a:br/>
            <a:r>
              <a:rPr b="false" i="false" strike="noStrike" sz="1200" u="none">
                <a:solidFill>
                  <a:srgbClr val="FFFFFF"/>
                </a:solidFill>
                <a:latin typeface="Calibri"/>
              </a:rPr>
              <a:t>Potential interactions between topiramate and standard AEDs were assessed in controlled clinical pharmacokinetic studies in patients with epilepsy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mgd</a:t>
            </a:r>
            <a:br/>
            <a:r>
              <a:rPr b="false" i="false" strike="noStrike" sz="1200" u="none">
                <a:solidFill>
                  <a:srgbClr val="FFFFFF"/>
                </a:solidFill>
                <a:latin typeface="Calibri"/>
              </a:rPr>
              <a:t>The ones listed here are only some of the most commonly used options for helping you to get pregnant.</a:t>
            </a:r>
            <a:br/>
            <a:r>
              <a:rPr b="false" i="false" strike="noStrike" sz="1200" u="none">
                <a:solidFill>
                  <a:srgbClr val="FFFFFF"/>
                </a:solidFill>
                <a:latin typeface="Calibri"/>
              </a:rPr>
              <a:t>250 mg tetracycline for puncture wound</a:t>
            </a:r>
            <a:br/>
            <a:r>
              <a:rPr b="false" i="false" strike="noStrike" sz="1200" u="none">
                <a:solidFill>
                  <a:srgbClr val="FFFFFF"/>
                </a:solidFill>
                <a:latin typeface="Calibri"/>
              </a:rPr>
              <a:t>Youll get a wondrful nite sleep and hopefully dont wake up dizzy from it.</a:t>
            </a:r>
            <a:br/>
            <a:r>
              <a:rPr b="false" i="false" strike="noStrike" sz="1200" u="none">
                <a:solidFill>
                  <a:srgbClr val="FFFFFF"/>
                </a:solidFill>
                <a:latin typeface="Calibri"/>
              </a:rPr>
              <a:t>tetracycline capsules msds</a:t>
            </a:r>
            <a:br/>
            <a:r>
              <a:rPr b="false" i="false" strike="noStrike" sz="1200" u="none">
                <a:solidFill>
                  <a:srgbClr val="FFFFFF"/>
                </a:solidFill>
                <a:latin typeface="Calibri"/>
              </a:rPr>
              <a:t>tetracycline for acne scars</a:t>
            </a:r>
            <a:br/>
            <a:r>
              <a:rPr b="false" i="false" strike="noStrike" sz="1200" u="none">
                <a:solidFill>
                  <a:srgbClr val="FFFFFF"/>
                </a:solidFill>
                <a:latin typeface="Calibri"/>
              </a:rPr>
              <a:t>Actually, I think I read on the PI sheet that there is no evidence for additional effect above 10mg, even though 20 is the max dose</a:t>
            </a:r>
            <a:br/>
            <a:r>
              <a:rPr b="false" i="false" strike="noStrike" sz="1200" u="none">
                <a:solidFill>
                  <a:srgbClr val="FFFFFF"/>
                </a:solidFill>
                <a:latin typeface="Calibri"/>
              </a:rPr>
              <a:t>tetracycline 500</a:t>
            </a:r>
            <a:br/>
            <a:r>
              <a:rPr b="false" i="false" strike="noStrike" sz="1200" u="none">
                <a:solidFill>
                  <a:srgbClr val="FFFFFF"/>
                </a:solidFill>
                <a:latin typeface="Calibri"/>
              </a:rPr>
              <a:t>tetracycline msds sheet</a:t>
            </a:r>
            <a:br/>
            <a:r>
              <a:rPr b="false" i="false" strike="noStrike" sz="1200" u="none">
                <a:solidFill>
                  <a:srgbClr val="FFFFFF"/>
                </a:solidFill>
                <a:latin typeface="Calibri"/>
              </a:rPr>
              <a:t>tetracycline acne worse</a:t>
            </a:r>
            <a:br/>
            <a:r>
              <a:rPr b="false" i="false" strike="noStrike" sz="1200" u="none">
                <a:solidFill>
                  <a:srgbClr val="FFFFFF"/>
                </a:solidFill>
                <a:latin typeface="Calibri"/>
              </a:rPr>
              <a:t>tetracycline hydrochloride capsules usp 500 mg</a:t>
            </a:r>
            <a:br/>
            <a:r>
              <a:rPr b="false" i="false" strike="noStrike" sz="1200" u="none">
                <a:solidFill>
                  <a:srgbClr val="FFFFFF"/>
                </a:solidFill>
                <a:latin typeface="Calibri"/>
              </a:rPr>
              <a:t>tetracycline to treat mrsa</a:t>
            </a:r>
            <a:br/>
            <a:r>
              <a:rPr b="false" i="false" strike="noStrike" sz="1200" u="none">
                <a:solidFill>
                  <a:srgbClr val="FFFFFF"/>
                </a:solidFill>
                <a:latin typeface="Calibri"/>
              </a:rPr>
              <a:t>tetracycline acne results</a:t>
            </a:r>
            <a:br/>
            <a:r>
              <a:rPr b="false" i="false" strike="noStrike" sz="1200" u="none">
                <a:solidFill>
                  <a:srgbClr val="FFFFFF"/>
                </a:solidFill>
                <a:latin typeface="Calibri"/>
              </a:rPr>
              <a:t>purchase tetracycline online</a:t>
            </a:r>
            <a:br/>
            <a:r>
              <a:rPr b="false" i="false" strike="noStrike" sz="1200" u="none">
                <a:solidFill>
                  <a:srgbClr val="FFFFFF"/>
                </a:solidFill>
                <a:latin typeface="Calibri"/>
              </a:rPr>
              <a:t>does tetracycline work for cystic acne</a:t>
            </a:r>
            <a:br/>
            <a:r>
              <a:rPr b="false" i="false" strike="noStrike" sz="1200" u="none">
                <a:solidFill>
                  <a:srgbClr val="FFFFFF"/>
                </a:solidFill>
                <a:latin typeface="Calibri"/>
              </a:rPr>
              <a:t>Celexa is an antidepressant in a group of drugs known as selective serotonin reuptake inhibitors, or SSRIs</a:t>
            </a:r>
            <a:br/>
            <a:r>
              <a:rPr b="false" i="false" strike="noStrike" sz="1200" u="none">
                <a:solidFill>
                  <a:srgbClr val="FFFFFF"/>
                </a:solidFill>
                <a:latin typeface="Calibri"/>
              </a:rPr>
              <a:t>tetracycline for acne length of treatment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Currently about 200,000 women are hospitalized each year for PID at an average hospital stay of 4.8 days</a:t>
            </a:r>
            <a:br/>
            <a:r>
              <a:rPr b="false" i="false" strike="noStrike" sz="1200" u="none">
                <a:solidFill>
                  <a:srgbClr val="FFFFFF"/>
                </a:solidFill>
                <a:latin typeface="Calibri"/>
              </a:rPr>
              <a:t>tetracycline replacement drug</a:t>
            </a:r>
            <a:br/>
            <a:r>
              <a:rPr b="false" i="false" strike="noStrike" sz="1200" u="none">
                <a:solidFill>
                  <a:srgbClr val="FFFFFF"/>
                </a:solidFill>
                <a:latin typeface="Calibri"/>
              </a:rPr>
              <a:t>All information contained within the Johns Hopkins Arthritis Center website is intended for educational purposes only</a:t>
            </a:r>
            <a:br/>
            <a:r>
              <a:rPr b="false" i="false" strike="noStrike" sz="1200" u="none">
                <a:solidFill>
                  <a:srgbClr val="FFFFFF"/>
                </a:solidFill>
                <a:latin typeface="Calibri"/>
              </a:rPr>
              <a:t>tetracycline dose for acne treatment</a:t>
            </a:r>
            <a:br/>
            <a:r>
              <a:rPr b="false" i="false" strike="noStrike" sz="1200" u="none">
                <a:solidFill>
                  <a:srgbClr val="FFFFFF"/>
                </a:solidFill>
                <a:latin typeface="Calibri"/>
              </a:rPr>
              <a:t>Just a quick but effective moisturizing for the cream in feel I'm very conscientious about using sunscreen</a:t>
            </a:r>
            <a:br/>
            <a:r>
              <a:rPr b="false" i="false" strike="noStrike" sz="1200" u="none">
                <a:solidFill>
                  <a:srgbClr val="FFFFFF"/>
                </a:solidFill>
                <a:latin typeface="Calibri"/>
              </a:rPr>
              <a:t>oxytetracycline 250 mg for dogs</a:t>
            </a:r>
            <a:br/>
            <a:r>
              <a:rPr b="false" i="false" strike="noStrike" sz="1200" u="none">
                <a:solidFill>
                  <a:srgbClr val="FFFFFF"/>
                </a:solidFill>
                <a:latin typeface="Calibri"/>
              </a:rPr>
              <a:t>buy cheap tetracycline online</a:t>
            </a:r>
            <a:br/>
            <a:r>
              <a:rPr b="false" i="false" strike="noStrike" sz="1200" u="none">
                <a:solidFill>
                  <a:srgbClr val="FFFFFF"/>
                </a:solidFill>
                <a:latin typeface="Calibri"/>
              </a:rPr>
              <a:t>However, we were instructed not to give Berrys heartworm  pill or a flea and tick treatment until at least 48 hours after a  chemotherapy treatment was completed</a:t>
            </a:r>
            <a:br/>
            <a:r>
              <a:rPr b="false" i="false" strike="noStrike" sz="1200" u="none">
                <a:solidFill>
                  <a:srgbClr val="FFFFFF"/>
                </a:solidFill>
                <a:latin typeface="Calibri"/>
              </a:rPr>
              <a:t>tetracycline generics</a:t>
            </a:r>
            <a:br/>
            <a:r>
              <a:rPr b="false" i="false" strike="noStrike" sz="1200" u="none">
                <a:solidFill>
                  <a:srgbClr val="FFFFFF"/>
                </a:solidFill>
                <a:latin typeface="Calibri"/>
              </a:rPr>
              <a:t>where to buy tetracycline for acne</a:t>
            </a:r>
            <a:br/>
            <a:r>
              <a:rPr b="false" i="false" strike="noStrike" sz="1200" u="none">
                <a:solidFill>
                  <a:srgbClr val="FFFFFF"/>
                </a:solidFill>
                <a:latin typeface="Calibri"/>
              </a:rPr>
              <a:t>For cold sores and shingles, this medication will reduce painful symptoms and speed up your recovery time</a:t>
            </a:r>
            <a:br/>
            <a:r>
              <a:rPr b="false" i="false" strike="noStrike" sz="1200" u="none">
                <a:solidFill>
                  <a:srgbClr val="FFFFFF"/>
                </a:solidFill>
                <a:latin typeface="Calibri"/>
              </a:rPr>
              <a:t>tetracycline hcl msds</a:t>
            </a:r>
            <a:br/>
            <a:r>
              <a:rPr b="false" i="false" strike="noStrike" sz="1200" u="none">
                <a:solidFill>
                  <a:srgbClr val="FFFFFF"/>
                </a:solidFill>
                <a:latin typeface="Calibri"/>
              </a:rPr>
              <a:t>The first, conducted at the University of Pennsylvania and published in the journal Gastroenterology, drew data on 200,000 pregnant women from the Health Improvement Network (THIN) database</a:t>
            </a:r>
            <a:br/>
            <a:r>
              <a:rPr b="false" i="false" strike="noStrike" sz="1200" u="none">
                <a:solidFill>
                  <a:srgbClr val="FFFFFF"/>
                </a:solidFill>
                <a:latin typeface="Calibri"/>
              </a:rPr>
              <a:t>tetracycline mrsa infection</a:t>
            </a:r>
            <a:br/>
            <a:r>
              <a:rPr b="false" i="false" strike="noStrike" sz="1200" u="none">
                <a:solidFill>
                  <a:srgbClr val="FFFFFF"/>
                </a:solidFill>
                <a:latin typeface="Calibri"/>
              </a:rPr>
              <a:t>buy tetracycline eye ointment for cats</a:t>
            </a:r>
            <a:br/>
            <a:r>
              <a:rPr b="false" i="false" strike="noStrike" sz="1200" u="none">
                <a:solidFill>
                  <a:srgbClr val="FFFFFF"/>
                </a:solidFill>
                <a:latin typeface="Calibri"/>
              </a:rPr>
              <a:t>tetracycline 500mg for dogs</a:t>
            </a:r>
            <a:br/>
            <a:r>
              <a:rPr b="false" i="false" strike="noStrike" sz="1200" u="none">
                <a:solidFill>
                  <a:srgbClr val="FFFFFF"/>
                </a:solidFill>
                <a:latin typeface="Calibri"/>
              </a:rPr>
              <a:t>He took the offensive coordinator job at Tennessee again under Fulmer the next offseason and vowed to remember his time away when Peyton was navigating his uncertain period</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long for tetracycline to clear acne</a:t>
            </a:r>
            <a:br/>
            <a:r>
              <a:rPr b="false" i="false" strike="noStrike" sz="1200" u="none">
                <a:solidFill>
                  <a:srgbClr val="FFFFFF"/>
                </a:solidFill>
                <a:latin typeface="Calibri"/>
              </a:rPr>
              <a:t>It is used as a suppository base and is also a major ingredient in chocolate.6</a:t>
            </a:r>
            <a:br/>
            <a:r>
              <a:rPr b="false" i="false" strike="noStrike" sz="1200" u="none">
                <a:solidFill>
                  <a:srgbClr val="FFFFFF"/>
                </a:solidFill>
                <a:latin typeface="Calibri"/>
              </a:rPr>
              <a:t>tetracycline hydrochloride acne treatment</a:t>
            </a:r>
            <a:br/>
            <a:r>
              <a:rPr b="false" i="false" strike="noStrike" sz="1200" u="none">
                <a:solidFill>
                  <a:srgbClr val="FFFFFF"/>
                </a:solidFill>
                <a:latin typeface="Calibri"/>
              </a:rPr>
              <a:t>how long does it take for tetracycline to work for rosacea</a:t>
            </a:r>
            <a:br/>
            <a:r>
              <a:rPr b="false" i="false" strike="noStrike" sz="1200" u="none">
                <a:solidFill>
                  <a:srgbClr val="FFFFFF"/>
                </a:solidFill>
                <a:latin typeface="Calibri"/>
              </a:rPr>
              <a:t>tetracycline 250 mg capsulas</a:t>
            </a:r>
            <a:br/>
            <a:r>
              <a:rPr b="false" i="false" strike="noStrike" sz="1200" u="none">
                <a:solidFill>
                  <a:srgbClr val="FFFFFF"/>
                </a:solidFill>
                <a:latin typeface="Calibri"/>
              </a:rPr>
              <a:t>tetracycline dosage for ocular rosacea</a:t>
            </a:r>
            <a:br/>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is it legal to buy tetracycline online</a:t>
            </a:r>
            <a:br/>
            <a:r>
              <a:rPr b="false" i="false" strike="noStrike" sz="1200" u="none">
                <a:solidFill>
                  <a:srgbClr val="FFFFFF"/>
                </a:solidFill>
                <a:latin typeface="Calibri"/>
              </a:rPr>
              <a:t>tetracycline+nystatin mouthwash</a:t>
            </a:r>
            <a:br/>
            <a:r>
              <a:rPr b="false" i="false" strike="noStrike" sz="1200" u="none">
                <a:solidFill>
                  <a:srgbClr val="FFFFFF"/>
                </a:solidFill>
                <a:latin typeface="Calibri"/>
              </a:rPr>
              <a:t>buy tetracycline fish</a:t>
            </a:r>
            <a:br/>
            <a:r>
              <a:rPr b="false" i="false" strike="noStrike" sz="1200" u="none">
                <a:solidFill>
                  <a:srgbClr val="FFFFFF"/>
                </a:solidFill>
                <a:latin typeface="Calibri"/>
              </a:rPr>
              <a:t>tetracycline buy online</a:t>
            </a:r>
            <a:br/>
            <a:r>
              <a:rPr b="false" i="false" strike="noStrike" sz="1200" u="none">
                <a:solidFill>
                  <a:srgbClr val="FFFFFF"/>
                </a:solidFill>
                <a:latin typeface="Calibri"/>
              </a:rPr>
              <a:t>Thank you so much for your time.</a:t>
            </a:r>
            <a:br/>
            <a:r>
              <a:rPr b="false" i="false" strike="noStrike" sz="1200" u="none">
                <a:solidFill>
                  <a:srgbClr val="FFFFFF"/>
                </a:solidFill>
                <a:latin typeface="Calibri"/>
              </a:rPr>
              <a:t>tetracycline medicinenet</a:t>
            </a:r>
            <a:br/>
            <a:r>
              <a:rPr b="false" i="false" strike="noStrike" sz="1200" u="none">
                <a:solidFill>
                  <a:srgbClr val="FFFFFF"/>
                </a:solidFill>
                <a:latin typeface="Calibri"/>
              </a:rPr>
              <a:t>Do not drive a car or operate machinery if you have these symptoms.</a:t>
            </a:r>
            <a:br/>
            <a:r>
              <a:rPr b="false" i="false" strike="noStrike" sz="1200" u="none">
                <a:solidFill>
                  <a:srgbClr val="FFFFFF"/>
                </a:solidFill>
                <a:latin typeface="Calibri"/>
              </a:rPr>
              <a:t>cost tetracycline</a:t>
            </a:r>
            <a:br/>
            <a:r>
              <a:rPr b="false" i="false" strike="noStrike" sz="1200" u="none">
                <a:solidFill>
                  <a:srgbClr val="FFFFFF"/>
                </a:solidFill>
                <a:latin typeface="Calibri"/>
              </a:rPr>
              <a:t>oxytetracycline tablets bp 250 mg</a:t>
            </a:r>
            <a:br/>
            <a:r>
              <a:rPr b="false" i="false" strike="noStrike" sz="1200" u="none">
                <a:solidFill>
                  <a:srgbClr val="FFFFFF"/>
                </a:solidFill>
                <a:latin typeface="Calibri"/>
              </a:rPr>
              <a:t>Tricyclic antidepressants (TCAs) can lower the seizure threshold and trigger seizures in a dose-dependent manner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buy tetracycline online</a:t>
            </a:r>
            <a:br/>
            <a:r>
              <a:rPr b="false" i="false" strike="noStrike" sz="1200" u="none">
                <a:solidFill>
                  <a:srgbClr val="FFFFFF"/>
                </a:solidFill>
                <a:latin typeface="Calibri"/>
              </a:rPr>
              <a:t>500 mg tetracycline dosage</a:t>
            </a:r>
            <a:br/>
            <a:r>
              <a:rPr b="false" i="false" strike="noStrike" sz="1200" u="none">
                <a:solidFill>
                  <a:srgbClr val="FFFFFF"/>
                </a:solidFill>
                <a:latin typeface="Calibri"/>
              </a:rPr>
              <a:t>tetracycline mk hydrochloride 500 mg what is it for</a:t>
            </a:r>
            <a:br/>
            <a:r>
              <a:rPr b="false" i="false" strike="noStrike" sz="1200" u="none">
                <a:solidFill>
                  <a:srgbClr val="FFFFFF"/>
                </a:solidFill>
                <a:latin typeface="Calibri"/>
              </a:rPr>
              <a:t>500 mg tetracycline acne</a:t>
            </a:r>
            <a:br/>
            <a:r>
              <a:rPr b="false" i="false" strike="noStrike" sz="1200" u="none">
                <a:solidFill>
                  <a:srgbClr val="FFFFFF"/>
                </a:solidFill>
                <a:latin typeface="Calibri"/>
              </a:rPr>
              <a:t>tetracycline dose for acne vulgaris</a:t>
            </a:r>
            <a:br/>
            <a:r>
              <a:rPr b="false" i="false" strike="noStrike" sz="1200" u="none">
                <a:solidFill>
                  <a:srgbClr val="FFFFFF"/>
                </a:solidFill>
                <a:latin typeface="Calibri"/>
              </a:rPr>
              <a:t>tetracycline acne treatment dosage</a:t>
            </a:r>
            <a:br/>
            <a:r>
              <a:rPr b="false" i="false" strike="noStrike" sz="1200" u="none">
                <a:solidFill>
                  <a:srgbClr val="FFFFFF"/>
                </a:solidFill>
                <a:latin typeface="Calibri"/>
              </a:rPr>
              <a:t>tetracycline antibiotics buy online</a:t>
            </a:r>
            <a:br/>
            <a:r>
              <a:rPr b="false" i="false" strike="noStrike" sz="1200" u="none">
                <a:solidFill>
                  <a:srgbClr val="FFFFFF"/>
                </a:solidFill>
                <a:latin typeface="Calibri"/>
              </a:rPr>
              <a:t>It is unwise to discontinue medications on your own because doing so may lead to worsening of your lupus and cause damage to your baby</a:t>
            </a:r>
            <a:br/>
            <a:r>
              <a:rPr b="false" i="false" strike="noStrike" sz="1200" u="none">
                <a:solidFill>
                  <a:srgbClr val="FFFFFF"/>
                </a:solidFill>
                <a:latin typeface="Calibri"/>
              </a:rPr>
              <a:t>tetracycline hydrochloride price</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tetracycline 250 mg capsule</a:t>
            </a:r>
            <a:br/>
            <a:r>
              <a:rPr b="false" i="false" strike="noStrike" sz="1200" u="none">
                <a:solidFill>
                  <a:srgbClr val="FFFFFF"/>
                </a:solidFill>
                <a:latin typeface="Calibri"/>
              </a:rPr>
              <a:t>We have had excellent success with a &amp;ldquo;salt sock&amp;rdquo; for ear aches</a:t>
            </a:r>
            <a:br/>
            <a:r>
              <a:rPr b="false" i="false" strike="noStrike" sz="1200" u="none">
                <a:solidFill>
                  <a:srgbClr val="FFFFFF"/>
                </a:solidFill>
                <a:latin typeface="Calibri"/>
              </a:rPr>
              <a:t>tetracycline used for acne treatment</a:t>
            </a:r>
            <a:br/>
            <a:r>
              <a:rPr b="false" i="false" strike="noStrike" sz="1200" u="none">
                <a:solidFill>
                  <a:srgbClr val="FFFFFF"/>
                </a:solidFill>
                <a:latin typeface="Calibri"/>
              </a:rPr>
              <a:t>tetracycline mg2+</a:t>
            </a:r>
            <a:br/>
            <a:r>
              <a:rPr b="false" i="false" strike="noStrike" sz="1200" u="none">
                <a:solidFill>
                  <a:srgbClr val="FFFFFF"/>
                </a:solidFill>
                <a:latin typeface="Calibri"/>
              </a:rPr>
              <a:t>Also, serious blood clots have been associated with this medicine in some cases</a:t>
            </a:r>
            <a:br/>
            <a:r>
              <a:rPr b="false" i="false" strike="noStrike" sz="1200" u="none">
                <a:solidFill>
                  <a:srgbClr val="FFFFFF"/>
                </a:solidFill>
                <a:latin typeface="Calibri"/>
              </a:rPr>
              <a:t>tetracycline 250 mg for sale</a:t>
            </a:r>
            <a:br/>
            <a:r>
              <a:rPr b="false" i="false" strike="noStrike" sz="1200" u="none">
                <a:solidFill>
                  <a:srgbClr val="FFFFFF"/>
                </a:solidFill>
                <a:latin typeface="Calibri"/>
              </a:rPr>
              <a:t>buy tetracycline antibiotics free shipping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tetracycline online</a:t>
            </a:r>
            <a:br/>
            <a:r>
              <a:rPr b="false" i="false" strike="noStrike" sz="1200" u="none">
                <a:solidFill>
                  <a:srgbClr val="FFFFFF"/>
                </a:solidFill>
                <a:latin typeface="Calibri"/>
              </a:rPr>
              <a:t>Avoid lotions with perfumes, that's very irritating</a:t>
            </a:r>
            <a:br/>
            <a:r>
              <a:rPr b="false" i="false" strike="noStrike" sz="1200" u="none">
                <a:solidFill>
                  <a:srgbClr val="FFFFFF"/>
                </a:solidFill>
                <a:latin typeface="Calibri"/>
              </a:rPr>
              <a:t>order tetracycline online uk</a:t>
            </a:r>
            <a:br/>
            <a:r>
              <a:rPr b="false" i="false" strike="noStrike" sz="1200" u="none">
                <a:solidFill>
                  <a:srgbClr val="FFFFFF"/>
                </a:solidFill>
                <a:latin typeface="Calibri"/>
              </a:rPr>
              <a:t>- Nitrati (medicamente utilizate in tratamentul unor afectiuni cardiace), avand in vedere ca reduc brusc tensiunea arteriala, accentueaza efectul carvedilolului</a:t>
            </a:r>
            <a:br/>
            <a:r>
              <a:rPr b="false" i="false" strike="noStrike" sz="1200" u="none">
                <a:solidFill>
                  <a:srgbClr val="FFFFFF"/>
                </a:solidFill>
                <a:latin typeface="Calibri"/>
              </a:rPr>
              <a:t>mechanism of action of tetracycline eye ointment</a:t>
            </a:r>
            <a:br/>
            <a:r>
              <a:rPr b="false" i="false" strike="noStrike" sz="1200" u="none">
                <a:solidFill>
                  <a:srgbClr val="FFFFFF"/>
                </a:solidFill>
                <a:latin typeface="Calibri"/>
              </a:rPr>
              <a:t>where to buy tetracycline acne</a:t>
            </a:r>
            <a:br/>
            <a:r>
              <a:rPr b="false" i="false" strike="noStrike" sz="1200" u="none">
                <a:solidFill>
                  <a:srgbClr val="FFFFFF"/>
                </a:solidFill>
                <a:latin typeface="Calibri"/>
              </a:rPr>
              <a:t>oxytetracycline 250mg tablets for dogs</a:t>
            </a:r>
            <a:br/>
            <a:r>
              <a:rPr b="false" i="false" strike="noStrike" sz="1200" u="none">
                <a:solidFill>
                  <a:srgbClr val="FFFFFF"/>
                </a:solidFill>
                <a:latin typeface="Calibri"/>
              </a:rPr>
              <a:t>where to buy tetracycline for cats</a:t>
            </a:r>
            <a:br/>
            <a:r>
              <a:rPr b="false" i="false" strike="noStrike" sz="1200" u="none">
                <a:solidFill>
                  <a:srgbClr val="FFFFFF"/>
                </a:solidFill>
                <a:latin typeface="Calibri"/>
              </a:rPr>
              <a:t>1000 mg tetracycline</a:t>
            </a:r>
            <a:br/>
            <a:r>
              <a:rPr b="false" i="false" strike="noStrike" sz="1200" u="none">
                <a:solidFill>
                  <a:srgbClr val="FFFFFF"/>
                </a:solidFill>
                <a:latin typeface="Calibri"/>
              </a:rPr>
              <a:t>So I&amp;#39;ve been put on another one, starting tomorrow</a:t>
            </a:r>
            <a:br/>
            <a:r>
              <a:rPr b="false" i="false" strike="noStrike" sz="1200" u="none">
                <a:solidFill>
                  <a:srgbClr val="FFFFFF"/>
                </a:solidFill>
                <a:latin typeface="Calibri"/>
              </a:rPr>
              <a:t>tetracycline acne</a:t>
            </a:r>
            <a:br/>
            <a:r>
              <a:rPr b="false" i="false" strike="noStrike" sz="1200" u="none">
                <a:solidFill>
                  <a:srgbClr val="FFFFFF"/>
                </a:solidFill>
                <a:latin typeface="Calibri"/>
              </a:rPr>
              <a:t>So, if you're on Pristiq and paying out the wazoo for it, ask your doc to call Wyeth rep and get you a 50% off card</a:t>
            </a:r>
            <a:br/>
            <a:r>
              <a:rPr b="false" i="false" strike="noStrike" sz="1200" u="none">
                <a:solidFill>
                  <a:srgbClr val="FFFFFF"/>
                </a:solidFill>
                <a:latin typeface="Calibri"/>
              </a:rPr>
              <a:t>tetracycline rx</a:t>
            </a:r>
            <a:br/>
            <a:r>
              <a:rPr b="false" i="false" strike="noStrike" sz="1200" u="none">
                <a:solidFill>
                  <a:srgbClr val="FFFFFF"/>
                </a:solidFill>
                <a:latin typeface="Calibri"/>
              </a:rPr>
              <a:t>buy tetracycline cream online</a:t>
            </a:r>
            <a:br/>
            <a:r>
              <a:rPr b="false" i="false" strike="noStrike" sz="1200" u="none">
                <a:solidFill>
                  <a:srgbClr val="FFFFFF"/>
                </a:solidFill>
                <a:latin typeface="Calibri"/>
              </a:rPr>
              <a:t>oxytetracycline 250mg buy</a:t>
            </a:r>
            <a:br/>
            <a:r>
              <a:rPr b="false" i="false" strike="noStrike" sz="1200" u="none">
                <a:solidFill>
                  <a:srgbClr val="FFFFFF"/>
                </a:solidFill>
                <a:latin typeface="Calibri"/>
              </a:rPr>
              <a:t>I also have blood glucose pre and post meal below 110 but my fasting glucose and premeal glucose is consistently higher than post meal both 1 hour and 2 hour</a:t>
            </a:r>
            <a:br/>
            <a:r>
              <a:rPr b="false" i="false" strike="noStrike" sz="1200" u="none">
                <a:solidFill>
                  <a:srgbClr val="FFFFFF"/>
                </a:solidFill>
                <a:latin typeface="Calibri"/>
              </a:rPr>
              <a:t>tetracycline actions relevant to rosacea treatment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mrsa tetracycline resistance</a:t>
            </a:r>
            <a:br/>
            <a:r>
              <a:rPr b="false" i="false" strike="noStrike" sz="1200" u="none">
                <a:solidFill>
                  <a:srgbClr val="FFFFFF"/>
                </a:solidFill>
                <a:latin typeface="Calibri"/>
              </a:rPr>
              <a:t>You haven&amp;#39;t said from what quantity they cut you down to</a:t>
            </a:r>
            <a:br/>
            <a:r>
              <a:rPr b="false" i="false" strike="noStrike" sz="1200" u="none">
                <a:solidFill>
                  <a:srgbClr val="FFFFFF"/>
                </a:solidFill>
                <a:latin typeface="Calibri"/>
              </a:rPr>
              <a:t>tetracycline online no prescription</a:t>
            </a:r>
            <a:br/>
            <a:r>
              <a:rPr b="false" i="false" strike="noStrike" sz="1200" u="none">
                <a:solidFill>
                  <a:srgbClr val="FFFFFF"/>
                </a:solidFill>
                <a:latin typeface="Calibri"/>
              </a:rPr>
              <a:t>does tetracycline make acne worse at first</a:t>
            </a:r>
            <a:br/>
            <a:r>
              <a:rPr b="false" i="false" strike="noStrike" sz="1200" u="none">
                <a:solidFill>
                  <a:srgbClr val="FFFFFF"/>
                </a:solidFill>
                <a:latin typeface="Calibri"/>
              </a:rPr>
              <a:t>oxytetracycline tablets bp 250mg</a:t>
            </a:r>
            <a:br/>
            <a:r>
              <a:rPr b="false" i="false" strike="noStrike" sz="1200" u="none">
                <a:solidFill>
                  <a:srgbClr val="FFFFFF"/>
                </a:solidFill>
                <a:latin typeface="Calibri"/>
              </a:rPr>
              <a:t>tetracycline 250 mg capsules c</a:t>
            </a:r>
            <a:br/>
            <a:r>
              <a:rPr b="false" i="false" strike="noStrike" sz="1200" u="none">
                <a:solidFill>
                  <a:srgbClr val="FFFFFF"/>
                </a:solidFill>
                <a:latin typeface="Calibri"/>
              </a:rPr>
              <a:t>tetracycline 500mg capsule</a:t>
            </a:r>
            <a:br/>
            <a:r>
              <a:rPr b="false" i="false" strike="noStrike" sz="1200" u="none">
                <a:solidFill>
                  <a:srgbClr val="FFFFFF"/>
                </a:solidFill>
                <a:latin typeface="Calibri"/>
              </a:rPr>
              <a:t>tetracycline backorder</a:t>
            </a:r>
            <a:br/>
            <a:r>
              <a:rPr b="false" i="false" strike="noStrike" sz="1200" u="none">
                <a:solidFill>
                  <a:srgbClr val="FFFFFF"/>
                </a:solidFill>
                <a:latin typeface="Calibri"/>
              </a:rPr>
              <a:t>tetracycline 250mg</a:t>
            </a:r>
            <a:br/>
            <a:r>
              <a:rPr b="false" i="false" strike="noStrike" sz="1200" u="none">
                <a:solidFill>
                  <a:srgbClr val="FFFFFF"/>
                </a:solidFill>
                <a:latin typeface="Calibri"/>
              </a:rPr>
              <a:t>tetracycline mechanism of action animation</a:t>
            </a:r>
            <a:br/>
            <a:r>
              <a:rPr b="false" i="false" strike="noStrike" sz="1200" u="none">
                <a:solidFill>
                  <a:srgbClr val="FFFFFF"/>
                </a:solidFill>
                <a:latin typeface="Calibri"/>
              </a:rPr>
              <a:t>tetracycline rosacea dosage</a:t>
            </a:r>
            <a:br/>
            <a:r>
              <a:rPr b="false" i="false" strike="noStrike" sz="1200" u="none">
                <a:solidFill>
                  <a:srgbClr val="FFFFFF"/>
                </a:solidFill>
                <a:latin typeface="Calibri"/>
              </a:rPr>
              <a:t>tetracycline caps 250 mg</a:t>
            </a:r>
            <a:br/>
            <a:r>
              <a:rPr b="false" i="false" strike="noStrike" sz="1200" u="none">
                <a:solidFill>
                  <a:srgbClr val="FFFFFF"/>
                </a:solidFill>
                <a:latin typeface="Calibri"/>
              </a:rPr>
              <a:t>Nadolol has the advantage of being longer acting (given once daily)</a:t>
            </a:r>
            <a:br/>
            <a:r>
              <a:rPr b="false" i="false" strike="noStrike" sz="1200" u="none">
                <a:solidFill>
                  <a:srgbClr val="FFFFFF"/>
                </a:solidFill>
                <a:latin typeface="Calibri"/>
              </a:rPr>
              <a:t>tetracycline 250mg capsules</a:t>
            </a:r>
            <a:br/>
            <a:r>
              <a:rPr b="false" i="false" strike="noStrike" sz="1200" u="none">
                <a:solidFill>
                  <a:srgbClr val="FFFFFF"/>
                </a:solidFill>
                <a:latin typeface="Calibri"/>
              </a:rPr>
              <a:t>tetracycline used for mrsa</a:t>
            </a:r>
            <a:br/>
            <a:r>
              <a:rPr b="false" i="false" strike="noStrike" sz="1200" u="none">
                <a:solidFill>
                  <a:srgbClr val="FFFFFF"/>
                </a:solidFill>
                <a:latin typeface="Calibri"/>
              </a:rPr>
              <a:t>low cost tetracycline</a:t>
            </a:r>
            <a:br/>
            <a:r>
              <a:rPr b="false" i="false" strike="noStrike" sz="1200" u="none">
                <a:solidFill>
                  <a:srgbClr val="FFFFFF"/>
                </a:solidFill>
                <a:latin typeface="Calibri"/>
              </a:rPr>
              <a:t>buy tetracycline for chickens uk</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Doctors regularly prescribe Risperdal to children with ADHD a condition related to excessive motor activity, inattention and impulsive behavior</a:t>
            </a:r>
            <a:br/>
            <a:r>
              <a:rPr b="false" i="false" strike="noStrike" sz="1200" u="none">
                <a:solidFill>
                  <a:srgbClr val="FFFFFF"/>
                </a:solidFill>
                <a:latin typeface="Calibri"/>
              </a:rPr>
              <a:t>price tetracycline</a:t>
            </a:r>
            <a:br/>
            <a:r>
              <a:rPr b="false" i="false" strike="noStrike" sz="1200" u="none">
                <a:solidFill>
                  <a:srgbClr val="FFFFFF"/>
                </a:solidFill>
                <a:latin typeface="Calibri"/>
              </a:rPr>
              <a:t>This confused us  in the first weeks of Berrys treatment, when he experienced vomiting  and dehydration following the first administration of vincristine in his  protocol</a:t>
            </a:r>
            <a:br/>
            <a:r>
              <a:rPr b="false" i="false" strike="noStrike" sz="1200" u="none">
                <a:solidFill>
                  <a:srgbClr val="FFFFFF"/>
                </a:solidFill>
                <a:latin typeface="Calibri"/>
              </a:rPr>
              <a:t>tetracycline mk 500 mg</a:t>
            </a:r>
            <a:br/>
            <a:r>
              <a:rPr b="false" i="false" strike="noStrike" sz="1200" u="none">
                <a:solidFill>
                  <a:srgbClr val="FFFFFF"/>
                </a:solidFill>
                <a:latin typeface="Calibri"/>
              </a:rPr>
              <a:t>10 mg/ml tetracycline</a:t>
            </a:r>
            <a:br/>
            <a:r>
              <a:rPr b="false" i="false" strike="noStrike" sz="1200" u="none">
                <a:solidFill>
                  <a:srgbClr val="FFFFFF"/>
                </a:solidFill>
                <a:latin typeface="Calibri"/>
              </a:rPr>
              <a:t>how to order tetracycline</a:t>
            </a:r>
            <a:br/>
            <a:r>
              <a:rPr b="false" i="false" strike="noStrike" sz="1200" u="none">
                <a:solidFill>
                  <a:srgbClr val="FFFFFF"/>
                </a:solidFill>
                <a:latin typeface="Calibri"/>
              </a:rPr>
              <a:t>tetracycline hydrochloride 500 mg dosage</a:t>
            </a:r>
            <a:br/>
            <a:r>
              <a:rPr b="false" i="false" strike="noStrike" sz="1200" u="none">
                <a:solidFill>
                  <a:srgbClr val="FFFFFF"/>
                </a:solidFill>
                <a:latin typeface="Calibri"/>
              </a:rPr>
              <a:t>Hi Christy, I am at the month marker at not taking Pristiq</a:t>
            </a:r>
            <a:br/>
            <a:r>
              <a:rPr b="false" i="false" strike="noStrike" sz="1200" u="none">
                <a:solidFill>
                  <a:srgbClr val="FFFFFF"/>
                </a:solidFill>
                <a:latin typeface="Calibri"/>
              </a:rPr>
              <a:t>tetracycline caps 250mg</a:t>
            </a:r>
            <a:br/>
            <a:r>
              <a:rPr b="false" i="false" strike="noStrike" sz="1200" u="none">
                <a:solidFill>
                  <a:srgbClr val="FFFFFF"/>
                </a:solidFill>
                <a:latin typeface="Calibri"/>
              </a:rPr>
              <a:t>500 mg tetracycline rosacea</a:t>
            </a:r>
            <a:br/>
            <a:r>
              <a:rPr b="false" i="false" strike="noStrike" sz="1200" u="none">
                <a:solidFill>
                  <a:srgbClr val="FFFFFF"/>
                </a:solidFill>
                <a:latin typeface="Calibri"/>
              </a:rPr>
              <a:t>which of the following auxiliary labels is needed on a prescription for tetracycline</a:t>
            </a:r>
            <a:br/>
            <a:r>
              <a:rPr b="false" i="false" strike="noStrike" sz="1200" u="none">
                <a:solidFill>
                  <a:srgbClr val="FFFFFF"/>
                </a:solidFill>
                <a:latin typeface="Calibri"/>
              </a:rPr>
              <a:t>Today it seems worse.I have terrible headache,dizzy,feel bloated when I eat and nauseated ,when I go to speak I can&amp;rsquo;t remember what I was talking about and my eye sight is getting worse</a:t>
            </a:r>
            <a:br/>
            <a:r>
              <a:rPr b="false" i="false" strike="noStrike" sz="1200" u="none">
                <a:solidFill>
                  <a:srgbClr val="FFFFFF"/>
                </a:solidFill>
                <a:latin typeface="Calibri"/>
              </a:rPr>
              <a:t>tetracycline price in india</a:t>
            </a:r>
            <a:br/>
            <a:r>
              <a:rPr b="false" i="false" strike="noStrike" sz="1200" u="none">
                <a:solidFill>
                  <a:srgbClr val="FFFFFF"/>
                </a:solidFill>
                <a:latin typeface="Calibri"/>
              </a:rPr>
              <a:t>tetracycline 250 mg shortage</a:t>
            </a:r>
            <a:br/>
            <a:r>
              <a:rPr b="false" i="false" strike="noStrike" sz="1200" u="none">
                <a:solidFill>
                  <a:srgbClr val="FFFFFF"/>
                </a:solidFill>
                <a:latin typeface="Calibri"/>
              </a:rPr>
              <a:t>tetracycline 250 mg for acne</a:t>
            </a:r>
            <a:br/>
            <a:r>
              <a:rPr b="false" i="false" strike="noStrike" sz="1200" u="none">
                <a:solidFill>
                  <a:srgbClr val="FFFFFF"/>
                </a:solidFill>
                <a:latin typeface="Calibri"/>
              </a:rPr>
              <a:t>tetracycline 250mg tab</a:t>
            </a:r>
            <a:br/>
            <a:r>
              <a:rPr b="false" i="false" strike="noStrike" sz="1200" u="none">
                <a:solidFill>
                  <a:srgbClr val="FFFFFF"/>
                </a:solidFill>
                <a:latin typeface="Calibri"/>
              </a:rPr>
              <a:t>tetracycline 250 mg tablets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hcl 250 mg</a:t>
            </a:r>
            <a:br/>
            <a:r>
              <a:rPr b="false" i="false" strike="noStrike" sz="1200" u="none">
                <a:solidFill>
                  <a:srgbClr val="FFFFFF"/>
                </a:solidFill>
                <a:latin typeface="Calibri"/>
              </a:rPr>
              <a:t>is tetracycline used to treat mrsa</a:t>
            </a:r>
            <a:br/>
            <a:r>
              <a:rPr b="false" i="false" strike="noStrike" sz="1200" u="none">
                <a:solidFill>
                  <a:srgbClr val="FFFFFF"/>
                </a:solidFill>
                <a:latin typeface="Calibri"/>
              </a:rPr>
              <a:t>over counter tetracycline mouthwash</a:t>
            </a:r>
            <a:br/>
            <a:r>
              <a:rPr b="false" i="false" strike="noStrike" sz="1200" u="none">
                <a:solidFill>
                  <a:srgbClr val="FFFFFF"/>
                </a:solidFill>
                <a:latin typeface="Calibri"/>
              </a:rPr>
              <a:t>For these reasons, before you start taking doxazosin it is important that your doctor knows:</a:t>
            </a:r>
            <a:br/>
            <a:r>
              <a:rPr b="false" i="false" strike="noStrike" sz="1200" u="none">
                <a:solidFill>
                  <a:srgbClr val="FFFFFF"/>
                </a:solidFill>
                <a:latin typeface="Calibri"/>
              </a:rPr>
              <a:t>tetracycline antibiotics for acne treatment</a:t>
            </a:r>
            <a:br/>
            <a:r>
              <a:rPr b="false" i="false" strike="noStrike" sz="1200" u="none">
                <a:solidFill>
                  <a:srgbClr val="FFFFFF"/>
                </a:solidFill>
                <a:latin typeface="Calibri"/>
              </a:rPr>
              <a:t>Just another thought to help on the journey to health and wellness.</a:t>
            </a:r>
            <a:br/>
            <a:r>
              <a:rPr b="false" i="false" strike="noStrike" sz="1200" u="none">
                <a:solidFill>
                  <a:srgbClr val="FFFFFF"/>
                </a:solidFill>
                <a:latin typeface="Calibri"/>
              </a:rPr>
              <a:t>tetracycline purchase online canada</a:t>
            </a:r>
            <a:br/>
            <a:r>
              <a:rPr b="false" i="false" strike="noStrike" sz="1200" u="none">
                <a:solidFill>
                  <a:srgbClr val="FFFFFF"/>
                </a:solidFill>
                <a:latin typeface="Calibri"/>
              </a:rPr>
              <a:t>tetracycline 250mg tablets</a:t>
            </a:r>
            <a:br/>
            <a:r>
              <a:rPr b="false" i="false" strike="noStrike" sz="1200" u="none">
                <a:solidFill>
                  <a:srgbClr val="FFFFFF"/>
                </a:solidFill>
                <a:latin typeface="Calibri"/>
              </a:rPr>
              <a:t>We hlad MFI, but I was prescribed Femara for my IUI cycles</a:t>
            </a:r>
            <a:br/>
            <a:r>
              <a:rPr b="false" i="false" strike="noStrike" sz="1200" u="none">
                <a:solidFill>
                  <a:srgbClr val="FFFFFF"/>
                </a:solidFill>
                <a:latin typeface="Calibri"/>
              </a:rPr>
              <a:t>10 mg ml tetracycline</a:t>
            </a:r>
            <a:br/>
            <a:r>
              <a:rPr b="false" i="false" strike="noStrike" sz="1200" u="none">
                <a:solidFill>
                  <a:srgbClr val="FFFFFF"/>
                </a:solidFill>
                <a:latin typeface="Calibri"/>
              </a:rPr>
              <a:t>is tetracycline effective against mrsa</a:t>
            </a:r>
            <a:br/>
            <a:r>
              <a:rPr b="false" i="false" strike="noStrike" sz="1200" u="none">
                <a:solidFill>
                  <a:srgbClr val="FFFFFF"/>
                </a:solidFill>
                <a:latin typeface="Calibri"/>
              </a:rPr>
              <a:t>buy tetracycline acne</a:t>
            </a:r>
            <a:br/>
            <a:r>
              <a:rPr b="false" i="false" strike="noStrike" sz="1200" u="none">
                <a:solidFill>
                  <a:srgbClr val="FFFFFF"/>
                </a:solidFill>
                <a:latin typeface="Calibri"/>
              </a:rPr>
              <a:t>This is where Aromatase Inhibitors (AI's) can be very useful as they do exactly what their name implies</a:t>
            </a:r>
            <a:br/>
            <a:r>
              <a:rPr b="false" i="false" strike="noStrike" sz="1200" u="none">
                <a:solidFill>
                  <a:srgbClr val="FFFFFF"/>
                </a:solidFill>
                <a:latin typeface="Calibri"/>
              </a:rPr>
              <a:t>500 mg tetracycline hydrochloride</a:t>
            </a:r>
            <a:br/>
            <a:r>
              <a:rPr b="false" i="false" strike="noStrike" sz="1200" u="none">
                <a:solidFill>
                  <a:srgbClr val="FFFFFF"/>
                </a:solidFill>
                <a:latin typeface="Calibri"/>
              </a:rPr>
              <a:t>tetracycline 250 mg capsules 200 caps</a:t>
            </a:r>
            <a:br/>
            <a:r>
              <a:rPr b="false" i="false" strike="noStrike" sz="1200" u="none">
                <a:solidFill>
                  <a:srgbClr val="FFFFFF"/>
                </a:solidFill>
                <a:latin typeface="Calibri"/>
              </a:rPr>
              <a:t>replacement for tetracycline for acne</a:t>
            </a:r>
            <a:br/>
            <a:r>
              <a:rPr b="false" i="false" strike="noStrike" sz="1200" u="none">
                <a:solidFill>
                  <a:srgbClr val="FFFFFF"/>
                </a:solidFill>
                <a:latin typeface="Calibri"/>
              </a:rPr>
              <a:t>much does tetracycline cost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tetracycline for fish</a:t>
            </a:r>
            <a:br/>
            <a:r>
              <a:rPr b="false" i="false" strike="noStrike" sz="1200" u="none">
                <a:solidFill>
                  <a:srgbClr val="FFFFFF"/>
                </a:solidFill>
                <a:latin typeface="Calibri"/>
              </a:rPr>
              <a:t>tetracycline mrsa uti</a:t>
            </a:r>
            <a:br/>
            <a:r>
              <a:rPr b="false" i="false" strike="noStrike" sz="1200" u="none">
                <a:solidFill>
                  <a:srgbClr val="FFFFFF"/>
                </a:solidFill>
                <a:latin typeface="Calibri"/>
              </a:rPr>
              <a:t>order tetracycline no prescription</a:t>
            </a:r>
            <a:br/>
            <a:r>
              <a:rPr b="false" i="false" strike="noStrike" sz="1200" u="none">
                <a:solidFill>
                  <a:srgbClr val="FFFFFF"/>
                </a:solidFill>
                <a:latin typeface="Calibri"/>
              </a:rPr>
              <a:t>ocular rosacea treatment tetracycline</a:t>
            </a:r>
            <a:br/>
            <a:r>
              <a:rPr b="false" i="false" strike="noStrike" sz="1200" u="none">
                <a:solidFill>
                  <a:srgbClr val="FFFFFF"/>
                </a:solidFill>
                <a:latin typeface="Calibri"/>
              </a:rPr>
              <a:t>tetracycline 250mg acne</a:t>
            </a:r>
            <a:br/>
            <a:r>
              <a:rPr b="false" i="false" strike="noStrike" sz="1200" u="none">
                <a:solidFill>
                  <a:srgbClr val="FFFFFF"/>
                </a:solidFill>
                <a:latin typeface="Calibri"/>
              </a:rPr>
              <a:t>So ever since July my face has seemed to have gone back to how it was before I was on the medication, but I have still continued to take the medication since then.</a:t>
            </a:r>
            <a:br/>
            <a:r>
              <a:rPr b="false" i="false" strike="noStrike" sz="1200" u="none">
                <a:solidFill>
                  <a:srgbClr val="FFFFFF"/>
                </a:solidFill>
                <a:latin typeface="Calibri"/>
              </a:rPr>
              <a:t>tetracycline for acne treatment dosage</a:t>
            </a:r>
            <a:br/>
            <a:r>
              <a:rPr b="false" i="false" strike="noStrike" sz="1200" u="none">
                <a:solidFill>
                  <a:srgbClr val="FFFFFF"/>
                </a:solidFill>
                <a:latin typeface="Calibri"/>
              </a:rPr>
              <a:t>magic mouthwash tetracycline</a:t>
            </a:r>
            <a:br/>
            <a:r>
              <a:rPr b="false" i="false" strike="noStrike" sz="1200" u="none">
                <a:solidFill>
                  <a:srgbClr val="FFFFFF"/>
                </a:solidFill>
                <a:latin typeface="Calibri"/>
              </a:rPr>
              <a:t>topical tetracycline rosacea</a:t>
            </a:r>
            <a:br/>
            <a:r>
              <a:rPr b="false" i="false" strike="noStrike" sz="1200" u="none">
                <a:solidFill>
                  <a:srgbClr val="FFFFFF"/>
                </a:solidFill>
                <a:latin typeface="Calibri"/>
              </a:rPr>
              <a:t>tetracycline acne cysts</a:t>
            </a:r>
            <a:br/>
            <a:r>
              <a:rPr b="false" i="false" strike="noStrike" sz="1200" u="none">
                <a:solidFill>
                  <a:srgbClr val="FFFFFF"/>
                </a:solidFill>
                <a:latin typeface="Calibri"/>
              </a:rPr>
              <a:t>Of course, the 1983 code would not have such a law if it trumped every thing in previous law.</a:t>
            </a:r>
            <a:br/>
            <a:r>
              <a:rPr b="false" i="false" strike="noStrike" sz="1200" u="none">
                <a:solidFill>
                  <a:srgbClr val="FFFFFF"/>
                </a:solidFill>
                <a:latin typeface="Calibri"/>
              </a:rPr>
              <a:t>tetracycline antibiotics prescription</a:t>
            </a:r>
            <a:br/>
            <a:r>
              <a:rPr b="false" i="false" strike="noStrike" sz="1200" u="none">
                <a:solidFill>
                  <a:srgbClr val="FFFFFF"/>
                </a:solidFill>
                <a:latin typeface="Calibri"/>
              </a:rPr>
              <a:t>250 mg tetracycline acne</a:t>
            </a:r>
            <a:br/>
            <a:r>
              <a:rPr b="false" i="false" strike="noStrike" sz="1200" u="none">
                <a:solidFill>
                  <a:srgbClr val="FFFFFF"/>
                </a:solidFill>
                <a:latin typeface="Calibri"/>
              </a:rPr>
              <a:t>buy tetracycline for betta fish</a:t>
            </a:r>
            <a:br/>
            <a:r>
              <a:rPr b="false" i="false" strike="noStrike" sz="1200" u="none">
                <a:solidFill>
                  <a:srgbClr val="FFFFFF"/>
                </a:solidFill>
                <a:latin typeface="Calibri"/>
              </a:rPr>
              <a:t>Hi, I&amp;rsquo;m on day 2 off Pristiq 50mg and feel really bad</a:t>
            </a:r>
            <a:br/>
            <a:r>
              <a:rPr b="false" i="false" strike="noStrike" sz="1200" u="none">
                <a:solidFill>
                  <a:srgbClr val="FFFFFF"/>
                </a:solidFill>
                <a:latin typeface="Calibri"/>
              </a:rPr>
              <a:t>tetracycline hydrochloride capsules 250 mg</a:t>
            </a:r>
            <a:br/>
            <a:r>
              <a:rPr b="false" i="false" strike="noStrike" sz="1200" u="none">
                <a:solidFill>
                  <a:srgbClr val="FFFFFF"/>
                </a:solidFill>
                <a:latin typeface="Calibri"/>
              </a:rPr>
              <a:t>tetracycline hcl 250 mg acne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tetracycline 500mg price</a:t>
            </a:r>
            <a:br/>
            <a:r>
              <a:rPr b="false" i="false" strike="noStrike" sz="1200" u="none">
                <a:solidFill>
                  <a:srgbClr val="FFFFFF"/>
                </a:solidFill>
                <a:latin typeface="Calibri"/>
              </a:rPr>
              <a:t>tetracycline acne buy online</a:t>
            </a:r>
            <a:br/>
            <a:r>
              <a:rPr b="false" i="false" strike="noStrike" sz="1200" u="none">
                <a:solidFill>
                  <a:srgbClr val="FFFFFF"/>
                </a:solidFill>
                <a:latin typeface="Calibri"/>
              </a:rPr>
              <a:t>tetracycline pet meds</a:t>
            </a:r>
            <a:br/>
            <a:r>
              <a:rPr b="false" i="false" strike="noStrike" sz="1200" u="none">
                <a:solidFill>
                  <a:srgbClr val="FFFFFF"/>
                </a:solidFill>
                <a:latin typeface="Calibri"/>
              </a:rPr>
              <a:t>acne worse after tetracycline</a:t>
            </a:r>
            <a:br/>
            <a:r>
              <a:rPr b="false" i="false" strike="noStrike" sz="1200" u="none">
                <a:solidFill>
                  <a:srgbClr val="FFFFFF"/>
                </a:solidFill>
                <a:latin typeface="Calibri"/>
              </a:rPr>
              <a:t>tetracycline acne dosering</a:t>
            </a:r>
            <a:br/>
            <a:r>
              <a:rPr b="false" i="false" strike="noStrike" sz="1200" u="none">
                <a:solidFill>
                  <a:srgbClr val="FFFFFF"/>
                </a:solidFill>
                <a:latin typeface="Calibri"/>
              </a:rPr>
              <a:t>tetracycline mouthwash mouth ulcers</a:t>
            </a:r>
            <a:br/>
            <a:r>
              <a:rPr b="false" i="false" strike="noStrike" sz="1200" u="none">
                <a:solidFill>
                  <a:srgbClr val="FFFFFF"/>
                </a:solidFill>
                <a:latin typeface="Calibri"/>
              </a:rPr>
              <a:t>mechanism of action of tetracycline drugs</a:t>
            </a:r>
            <a:br/>
            <a:r>
              <a:rPr b="false" i="false" strike="noStrike" sz="1200" u="none">
                <a:solidFill>
                  <a:srgbClr val="FFFFFF"/>
                </a:solidFill>
                <a:latin typeface="Calibri"/>
              </a:rPr>
              <a:t>how long for tetracycline to work for rosacea</a:t>
            </a:r>
            <a:br/>
            <a:r>
              <a:rPr b="false" i="false" strike="noStrike" sz="1200" u="none">
                <a:solidFill>
                  <a:srgbClr val="FFFFFF"/>
                </a:solidFill>
                <a:latin typeface="Calibri"/>
              </a:rPr>
              <a:t>tetracycline hcl cf 250 mg</a:t>
            </a:r>
            <a:br/>
            <a:r>
              <a:rPr b="false" i="false" strike="noStrike" sz="1200" u="none">
                <a:solidFill>
                  <a:srgbClr val="FFFFFF"/>
                </a:solidFill>
                <a:latin typeface="Calibri"/>
              </a:rPr>
              <a:t>"The rapid onset of action of STENDRA and its favorable side effect profile make it an exciting new entrant into the category."</a:t>
            </a:r>
            <a:br/>
            <a:r>
              <a:rPr b="false" i="false" strike="noStrike" sz="1200" u="none">
                <a:solidFill>
                  <a:srgbClr val="FFFFFF"/>
                </a:solidFill>
                <a:latin typeface="Calibri"/>
              </a:rPr>
              <a:t>tetracycline rosacea treatment</a:t>
            </a:r>
            <a:br/>
            <a:r>
              <a:rPr b="false" i="false" strike="noStrike" sz="1200" u="none">
                <a:solidFill>
                  <a:srgbClr val="FFFFFF"/>
                </a:solidFill>
                <a:latin typeface="Calibri"/>
              </a:rPr>
              <a:t>tetracycline for acne dosage</a:t>
            </a:r>
            <a:br/>
            <a:r>
              <a:rPr b="false" i="false" strike="noStrike" sz="1200" u="none">
                <a:solidFill>
                  <a:srgbClr val="FFFFFF"/>
                </a:solidFill>
                <a:latin typeface="Calibri"/>
              </a:rPr>
              <a:t>tetracycline hydrochloride msds sheet</a:t>
            </a:r>
            <a:br/>
            <a:r>
              <a:rPr b="false" i="false" strike="noStrike" sz="1200" u="none">
                <a:solidFill>
                  <a:srgbClr val="FFFFFF"/>
                </a:solidFill>
                <a:latin typeface="Calibri"/>
              </a:rPr>
              <a:t>generic tetracycline capsules</a:t>
            </a:r>
            <a:br/>
            <a:r>
              <a:rPr b="false" i="false" strike="noStrike" sz="1200" u="none">
                <a:solidFill>
                  <a:srgbClr val="FFFFFF"/>
                </a:solidFill>
                <a:latin typeface="Calibri"/>
              </a:rPr>
              <a:t>Beispielsweise kn Infektionen durch Chlamydien zu einer Frhgeburt sowie schwerer Konjunktivitis, Otitis media und Pneumonie beim Neugeborenen fhren.</a:t>
            </a:r>
            <a:br/>
            <a:r>
              <a:rPr b="false" i="false" strike="noStrike" sz="1200" u="none">
                <a:solidFill>
                  <a:srgbClr val="FFFFFF"/>
                </a:solidFill>
                <a:latin typeface="Calibri"/>
              </a:rPr>
              <a:t>tetracycline 500mg capsules tablets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mechanism of action video</a:t>
            </a:r>
            <a:br/>
            <a:r>
              <a:rPr b="false" i="false" strike="noStrike" sz="1200" u="none">
                <a:solidFill>
                  <a:srgbClr val="FFFFFF"/>
                </a:solidFill>
                <a:latin typeface="Calibri"/>
              </a:rPr>
              <a:t>tetracycline eye ointment price</a:t>
            </a:r>
            <a:br/>
            <a:r>
              <a:rPr b="false" i="false" strike="noStrike" sz="1200" u="none">
                <a:solidFill>
                  <a:srgbClr val="FFFFFF"/>
                </a:solidFill>
                <a:latin typeface="Calibri"/>
              </a:rPr>
              <a:t>buy tetracycline eye ointment</a:t>
            </a:r>
            <a:br/>
            <a:r>
              <a:rPr b="false" i="false" strike="noStrike" sz="1200" u="none">
                <a:solidFill>
                  <a:srgbClr val="FFFFFF"/>
                </a:solidFill>
                <a:latin typeface="Calibri"/>
              </a:rPr>
              <a:t>These side effects are temporary, usually mild to moderate in severity, and may include some redness, dryness, itching, peeling, or a slight burning or tingling sensation</a:t>
            </a:r>
            <a:br/>
            <a:r>
              <a:rPr b="false" i="false" strike="noStrike" sz="1200" u="none">
                <a:solidFill>
                  <a:srgbClr val="FFFFFF"/>
                </a:solidFill>
                <a:latin typeface="Calibri"/>
              </a:rPr>
              <a:t>tetracycline 250 mg for acne reviews</a:t>
            </a:r>
            <a:br/>
            <a:r>
              <a:rPr b="false" i="false" strike="noStrike" sz="1200" u="none">
                <a:solidFill>
                  <a:srgbClr val="FFFFFF"/>
                </a:solidFill>
                <a:latin typeface="Calibri"/>
              </a:rPr>
              <a:t>tetracycline hcl 250 mg cap</a:t>
            </a:r>
            <a:br/>
            <a:r>
              <a:rPr b="false" i="false" strike="noStrike" sz="1200" u="none">
                <a:solidFill>
                  <a:srgbClr val="FFFFFF"/>
                </a:solidFill>
                <a:latin typeface="Calibri"/>
              </a:rPr>
              <a:t>At one point, the chirping grew louder and louder, and my curiosity led me into one alley</a:t>
            </a:r>
            <a:br/>
            <a:r>
              <a:rPr b="false" i="false" strike="noStrike" sz="1200" u="none">
                <a:solidFill>
                  <a:srgbClr val="FFFFFF"/>
                </a:solidFill>
                <a:latin typeface="Calibri"/>
              </a:rPr>
              <a:t>tetracycline 500mg capsule zen</a:t>
            </a:r>
            <a:br/>
            <a:r>
              <a:rPr b="false" i="false" strike="noStrike" sz="1200" u="none">
                <a:solidFill>
                  <a:srgbClr val="FFFFFF"/>
                </a:solidFill>
                <a:latin typeface="Calibri"/>
              </a:rPr>
              <a:t>At first I was on 40mg a day, then it was raised to 80mg, now back down to 40mg</a:t>
            </a:r>
            <a:br/>
            <a:r>
              <a:rPr b="false" i="false" strike="noStrike" sz="1200" u="none">
                <a:solidFill>
                  <a:srgbClr val="FFFFFF"/>
                </a:solidFill>
                <a:latin typeface="Calibri"/>
              </a:rPr>
              <a:t>is there a generic form of tetracycline</a:t>
            </a:r>
            <a:br/>
            <a:r>
              <a:rPr b="false" i="false" strike="noStrike" sz="1200" u="none">
                <a:solidFill>
                  <a:srgbClr val="FFFFFF"/>
                </a:solidFill>
                <a:latin typeface="Calibri"/>
              </a:rPr>
              <a:t>where can i purchase tetracycline</a:t>
            </a:r>
            <a:br/>
            <a:r>
              <a:rPr b="false" i="false" strike="noStrike" sz="1200" u="none">
                <a:solidFill>
                  <a:srgbClr val="FFFFFF"/>
                </a:solidFill>
                <a:latin typeface="Calibri"/>
              </a:rPr>
              <a:t>how many mg of tetracycline for acne</a:t>
            </a:r>
            <a:br/>
            <a:r>
              <a:rPr b="false" i="false" strike="noStrike" sz="1200" u="none">
                <a:solidFill>
                  <a:srgbClr val="FFFFFF"/>
                </a:solidFill>
                <a:latin typeface="Calibri"/>
              </a:rPr>
              <a:t>tetracycline 250 msds</a:t>
            </a:r>
            <a:br/>
            <a:r>
              <a:rPr b="false" i="false" strike="noStrike" sz="1200" u="none">
                <a:solidFill>
                  <a:srgbClr val="FFFFFF"/>
                </a:solidFill>
                <a:latin typeface="Calibri"/>
              </a:rPr>
              <a:t>As a result, fast growing cells needed for other vital processes may  be affected</a:t>
            </a:r>
            <a:br/>
            <a:r>
              <a:rPr b="false" i="false" strike="noStrike" sz="1200" u="none">
                <a:solidFill>
                  <a:srgbClr val="FFFFFF"/>
                </a:solidFill>
                <a:latin typeface="Calibri"/>
              </a:rPr>
              <a:t>buying tetracycline online</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tetracycline rosacea forum</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magic mouthwash recipe tetracycline</a:t>
            </a:r>
            <a:br/>
            <a:r>
              <a:rPr b="false" i="false" strike="noStrike" sz="1200" u="none">
                <a:solidFill>
                  <a:srgbClr val="FFFFFF"/>
                </a:solidFill>
                <a:latin typeface="Calibri"/>
              </a:rPr>
              <a:t>tetracycline mk hydrochloride</a:t>
            </a:r>
            <a:br/>
            <a:r>
              <a:rPr b="false" i="false" strike="noStrike" sz="1200" u="none">
                <a:solidFill>
                  <a:srgbClr val="FFFFFF"/>
                </a:solidFill>
                <a:latin typeface="Calibri"/>
              </a:rPr>
              <a:t>does tetracycline make acne worse</a:t>
            </a:r>
            <a:br/>
            <a:r>
              <a:rPr b="false" i="false" strike="noStrike" sz="1200" u="none">
                <a:solidFill>
                  <a:srgbClr val="FFFFFF"/>
                </a:solidFill>
                <a:latin typeface="Calibri"/>
              </a:rPr>
              <a:t>online tetracycline</a:t>
            </a:r>
            <a:br/>
            <a:r>
              <a:rPr b="false" i="false" strike="noStrike" sz="1200" u="none">
                <a:solidFill>
                  <a:srgbClr val="FFFFFF"/>
                </a:solidFill>
                <a:latin typeface="Calibri"/>
              </a:rPr>
              <a:t>tetracycline acne reviews</a:t>
            </a:r>
            <a:br/>
            <a:r>
              <a:rPr b="false" i="false" strike="noStrike" sz="1200" u="none">
                <a:solidFill>
                  <a:srgbClr val="FFFFFF"/>
                </a:solidFill>
                <a:latin typeface="Calibri"/>
              </a:rPr>
              <a:t>tetracycline powder msds</a:t>
            </a:r>
            <a:br/>
            <a:r>
              <a:rPr b="false" i="false" strike="noStrike" sz="1200" u="none">
                <a:solidFill>
                  <a:srgbClr val="FFFFFF"/>
                </a:solidFill>
                <a:latin typeface="Calibri"/>
              </a:rPr>
              <a:t>tetracycline prescription information</a:t>
            </a:r>
            <a:br/>
            <a:r>
              <a:rPr b="false" i="false" strike="noStrike" sz="1200" u="none">
                <a:solidFill>
                  <a:srgbClr val="FFFFFF"/>
                </a:solidFill>
                <a:latin typeface="Calibri"/>
              </a:rPr>
              <a:t>tetracycline 500mg antibiotics</a:t>
            </a:r>
            <a:br/>
            <a:r>
              <a:rPr b="false" i="false" strike="noStrike" sz="1200" u="none">
                <a:solidFill>
                  <a:srgbClr val="FFFFFF"/>
                </a:solidFill>
                <a:latin typeface="Calibri"/>
              </a:rPr>
              <a:t>oxytetracycline tablets 250mg price</a:t>
            </a:r>
            <a:br/>
            <a:r>
              <a:rPr b="false" i="false" strike="noStrike" sz="1200" u="none">
                <a:solidFill>
                  <a:srgbClr val="FFFFFF"/>
                </a:solidFill>
                <a:latin typeface="Calibri"/>
              </a:rPr>
              <a:t>how to make 10 mg/ml tetracycline</a:t>
            </a:r>
            <a:br/>
            <a:r>
              <a:rPr b="false" i="false" strike="noStrike" sz="1200" u="none">
                <a:solidFill>
                  <a:srgbClr val="FFFFFF"/>
                </a:solidFill>
                <a:latin typeface="Calibri"/>
              </a:rPr>
              <a:t>buy tetracycline hydrochloride 6.4 oz packets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2015-12-20T01:17:08+04:00</dcterms:created>
  <dcterms:modified xsi:type="dcterms:W3CDTF">2015-12-20T01:17:08+04:00</dcterms:modified>
  <dc:title>Tetracycline 250 Mg Capsules C - Low Cost Tetracycline</dc:title>
  <dc:description>How long for tetracycline to clear acne, tetracycline 250 mg for sale, tetracycline acne, tetracycline 250mg tablets, tetracycline hcl 250 mg cap, online tetracycline, tetracycline acne reviews</dc:description>
  <dc:subject>Tetracycline 250 Mg Capsules C - Low Cost Tetracycline</dc:subject>
  <cp:keywords>is it legal to buy tetracycline online, oxytetracycline tablets bp 250 mg, tetracycline actions relevant to rosacea treatment, 10 mg/ml tetracycline, tetracycline acne cysts, tetracycline acne buy online, tetracycline pet meds, where can i purchase tetracycline, magic mouthwash recipe tetracycline, buy tetracycline hydrochloride 6.4 oz packets</cp:keywords>
  <cp:category/>
</cp:coreProperties>
</file>