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140.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141.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142.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143.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144.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145.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146.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147.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148.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149.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150.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151.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152.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153.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Terbinafine Hcl 1 Cream</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Remember to take your cymbalta early in the morning</a:t>
            </a:r>
            <a:br/>
            <a:r>
              <a:rPr b="false" i="false" strike="noStrike" sz="1200" u="none">
                <a:solidFill>
                  <a:srgbClr val="FFFFFF"/>
                </a:solidFill>
                <a:latin typeface="Calibri"/>
              </a:rPr>
              <a:t>lamisil at antifungal terbinafine hydrochloride cream</a:t>
            </a:r>
            <a:br/>
            <a:r>
              <a:rPr b="false" i="false" strike="noStrike" sz="1200" u="none">
                <a:solidFill>
                  <a:srgbClr val="FFFFFF"/>
                </a:solidFill>
                <a:latin typeface="Calibri"/>
              </a:rPr>
              <a:t>terbinafine tablets buy uk</a:t>
            </a:r>
            <a:br/>
            <a:r>
              <a:rPr b="false" i="false" strike="noStrike" sz="1200" u="none">
                <a:solidFill>
                  <a:srgbClr val="FFFFFF"/>
                </a:solidFill>
                <a:latin typeface="Calibri"/>
              </a:rPr>
              <a:t>This is one of a list of legal problems currently facing Pfizer, the drug&amp;rsquo;s manufacturers</a:t>
            </a:r>
            <a:br/>
            <a:r>
              <a:rPr b="false" i="false" strike="noStrike" sz="1200" u="none">
                <a:solidFill>
                  <a:srgbClr val="FFFFFF"/>
                </a:solidFill>
                <a:latin typeface="Calibri"/>
              </a:rPr>
              <a:t>terbinafine price walgreens</a:t>
            </a:r>
            <a:br/>
            <a:r>
              <a:rPr b="false" i="false" strike="noStrike" sz="1200" u="none">
                <a:solidFill>
                  <a:srgbClr val="FFFFFF"/>
                </a:solidFill>
                <a:latin typeface="Calibri"/>
              </a:rPr>
              <a:t>buy lamisil online canada</a:t>
            </a:r>
            <a:br/>
            <a:r>
              <a:rPr b="false" i="false" strike="noStrike" sz="1200" u="none">
                <a:solidFill>
                  <a:srgbClr val="FFFFFF"/>
                </a:solidFill>
                <a:latin typeface="Calibri"/>
              </a:rPr>
              <a:t>order terbinafine no prescription</a:t>
            </a:r>
            <a:br/>
            <a:r>
              <a:rPr b="false" i="false" strike="noStrike" sz="1200" u="none">
                <a:solidFill>
                  <a:srgbClr val="FFFFFF"/>
                </a:solidFill>
                <a:latin typeface="Calibri"/>
              </a:rPr>
              <a:t>terbinafine hydrochloride antifungal cream 1 (1 oz.)</a:t>
            </a:r>
            <a:br/>
            <a:r>
              <a:rPr b="false" i="false" strike="noStrike" sz="1200" u="none">
                <a:solidFill>
                  <a:srgbClr val="FFFFFF"/>
                </a:solidFill>
                <a:latin typeface="Calibri"/>
              </a:rPr>
              <a:t>We are so lucky to be alive and to have the opportunity to do great things</a:t>
            </a:r>
            <a:br/>
            <a:r>
              <a:rPr b="false" i="false" strike="noStrike" sz="1200" u="none">
                <a:solidFill>
                  <a:srgbClr val="FFFFFF"/>
                </a:solidFill>
                <a:latin typeface="Calibri"/>
              </a:rPr>
              <a:t>where to buy lamisil cream</a:t>
            </a:r>
            <a:br/>
            <a:r>
              <a:rPr b="false" i="false" strike="noStrike" sz="1200" u="none">
                <a:solidFill>
                  <a:srgbClr val="FFFFFF"/>
                </a:solidFill>
                <a:latin typeface="Calibri"/>
              </a:rPr>
              <a:t>can you use terbinafine hydrochloride for ringworm</a:t>
            </a:r>
            <a:br/>
            <a:r>
              <a:rPr b="false" i="false" strike="noStrike" sz="1200" u="none">
                <a:solidFill>
                  <a:srgbClr val="FFFFFF"/>
                </a:solidFill>
                <a:latin typeface="Calibri"/>
              </a:rPr>
              <a:t>Zuvor sollte das Gesicht grndlich gereinigt und abgetrocknet werden.</a:t>
            </a:r>
            <a:br/>
            <a:r>
              <a:rPr b="false" i="false" strike="noStrike" sz="1200" u="none">
                <a:solidFill>
                  <a:srgbClr val="FFFFFF"/>
                </a:solidFill>
                <a:latin typeface="Calibri"/>
              </a:rPr>
              <a:t>where can i buy lamisil</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Then wait 1 hour before eating or drinking anything else</a:t>
            </a:r>
            <a:br/>
            <a:r>
              <a:rPr b="false" i="false" strike="noStrike" sz="1200" u="none">
                <a:solidFill>
                  <a:srgbClr val="FFFFFF"/>
                </a:solidFill>
                <a:latin typeface="Calibri"/>
              </a:rPr>
              <a:t>lamisil gel for toenail fungus</a:t>
            </a:r>
            <a:br/>
            <a:r>
              <a:rPr b="false" i="false" strike="noStrike" sz="1200" u="none">
                <a:solidFill>
                  <a:srgbClr val="FFFFFF"/>
                </a:solidFill>
                <a:latin typeface="Calibri"/>
              </a:rPr>
              <a:t>That is why it is recommended that you use Noritate Cream during pregnancy only if it is considered safe by your doctor.</a:t>
            </a:r>
            <a:br/>
            <a:r>
              <a:rPr b="false" i="false" strike="noStrike" sz="1200" u="none">
                <a:solidFill>
                  <a:srgbClr val="FFFFFF"/>
                </a:solidFill>
                <a:latin typeface="Calibri"/>
              </a:rPr>
              <a:t>lamisil pills at walmart</a:t>
            </a:r>
            <a:br/>
            <a:r>
              <a:rPr b="false" i="false" strike="noStrike" sz="1200" u="none">
                <a:solidFill>
                  <a:srgbClr val="FFFFFF"/>
                </a:solidFill>
                <a:latin typeface="Calibri"/>
              </a:rPr>
              <a:t>lamisil cream for ringworm in cats</a:t>
            </a:r>
            <a:br/>
            <a:r>
              <a:rPr b="false" i="false" strike="noStrike" sz="1200" u="none">
                <a:solidFill>
                  <a:srgbClr val="FFFFFF"/>
                </a:solidFill>
                <a:latin typeface="Calibri"/>
              </a:rPr>
              <a:t>terbinafine 250mg tablets dose</a:t>
            </a:r>
            <a:br/>
            <a:r>
              <a:rPr b="false" i="false" strike="noStrike" sz="1200" u="none">
                <a:solidFill>
                  <a:srgbClr val="FFFFFF"/>
                </a:solidFill>
                <a:latin typeface="Calibri"/>
              </a:rPr>
              <a:t>The need for the ideally immigration lawyers is consistently high in the very created nations since they almost consistently have a big inflow of immigrants</a:t>
            </a:r>
            <a:br/>
            <a:r>
              <a:rPr b="false" i="false" strike="noStrike" sz="1200" u="none">
                <a:solidFill>
                  <a:srgbClr val="FFFFFF"/>
                </a:solidFill>
                <a:latin typeface="Calibri"/>
              </a:rPr>
              <a:t>lamisil oral for ringworm</a:t>
            </a:r>
            <a:br/>
            <a:r>
              <a:rPr b="false" i="false" strike="noStrike" sz="1200" u="none">
                <a:solidFill>
                  <a:srgbClr val="FFFFFF"/>
                </a:solidFill>
                <a:latin typeface="Calibri"/>
              </a:rPr>
              <a:t>terbinafine hydrochloride 1 cream boots</a:t>
            </a:r>
            <a:br/>
            <a:r>
              <a:rPr b="false" i="false" strike="noStrike" sz="1200" u="none">
                <a:solidFill>
                  <a:srgbClr val="FFFFFF"/>
                </a:solidFill>
                <a:latin typeface="Calibri"/>
              </a:rPr>
              <a:t>lamisil oral tablets</a:t>
            </a:r>
            <a:br/>
            <a:r>
              <a:rPr b="false" i="false" strike="noStrike" sz="1200" u="none">
                <a:solidFill>
                  <a:srgbClr val="FFFFFF"/>
                </a:solidFill>
                <a:latin typeface="Calibri"/>
              </a:rPr>
              <a:t>terbinafine hcl 250 mg tablet price</a:t>
            </a:r>
            <a:br/>
            <a:r>
              <a:rPr b="false" i="false" strike="noStrike" sz="1200" u="none">
                <a:solidFill>
                  <a:srgbClr val="FFFFFF"/>
                </a:solidFill>
                <a:latin typeface="Calibri"/>
              </a:rPr>
              <a:t>lamisil 250 mg tablets alcohol</a:t>
            </a:r>
            <a:br/>
            <a:r>
              <a:rPr b="false" i="false" strike="noStrike" sz="1200" u="none">
                <a:solidFill>
                  <a:srgbClr val="FFFFFF"/>
                </a:solidFill>
                <a:latin typeface="Calibri"/>
              </a:rPr>
              <a:t>terbinafine hydrochloride cream for ringworm</a:t>
            </a:r>
            <a:br/>
            <a:r>
              <a:rPr b="false" i="false" strike="noStrike" sz="1200" u="none">
                <a:solidFill>
                  <a:srgbClr val="FFFFFF"/>
                </a:solidFill>
                <a:latin typeface="Calibri"/>
              </a:rPr>
              <a:t>The flushing I got pre-accutane was so mild that I never thought anything of it</a:t>
            </a:r>
            <a:br/>
            <a:r>
              <a:rPr b="false" i="false" strike="noStrike" sz="1200" u="none">
                <a:solidFill>
                  <a:srgbClr val="FFFFFF"/>
                </a:solidFill>
                <a:latin typeface="Calibri"/>
              </a:rPr>
              <a:t>efectos secundarios del lamisil tabletas</a:t>
            </a:r>
            <a:br/>
            <a:r>
              <a:rPr b="false" i="false" strike="noStrike" sz="1200" u="none">
                <a:solidFill>
                  <a:srgbClr val="FFFFFF"/>
                </a:solidFill>
                <a:latin typeface="Calibri"/>
              </a:rPr>
              <a:t>buy lamisil online</a:t>
            </a:r>
            <a:br/>
            <a:r>
              <a:rPr b="false" i="false" strike="noStrike" sz="1200" u="none">
                <a:solidFill>
                  <a:srgbClr val="FFFFFF"/>
                </a:solidFill>
                <a:latin typeface="Calibri"/>
              </a:rPr>
              <a:t>what is terbinafine 1 cream used for</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para que sirve terbinafine hcl 250 mg</a:t>
            </a:r>
            <a:br/>
            <a:r>
              <a:rPr b="false" i="false" strike="noStrike" sz="1200" u="none">
                <a:solidFill>
                  <a:srgbClr val="FFFFFF"/>
                </a:solidFill>
                <a:latin typeface="Calibri"/>
              </a:rPr>
              <a:t>lamisil once use</a:t>
            </a:r>
            <a:br/>
            <a:r>
              <a:rPr b="false" i="false" strike="noStrike" sz="1200" u="none">
                <a:solidFill>
                  <a:srgbClr val="FFFFFF"/>
                </a:solidFill>
                <a:latin typeface="Calibri"/>
              </a:rPr>
              <a:t>Its apparent SSRI&amp;#039;s and SSNRI&amp;#039;s arent right for me</a:t>
            </a:r>
            <a:br/>
            <a:r>
              <a:rPr b="false" i="false" strike="noStrike" sz="1200" u="none">
                <a:solidFill>
                  <a:srgbClr val="FFFFFF"/>
                </a:solidFill>
                <a:latin typeface="Calibri"/>
              </a:rPr>
              <a:t>terbinafine 250 mg dosage instructions</a:t>
            </a:r>
            <a:br/>
            <a:r>
              <a:rPr b="false" i="false" strike="noStrike" sz="1200" u="none">
                <a:solidFill>
                  <a:srgbClr val="FFFFFF"/>
                </a:solidFill>
                <a:latin typeface="Calibri"/>
              </a:rPr>
              <a:t>There has been no improvement if anything, I think thing are worse</a:t>
            </a:r>
            <a:br/>
            <a:r>
              <a:rPr b="false" i="false" strike="noStrike" sz="1200" u="none">
                <a:solidFill>
                  <a:srgbClr val="FFFFFF"/>
                </a:solidFill>
                <a:latin typeface="Calibri"/>
              </a:rPr>
              <a:t>buy lamisil pills</a:t>
            </a:r>
            <a:br/>
            <a:r>
              <a:rPr b="false" i="false" strike="noStrike" sz="1200" u="none">
                <a:solidFill>
                  <a:srgbClr val="FFFFFF"/>
                </a:solidFill>
                <a:latin typeface="Calibri"/>
              </a:rPr>
              <a:t>terbinafine hydrochloride ringworm</a:t>
            </a:r>
            <a:br/>
            <a:r>
              <a:rPr b="false" i="false" strike="noStrike" sz="1200" u="none">
                <a:solidFill>
                  <a:srgbClr val="FFFFFF"/>
                </a:solidFill>
                <a:latin typeface="Calibri"/>
              </a:rPr>
              <a:t>Just Ez-grass synthetic grasses can be installed anywhere grass won&amp;rsquo;t grow or you don&amp;rsquo;t want to mow</a:t>
            </a:r>
            <a:br/>
            <a:r>
              <a:rPr b="false" i="false" strike="noStrike" sz="1200" u="none">
                <a:solidFill>
                  <a:srgbClr val="FFFFFF"/>
                </a:solidFill>
                <a:latin typeface="Calibri"/>
              </a:rPr>
              <a:t>terbinafine 250 mg tablets foot care</a:t>
            </a:r>
            <a:br/>
            <a:r>
              <a:rPr b="false" i="false" strike="noStrike" sz="1200" u="none">
                <a:solidFill>
                  <a:srgbClr val="FFFFFF"/>
                </a:solidFill>
                <a:latin typeface="Calibri"/>
              </a:rPr>
              <a:t>A history of hypersensitivity to ciprofloxacin or any other component of the medication is a contraindication to its use</a:t>
            </a:r>
            <a:br/>
            <a:r>
              <a:rPr b="false" i="false" strike="noStrike" sz="1200" u="none">
                <a:solidFill>
                  <a:srgbClr val="FFFFFF"/>
                </a:solidFill>
                <a:latin typeface="Calibri"/>
              </a:rPr>
              <a:t>lamisil 1 terbinafine hcl cream</a:t>
            </a:r>
            <a:br/>
            <a:r>
              <a:rPr b="false" i="false" strike="noStrike" sz="1200" u="none">
                <a:solidFill>
                  <a:srgbClr val="FFFFFF"/>
                </a:solidFill>
                <a:latin typeface="Calibri"/>
              </a:rPr>
              <a:t>terbinafine 250 mg uses</a:t>
            </a:r>
            <a:br/>
            <a:r>
              <a:rPr b="false" i="false" strike="noStrike" sz="1200" u="none">
                <a:solidFill>
                  <a:srgbClr val="FFFFFF"/>
                </a:solidFill>
                <a:latin typeface="Calibri"/>
              </a:rPr>
              <a:t>terbinafine 250 mg dosage</a:t>
            </a:r>
            <a:br/>
            <a:r>
              <a:rPr b="false" i="false" strike="noStrike" sz="1200" u="none">
                <a:solidFill>
                  <a:srgbClr val="FFFFFF"/>
                </a:solidFill>
                <a:latin typeface="Calibri"/>
              </a:rPr>
              <a:t>can you buy terbinafine hydrochloride cream over the counter</a:t>
            </a:r>
            <a:br/>
            <a:r>
              <a:rPr b="false" i="false" strike="noStrike" sz="1200" u="none">
                <a:solidFill>
                  <a:srgbClr val="FFFFFF"/>
                </a:solidFill>
                <a:latin typeface="Calibri"/>
              </a:rPr>
              <a:t>But did not only in his home town, the device it should be emphasized that they will inform you talk to the past, if you forget the left</a:t>
            </a:r>
            <a:br/>
            <a:r>
              <a:rPr b="false" i="false" strike="noStrike" sz="1200" u="none">
                <a:solidFill>
                  <a:srgbClr val="FFFFFF"/>
                </a:solidFill>
                <a:latin typeface="Calibri"/>
              </a:rPr>
              <a:t>lamisil spray reviews</a:t>
            </a:r>
            <a:br/>
            <a:r>
              <a:rPr b="false" i="false" strike="noStrike" sz="1200" u="none">
                <a:solidFill>
                  <a:srgbClr val="FFFFFF"/>
                </a:solidFill>
                <a:latin typeface="Calibri"/>
              </a:rPr>
              <a:t>But even a few outbreaks can be psychologically distressing to some people.</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price of lamisil cream</a:t>
            </a:r>
            <a:br/>
            <a:r>
              <a:rPr b="false" i="false" strike="noStrike" sz="1200" u="none">
                <a:solidFill>
                  <a:srgbClr val="FFFFFF"/>
                </a:solidFill>
                <a:latin typeface="Calibri"/>
              </a:rPr>
              <a:t>terbinafine 250mg tablets cost</a:t>
            </a:r>
            <a:br/>
            <a:r>
              <a:rPr b="false" i="false" strike="noStrike" sz="1200" u="none">
                <a:solidFill>
                  <a:srgbClr val="FFFFFF"/>
                </a:solidFill>
                <a:latin typeface="Calibri"/>
              </a:rPr>
              <a:t>terbinafine hcl cream</a:t>
            </a:r>
            <a:br/>
            <a:r>
              <a:rPr b="false" i="false" strike="noStrike" sz="1200" u="none">
                <a:solidFill>
                  <a:srgbClr val="FFFFFF"/>
                </a:solidFill>
                <a:latin typeface="Calibri"/>
              </a:rPr>
              <a:t>lamisil 1 cream uses</a:t>
            </a:r>
            <a:br/>
            <a:r>
              <a:rPr b="false" i="false" strike="noStrike" sz="1200" u="none">
                <a:solidFill>
                  <a:srgbClr val="FFFFFF"/>
                </a:solidFill>
                <a:latin typeface="Calibri"/>
              </a:rPr>
              <a:t>terbinafine rxlist</a:t>
            </a:r>
            <a:br/>
            <a:r>
              <a:rPr b="false" i="false" strike="noStrike" sz="1200" u="none">
                <a:solidFill>
                  <a:srgbClr val="FFFFFF"/>
                </a:solidFill>
                <a:latin typeface="Calibri"/>
              </a:rPr>
              <a:t>miconazole clotrimazole terbinafine or selenium sulfide</a:t>
            </a:r>
            <a:br/>
            <a:r>
              <a:rPr b="false" i="false" strike="noStrike" sz="1200" u="none">
                <a:solidFill>
                  <a:srgbClr val="FFFFFF"/>
                </a:solidFill>
                <a:latin typeface="Calibri"/>
              </a:rPr>
              <a:t>Quiero saber si es cierto que ese tipo de pastillas del da siguiente tiene probabilidad que en vez de evitar un embarazo haga que peque ms como se dice.</a:t>
            </a:r>
            <a:br/>
            <a:r>
              <a:rPr b="false" i="false" strike="noStrike" sz="1200" u="none">
                <a:solidFill>
                  <a:srgbClr val="FFFFFF"/>
                </a:solidFill>
                <a:latin typeface="Calibri"/>
              </a:rPr>
              <a:t>lamisil tablets cost australia</a:t>
            </a:r>
            <a:br/>
            <a:r>
              <a:rPr b="false" i="false" strike="noStrike" sz="1200" u="none">
                <a:solidFill>
                  <a:srgbClr val="FFFFFF"/>
                </a:solidFill>
                <a:latin typeface="Calibri"/>
              </a:rPr>
              <a:t>generic lamisil tablet</a:t>
            </a:r>
            <a:br/>
            <a:r>
              <a:rPr b="false" i="false" strike="noStrike" sz="1200" u="none">
                <a:solidFill>
                  <a:srgbClr val="FFFFFF"/>
                </a:solidFill>
                <a:latin typeface="Calibri"/>
              </a:rPr>
              <a:t>terbinafine tablets 250mg price</a:t>
            </a:r>
            <a:br/>
            <a:r>
              <a:rPr b="false" i="false" strike="noStrike" sz="1200" u="none">
                <a:solidFill>
                  <a:srgbClr val="FFFFFF"/>
                </a:solidFill>
                <a:latin typeface="Calibri"/>
              </a:rPr>
              <a:t>lamisil (terbinafine hydrochloride) solution 1</a:t>
            </a:r>
            <a:br/>
            <a:r>
              <a:rPr b="false" i="false" strike="noStrike" sz="1200" u="none">
                <a:solidFill>
                  <a:srgbClr val="FFFFFF"/>
                </a:solidFill>
                <a:latin typeface="Calibri"/>
              </a:rPr>
              <a:t>bad credit personal At times Mars seems to be a frustrating neighbour, one whose secrets are often cloaked in dust and and buried in time</a:t>
            </a:r>
            <a:br/>
            <a:r>
              <a:rPr b="false" i="false" strike="noStrike" sz="1200" u="none">
                <a:solidFill>
                  <a:srgbClr val="FFFFFF"/>
                </a:solidFill>
                <a:latin typeface="Calibri"/>
              </a:rPr>
              <a:t>lamisil tablets walmart</a:t>
            </a:r>
            <a:br/>
            <a:r>
              <a:rPr b="false" i="false" strike="noStrike" sz="1200" u="none">
                <a:solidFill>
                  <a:srgbClr val="FFFFFF"/>
                </a:solidFill>
                <a:latin typeface="Calibri"/>
              </a:rPr>
              <a:t>where can i buy lamisil tablets</a:t>
            </a:r>
            <a:br/>
            <a:r>
              <a:rPr b="false" i="false" strike="noStrike" sz="1200" u="none">
                <a:solidFill>
                  <a:srgbClr val="FFFFFF"/>
                </a:solidFill>
                <a:latin typeface="Calibri"/>
              </a:rPr>
              <a:t>does terbinafine hydrochloride treat ringworm</a:t>
            </a:r>
            <a:br/>
            <a:r>
              <a:rPr b="false" i="false" strike="noStrike" sz="1200" u="none">
                <a:solidFill>
                  <a:srgbClr val="FFFFFF"/>
                </a:solidFill>
                <a:latin typeface="Calibri"/>
              </a:rPr>
              <a:t>I DO know more than MOST IBPROFEN works very well for me</a:t>
            </a:r>
            <a:br/>
            <a:r>
              <a:rPr b="false" i="false" strike="noStrike" sz="1200" u="none">
                <a:solidFill>
                  <a:srgbClr val="FFFFFF"/>
                </a:solidFill>
                <a:latin typeface="Calibri"/>
              </a:rPr>
              <a:t>terbinafine hcl prices</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prescription strength terbinafine cream</a:t>
            </a:r>
            <a:br/>
            <a:r>
              <a:rPr b="false" i="false" strike="noStrike" sz="1200" u="none">
                <a:solidFill>
                  <a:srgbClr val="FFFFFF"/>
                </a:solidFill>
                <a:latin typeface="Calibri"/>
              </a:rPr>
              <a:t>lamisil at cream price</a:t>
            </a:r>
            <a:br/>
            <a:r>
              <a:rPr b="false" i="false" strike="noStrike" sz="1200" u="none">
                <a:solidFill>
                  <a:srgbClr val="FFFFFF"/>
                </a:solidFill>
                <a:latin typeface="Calibri"/>
              </a:rPr>
              <a:t>retail price of lamisil</a:t>
            </a:r>
            <a:br/>
            <a:r>
              <a:rPr b="false" i="false" strike="noStrike" sz="1200" u="none">
                <a:solidFill>
                  <a:srgbClr val="FFFFFF"/>
                </a:solidFill>
                <a:latin typeface="Calibri"/>
              </a:rPr>
              <a:t>Albuterol has been used to treat equine heaves and human asthma for many years, but its beneficial effect only lasts 30 minutes to an hour in horses</a:t>
            </a:r>
            <a:br/>
            <a:r>
              <a:rPr b="false" i="false" strike="noStrike" sz="1200" u="none">
                <a:solidFill>
                  <a:srgbClr val="FFFFFF"/>
                </a:solidFill>
                <a:latin typeface="Calibri"/>
              </a:rPr>
              <a:t>cost terbinafine 250 mg india</a:t>
            </a:r>
            <a:br/>
            <a:r>
              <a:rPr b="false" i="false" strike="noStrike" sz="1200" u="none">
                <a:solidFill>
                  <a:srgbClr val="FFFFFF"/>
                </a:solidFill>
                <a:latin typeface="Calibri"/>
              </a:rPr>
              <a:t>If so, I will just have to pay that $50 a month</a:t>
            </a:r>
            <a:br/>
            <a:r>
              <a:rPr b="false" i="false" strike="noStrike" sz="1200" u="none">
                <a:solidFill>
                  <a:srgbClr val="FFFFFF"/>
                </a:solidFill>
                <a:latin typeface="Calibri"/>
              </a:rPr>
              <a:t>lamisil cost canada</a:t>
            </a:r>
            <a:br/>
            <a:r>
              <a:rPr b="false" i="false" strike="noStrike" sz="1200" u="none">
                <a:solidFill>
                  <a:srgbClr val="FFFFFF"/>
                </a:solidFill>
                <a:latin typeface="Calibri"/>
              </a:rPr>
              <a:t>can you buy terbinafine tablets over the counter</a:t>
            </a:r>
            <a:br/>
            <a:r>
              <a:rPr b="false" i="false" strike="noStrike" sz="1200" u="none">
                <a:solidFill>
                  <a:srgbClr val="FFFFFF"/>
                </a:solidFill>
                <a:latin typeface="Calibri"/>
              </a:rPr>
              <a:t>MY PSYCH DOC DOES NOT AGREE WITH MY PRIMARY WHO THINKS I AM OVER MEDICATED</a:t>
            </a:r>
            <a:br/>
            <a:r>
              <a:rPr b="false" i="false" strike="noStrike" sz="1200" u="none">
                <a:solidFill>
                  <a:srgbClr val="FFFFFF"/>
                </a:solidFill>
                <a:latin typeface="Calibri"/>
              </a:rPr>
              <a:t>buy lamisil spray pump</a:t>
            </a:r>
            <a:br/>
            <a:r>
              <a:rPr b="false" i="false" strike="noStrike" sz="1200" u="none">
                <a:solidFill>
                  <a:srgbClr val="FFFFFF"/>
                </a:solidFill>
                <a:latin typeface="Calibri"/>
              </a:rPr>
              <a:t>lamisil tabletas 250 mg</a:t>
            </a:r>
            <a:br/>
            <a:r>
              <a:rPr b="false" i="false" strike="noStrike" sz="1200" u="none">
                <a:solidFill>
                  <a:srgbClr val="FFFFFF"/>
                </a:solidFill>
                <a:latin typeface="Calibri"/>
              </a:rPr>
              <a:t>lamisil antifungal at gel 12g</a:t>
            </a:r>
            <a:br/>
            <a:r>
              <a:rPr b="false" i="false" strike="noStrike" sz="1200" u="none">
                <a:solidFill>
                  <a:srgbClr val="FFFFFF"/>
                </a:solidFill>
                <a:latin typeface="Calibri"/>
              </a:rPr>
              <a:t>terbinafine no prescription needed</a:t>
            </a:r>
            <a:br/>
            <a:r>
              <a:rPr b="false" i="false" strike="noStrike" sz="1200" u="none">
                <a:solidFill>
                  <a:srgbClr val="FFFFFF"/>
                </a:solidFill>
                <a:latin typeface="Calibri"/>
              </a:rPr>
              <a:t>Due consideration is given to selection of measures of pain, activity, mood and adverse effects, in agreement with the patient before and after an agreed trial period</a:t>
            </a:r>
            <a:br/>
            <a:r>
              <a:rPr b="false" i="false" strike="noStrike" sz="1200" u="none">
                <a:solidFill>
                  <a:srgbClr val="FFFFFF"/>
                </a:solidFill>
                <a:latin typeface="Calibri"/>
              </a:rPr>
              <a:t>lamisil terbinafine hydrochloride cream</a:t>
            </a:r>
            <a:br/>
            <a:r>
              <a:rPr b="false" i="false" strike="noStrike" sz="1200" u="none">
                <a:solidFill>
                  <a:srgbClr val="FFFFFF"/>
                </a:solidFill>
                <a:latin typeface="Calibri"/>
              </a:rPr>
              <a:t>Magnesium deficiencies are very prevalent, especially in the US.</a:t>
            </a:r>
            <a:br/>
            <a:r>
              <a:rPr b="false" i="false" strike="noStrike" sz="1200" u="none">
                <a:solidFill>
                  <a:srgbClr val="FFFFFF"/>
                </a:solidFill>
                <a:latin typeface="Calibri"/>
              </a:rPr>
              <a:t>cost terbinafine 250 mg</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terbinafine tabletten online bestellen</a:t>
            </a:r>
            <a:br/>
            <a:r>
              <a:rPr b="false" i="false" strike="noStrike" sz="1200" u="none">
                <a:solidFill>
                  <a:srgbClr val="FFFFFF"/>
                </a:solidFill>
                <a:latin typeface="Calibri"/>
              </a:rPr>
              <a:t>buy terbinafine hydrochloride</a:t>
            </a:r>
            <a:br/>
            <a:r>
              <a:rPr b="false" i="false" strike="noStrike" sz="1200" u="none">
                <a:solidFill>
                  <a:srgbClr val="FFFFFF"/>
                </a:solidFill>
                <a:latin typeface="Calibri"/>
              </a:rPr>
              <a:t>The drug should also not be given to children below the age of 6.</a:t>
            </a:r>
            <a:br/>
            <a:r>
              <a:rPr b="false" i="false" strike="noStrike" sz="1200" u="none">
                <a:solidFill>
                  <a:srgbClr val="FFFFFF"/>
                </a:solidFill>
                <a:latin typeface="Calibri"/>
              </a:rPr>
              <a:t>terbinafine hydrochloride antifungal cream 1</a:t>
            </a:r>
            <a:br/>
            <a:r>
              <a:rPr b="false" i="false" strike="noStrike" sz="1200" u="none">
                <a:solidFill>
                  <a:srgbClr val="FFFFFF"/>
                </a:solidFill>
                <a:latin typeface="Calibri"/>
              </a:rPr>
              <a:t>cost of generic terbinafine</a:t>
            </a:r>
            <a:br/>
            <a:r>
              <a:rPr b="false" i="false" strike="noStrike" sz="1200" u="none">
                <a:solidFill>
                  <a:srgbClr val="FFFFFF"/>
                </a:solidFill>
                <a:latin typeface="Calibri"/>
              </a:rPr>
              <a:t>lamisil tabletas contraindicaciones</a:t>
            </a:r>
            <a:br/>
            <a:r>
              <a:rPr b="false" i="false" strike="noStrike" sz="1200" u="none">
                <a:solidFill>
                  <a:srgbClr val="FFFFFF"/>
                </a:solidFill>
                <a:latin typeface="Calibri"/>
              </a:rPr>
              <a:t>This sets a limit on how much you will have to pay</a:t>
            </a:r>
            <a:br/>
            <a:r>
              <a:rPr b="false" i="false" strike="noStrike" sz="1200" u="none">
                <a:solidFill>
                  <a:srgbClr val="FFFFFF"/>
                </a:solidFill>
                <a:latin typeface="Calibri"/>
              </a:rPr>
              <a:t>where to buy lamisil cream in philippines</a:t>
            </a:r>
            <a:br/>
            <a:r>
              <a:rPr b="false" i="false" strike="noStrike" sz="1200" u="none">
                <a:solidFill>
                  <a:srgbClr val="FFFFFF"/>
                </a:solidFill>
                <a:latin typeface="Calibri"/>
              </a:rPr>
              <a:t>lamisil at 1 antifungal athlete's foot spray</a:t>
            </a:r>
            <a:br/>
            <a:r>
              <a:rPr b="false" i="false" strike="noStrike" sz="1200" u="none">
                <a:solidFill>
                  <a:srgbClr val="FFFFFF"/>
                </a:solidFill>
                <a:latin typeface="Calibri"/>
              </a:rPr>
              <a:t>generic lamisil tablets</a:t>
            </a:r>
            <a:br/>
            <a:r>
              <a:rPr b="false" i="false" strike="noStrike" sz="1200" u="none">
                <a:solidFill>
                  <a:srgbClr val="FFFFFF"/>
                </a:solidFill>
                <a:latin typeface="Calibri"/>
              </a:rPr>
              <a:t>Studies from Britain have shown an increased risk of developing hepatocellular carcinoma in long-term (&gt;8 years) oral-contraceptive users</a:t>
            </a:r>
            <a:br/>
            <a:r>
              <a:rPr b="false" i="false" strike="noStrike" sz="1200" u="none">
                <a:solidFill>
                  <a:srgbClr val="FFFFFF"/>
                </a:solidFill>
                <a:latin typeface="Calibri"/>
              </a:rPr>
              <a:t>how long to use lamisil cream for ringworm</a:t>
            </a:r>
            <a:br/>
            <a:r>
              <a:rPr b="false" i="false" strike="noStrike" sz="1200" u="none">
                <a:solidFill>
                  <a:srgbClr val="FFFFFF"/>
                </a:solidFill>
                <a:latin typeface="Calibri"/>
              </a:rPr>
              <a:t>I sleep well at night, I wake up with energy and have a small business that I make a living with</a:t>
            </a:r>
            <a:br/>
            <a:r>
              <a:rPr b="false" i="false" strike="noStrike" sz="1200" u="none">
                <a:solidFill>
                  <a:srgbClr val="FFFFFF"/>
                </a:solidFill>
                <a:latin typeface="Calibri"/>
              </a:rPr>
              <a:t>lamisil cream 1 oz</a:t>
            </a:r>
            <a:br/>
            <a:r>
              <a:rPr b="false" i="false" strike="noStrike" sz="1200" u="none">
                <a:solidFill>
                  <a:srgbClr val="FFFFFF"/>
                </a:solidFill>
                <a:latin typeface="Calibri"/>
              </a:rPr>
              <a:t>terbinafine hcl 250 mg espanol</a:t>
            </a:r>
            <a:br/>
            <a:r>
              <a:rPr b="false" i="false" strike="noStrike" sz="1200" u="none">
                <a:solidFill>
                  <a:srgbClr val="FFFFFF"/>
                </a:solidFill>
                <a:latin typeface="Calibri"/>
              </a:rPr>
              <a:t>ic terbinafine hcl 250 mg</a:t>
            </a:r>
            <a:br/>
            <a:r>
              <a:rPr b="false" i="false" strike="noStrike" sz="1200" u="none">
                <a:solidFill>
                  <a:srgbClr val="FFFFFF"/>
                </a:solidFill>
                <a:latin typeface="Calibri"/>
              </a:rPr>
              <a:t>(Both of us are over the legal age here, 18).I had to go up myself and also show my ID to get my pill and the guy looked at me almost with disgust, I could&amp;#39;nt believe it</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lamisil tabletas precio</a:t>
            </a:r>
            <a:br/>
            <a:r>
              <a:rPr b="false" i="false" strike="noStrike" sz="1200" u="none">
                <a:solidFill>
                  <a:srgbClr val="FFFFFF"/>
                </a:solidFill>
                <a:latin typeface="Calibri"/>
              </a:rPr>
              <a:t>terbinafine hcl 250 mg uses</a:t>
            </a:r>
            <a:br/>
            <a:r>
              <a:rPr b="false" i="false" strike="noStrike" sz="1200" u="none">
                <a:solidFill>
                  <a:srgbClr val="FFFFFF"/>
                </a:solidFill>
                <a:latin typeface="Calibri"/>
              </a:rPr>
              <a:t>lamisil tablets price</a:t>
            </a:r>
            <a:br/>
            <a:r>
              <a:rPr b="false" i="false" strike="noStrike" sz="1200" u="none">
                <a:solidFill>
                  <a:srgbClr val="FFFFFF"/>
                </a:solidFill>
                <a:latin typeface="Calibri"/>
              </a:rPr>
              <a:t>terbinafine dosage for tinea unguium</a:t>
            </a:r>
            <a:br/>
            <a:r>
              <a:rPr b="false" i="false" strike="noStrike" sz="1200" u="none">
                <a:solidFill>
                  <a:srgbClr val="FFFFFF"/>
                </a:solidFill>
                <a:latin typeface="Calibri"/>
              </a:rPr>
              <a:t>terbinafine hydrochloride tablets price</a:t>
            </a:r>
            <a:br/>
            <a:r>
              <a:rPr b="false" i="false" strike="noStrike" sz="1200" u="none">
                <a:solidFill>
                  <a:srgbClr val="FFFFFF"/>
                </a:solidFill>
                <a:latin typeface="Calibri"/>
              </a:rPr>
              <a:t>terbinafine hydrochloride cream thrush</a:t>
            </a:r>
            <a:br/>
            <a:r>
              <a:rPr b="false" i="false" strike="noStrike" sz="1200" u="none">
                <a:solidFill>
                  <a:srgbClr val="FFFFFF"/>
                </a:solidFill>
                <a:latin typeface="Calibri"/>
              </a:rPr>
              <a:t>generic lamisil tablets price</a:t>
            </a:r>
            <a:br/>
            <a:r>
              <a:rPr b="false" i="false" strike="noStrike" sz="1200" u="none">
                <a:solidFill>
                  <a:srgbClr val="FFFFFF"/>
                </a:solidFill>
                <a:latin typeface="Calibri"/>
              </a:rPr>
              <a:t>Lower medication costs may facilitate long-term maintenance therapy, thus helping to prevent disease progression and complications.</a:t>
            </a:r>
            <a:br/>
            <a:r>
              <a:rPr b="false" i="false" strike="noStrike" sz="1200" u="none">
                <a:solidFill>
                  <a:srgbClr val="FFFFFF"/>
                </a:solidFill>
                <a:latin typeface="Calibri"/>
              </a:rPr>
              <a:t>terbinafine tablets cost</a:t>
            </a:r>
            <a:br/>
            <a:r>
              <a:rPr b="false" i="false" strike="noStrike" sz="1200" u="none">
                <a:solidFill>
                  <a:srgbClr val="FFFFFF"/>
                </a:solidFill>
                <a:latin typeface="Calibri"/>
              </a:rPr>
              <a:t>terbinafine dosage for tinea corporis</a:t>
            </a:r>
            <a:br/>
            <a:r>
              <a:rPr b="false" i="false" strike="noStrike" sz="1200" u="none">
                <a:solidFill>
                  <a:srgbClr val="FFFFFF"/>
                </a:solidFill>
                <a:latin typeface="Calibri"/>
              </a:rPr>
              <a:t>does oral terbinafine cure jock itch</a:t>
            </a:r>
            <a:br/>
            <a:r>
              <a:rPr b="false" i="false" strike="noStrike" sz="1200" u="none">
                <a:solidFill>
                  <a:srgbClr val="FFFFFF"/>
                </a:solidFill>
                <a:latin typeface="Calibri"/>
              </a:rPr>
              <a:t>what is lamisil tablets for</a:t>
            </a:r>
            <a:br/>
            <a:r>
              <a:rPr b="false" i="false" strike="noStrike" sz="1200" u="none">
                <a:solidFill>
                  <a:srgbClr val="FFFFFF"/>
                </a:solidFill>
                <a:latin typeface="Calibri"/>
              </a:rPr>
              <a:t>Why do you think doctors have to experiment with different drugs for the same condition? The body is a very complex little chemical factory and although in general it functions the same, not always.</a:t>
            </a:r>
            <a:br/>
            <a:r>
              <a:rPr b="false" i="false" strike="noStrike" sz="1200" u="none">
                <a:solidFill>
                  <a:srgbClr val="FFFFFF"/>
                </a:solidFill>
                <a:latin typeface="Calibri"/>
              </a:rPr>
              <a:t>lamisil athletes foot</a:t>
            </a:r>
            <a:br/>
            <a:r>
              <a:rPr b="false" i="false" strike="noStrike" sz="1200" u="none">
                <a:solidFill>
                  <a:srgbClr val="FFFFFF"/>
                </a:solidFill>
                <a:latin typeface="Calibri"/>
              </a:rPr>
              <a:t>cost of terbinafine</a:t>
            </a:r>
            <a:br/>
            <a:r>
              <a:rPr b="false" i="false" strike="noStrike" sz="1200" u="none">
                <a:solidFill>
                  <a:srgbClr val="FFFFFF"/>
                </a:solidFill>
                <a:latin typeface="Calibri"/>
              </a:rPr>
              <a:t>topical terbinafine price</a:t>
            </a:r>
            <a:br/>
            <a:r>
              <a:rPr b="false" i="false" strike="noStrike" sz="1200" u="none">
                <a:solidFill>
                  <a:srgbClr val="FFFFFF"/>
                </a:solidFill>
                <a:latin typeface="Calibri"/>
              </a:rPr>
              <a:t>Patients should use the lowest dose and shortest duration of PPI therapy appropriate to the condition being treated</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apo-terbinafine 250mg</a:t>
            </a:r>
            <a:br/>
            <a:r>
              <a:rPr b="false" i="false" strike="noStrike" sz="1200" u="none">
                <a:solidFill>
                  <a:srgbClr val="FFFFFF"/>
                </a:solidFill>
                <a:latin typeface="Calibri"/>
              </a:rPr>
              <a:t>The above article discusses a few reasons why</a:t>
            </a:r>
            <a:br/>
            <a:r>
              <a:rPr b="false" i="false" strike="noStrike" sz="1200" u="none">
                <a:solidFill>
                  <a:srgbClr val="FFFFFF"/>
                </a:solidFill>
                <a:latin typeface="Calibri"/>
              </a:rPr>
              <a:t>lamisil terbinafine hcl cream</a:t>
            </a:r>
            <a:br/>
            <a:r>
              <a:rPr b="false" i="false" strike="noStrike" sz="1200" u="none">
                <a:solidFill>
                  <a:srgbClr val="FFFFFF"/>
                </a:solidFill>
                <a:latin typeface="Calibri"/>
              </a:rPr>
              <a:t>terbinafine hydrochloride solution 1 spray</a:t>
            </a:r>
            <a:br/>
            <a:r>
              <a:rPr b="false" i="false" strike="noStrike" sz="1200" u="none">
                <a:solidFill>
                  <a:srgbClr val="FFFFFF"/>
                </a:solidFill>
                <a:latin typeface="Calibri"/>
              </a:rPr>
              <a:t>terbinafine hydrochloride cream</a:t>
            </a:r>
            <a:br/>
            <a:r>
              <a:rPr b="false" i="false" strike="noStrike" sz="1200" u="none">
                <a:solidFill>
                  <a:srgbClr val="FFFFFF"/>
                </a:solidFill>
                <a:latin typeface="Calibri"/>
              </a:rPr>
              <a:t>terbinafine cream otc</a:t>
            </a:r>
            <a:br/>
            <a:r>
              <a:rPr b="false" i="false" strike="noStrike" sz="1200" u="none">
                <a:solidFill>
                  <a:srgbClr val="FFFFFF"/>
                </a:solidFill>
                <a:latin typeface="Calibri"/>
              </a:rPr>
              <a:t>buy terbinafine 250 mg tablets</a:t>
            </a:r>
            <a:br/>
            <a:r>
              <a:rPr b="false" i="false" strike="noStrike" sz="1200" u="none">
                <a:solidFill>
                  <a:srgbClr val="FFFFFF"/>
                </a:solidFill>
                <a:latin typeface="Calibri"/>
              </a:rPr>
              <a:t>lamisil at continuous spray for jock itch</a:t>
            </a:r>
            <a:br/>
            <a:r>
              <a:rPr b="false" i="false" strike="noStrike" sz="1200" u="none">
                <a:solidFill>
                  <a:srgbClr val="FFFFFF"/>
                </a:solidFill>
                <a:latin typeface="Calibri"/>
              </a:rPr>
              <a:t>terbinafine hcl 1 cream</a:t>
            </a:r>
            <a:br/>
            <a:r>
              <a:rPr b="false" i="false" strike="noStrike" sz="1200" u="none">
                <a:solidFill>
                  <a:srgbClr val="FFFFFF"/>
                </a:solidFill>
                <a:latin typeface="Calibri"/>
              </a:rPr>
              <a:t>lamisil cream toenail fungus</a:t>
            </a:r>
            <a:br/>
            <a:r>
              <a:rPr b="false" i="false" strike="noStrike" sz="1200" u="none">
                <a:solidFill>
                  <a:srgbClr val="FFFFFF"/>
                </a:solidFill>
                <a:latin typeface="Calibri"/>
              </a:rPr>
              <a:t>lamisil tablets drug interactions</a:t>
            </a:r>
            <a:br/>
            <a:r>
              <a:rPr b="false" i="false" strike="noStrike" sz="1200" u="none">
                <a:solidFill>
                  <a:srgbClr val="FFFFFF"/>
                </a:solidFill>
                <a:latin typeface="Calibri"/>
              </a:rPr>
              <a:t>where can i purchase lamisil</a:t>
            </a:r>
            <a:br/>
            <a:r>
              <a:rPr b="false" i="false" strike="noStrike" sz="1200" u="none">
                <a:solidFill>
                  <a:srgbClr val="FFFFFF"/>
                </a:solidFill>
                <a:latin typeface="Calibri"/>
              </a:rPr>
              <a:t>is 100mg enough to even start pushing me out of the black hole I've submerged into?</a:t>
            </a:r>
            <a:br/>
            <a:r>
              <a:rPr b="false" i="false" strike="noStrike" sz="1200" u="none">
                <a:solidFill>
                  <a:srgbClr val="FFFFFF"/>
                </a:solidFill>
                <a:latin typeface="Calibri"/>
              </a:rPr>
              <a:t>lamisil lotion</a:t>
            </a:r>
            <a:br/>
            <a:r>
              <a:rPr b="false" i="false" strike="noStrike" sz="1200" u="none">
                <a:solidFill>
                  <a:srgbClr val="FFFFFF"/>
                </a:solidFill>
                <a:latin typeface="Calibri"/>
              </a:rPr>
              <a:t>terbinafine dosage forms</a:t>
            </a:r>
            <a:br/>
            <a:r>
              <a:rPr b="false" i="false" strike="noStrike" sz="1200" u="none">
                <a:solidFill>
                  <a:srgbClr val="FFFFFF"/>
                </a:solidFill>
                <a:latin typeface="Calibri"/>
              </a:rPr>
              <a:t>price of generic lamisil</a:t>
            </a:r>
            <a:br/>
            <a:r>
              <a:rPr b="false" i="false" strike="noStrike" sz="1200" u="none">
                <a:solidFill>
                  <a:srgbClr val="FFFFFF"/>
                </a:solidFill>
                <a:latin typeface="Calibri"/>
              </a:rPr>
              <a:t>lamisil cream order online</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But I suffer from short term memory loss, I&amp;#39;m very easily distracted, can no longer multi-task, and have difficulty finding words when trying to talk</a:t>
            </a:r>
            <a:br/>
            <a:r>
              <a:rPr b="false" i="false" strike="noStrike" sz="1200" u="none">
                <a:solidFill>
                  <a:srgbClr val="FFFFFF"/>
                </a:solidFill>
                <a:latin typeface="Calibri"/>
              </a:rPr>
              <a:t>terbinafine 250mg tablets ringworm</a:t>
            </a:r>
            <a:br/>
            <a:r>
              <a:rPr b="false" i="false" strike="noStrike" sz="1200" u="none">
                <a:solidFill>
                  <a:srgbClr val="FFFFFF"/>
                </a:solidFill>
                <a:latin typeface="Calibri"/>
              </a:rPr>
              <a:t>terbinafine price</a:t>
            </a:r>
            <a:br/>
            <a:r>
              <a:rPr b="false" i="false" strike="noStrike" sz="1200" u="none">
                <a:solidFill>
                  <a:srgbClr val="FFFFFF"/>
                </a:solidFill>
                <a:latin typeface="Calibri"/>
              </a:rPr>
              <a:t>lamisil gel</a:t>
            </a:r>
            <a:br/>
            <a:r>
              <a:rPr b="false" i="false" strike="noStrike" sz="1200" u="none">
                <a:solidFill>
                  <a:srgbClr val="FFFFFF"/>
                </a:solidFill>
                <a:latin typeface="Calibri"/>
              </a:rPr>
              <a:t>miconazole terbinafine clotrimazole ketoconazole or tolnaftate</a:t>
            </a:r>
            <a:br/>
            <a:r>
              <a:rPr b="false" i="false" strike="noStrike" sz="1200" u="none">
                <a:solidFill>
                  <a:srgbClr val="FFFFFF"/>
                </a:solidFill>
                <a:latin typeface="Calibri"/>
              </a:rPr>
              <a:t>My curiosity peaked this weekend as I realised for a very long time I've had no sex drive at all, which is affecting things for both my confidence and my partners</a:t>
            </a:r>
            <a:br/>
            <a:r>
              <a:rPr b="false" i="false" strike="noStrike" sz="1200" u="none">
                <a:solidFill>
                  <a:srgbClr val="FFFFFF"/>
                </a:solidFill>
                <a:latin typeface="Calibri"/>
              </a:rPr>
              <a:t>how often can you use lamisil once</a:t>
            </a:r>
            <a:br/>
            <a:r>
              <a:rPr b="false" i="false" strike="noStrike" sz="1200" u="none">
                <a:solidFill>
                  <a:srgbClr val="FFFFFF"/>
                </a:solidFill>
                <a:latin typeface="Calibri"/>
              </a:rPr>
              <a:t>terbinafine hydrochloride cost</a:t>
            </a:r>
            <a:br/>
            <a:r>
              <a:rPr b="false" i="false" strike="noStrike" sz="1200" u="none">
                <a:solidFill>
                  <a:srgbClr val="FFFFFF"/>
                </a:solidFill>
                <a:latin typeface="Calibri"/>
              </a:rPr>
              <a:t>lamisil at gel</a:t>
            </a:r>
            <a:br/>
            <a:r>
              <a:rPr b="false" i="false" strike="noStrike" sz="1200" u="none">
                <a:solidFill>
                  <a:srgbClr val="FFFFFF"/>
                </a:solidFill>
                <a:latin typeface="Calibri"/>
              </a:rPr>
              <a:t>terbinafine hcl 250 mg. tablet</a:t>
            </a:r>
            <a:br/>
            <a:r>
              <a:rPr b="false" i="false" strike="noStrike" sz="1200" u="none">
                <a:solidFill>
                  <a:srgbClr val="FFFFFF"/>
                </a:solidFill>
                <a:latin typeface="Calibri"/>
              </a:rPr>
              <a:t>Om personer som missbrukat AAS anvnder hCG kan konsekvensen bli att det tar lngre tid fr kroppen att normalisera den kroppsegna testosteronproduktionen.</a:t>
            </a:r>
            <a:br/>
            <a:r>
              <a:rPr b="false" i="false" strike="noStrike" sz="1200" u="none">
                <a:solidFill>
                  <a:srgbClr val="FFFFFF"/>
                </a:solidFill>
                <a:latin typeface="Calibri"/>
              </a:rPr>
              <a:t>terbinafine hcl cream for ringworm</a:t>
            </a:r>
            <a:br/>
            <a:r>
              <a:rPr b="false" i="false" strike="noStrike" sz="1200" u="none">
                <a:solidFill>
                  <a:srgbClr val="FFFFFF"/>
                </a:solidFill>
                <a:latin typeface="Calibri"/>
              </a:rPr>
              <a:t>Hi Christy, I am at the month marker at not taking Pristiq</a:t>
            </a:r>
            <a:br/>
            <a:r>
              <a:rPr b="false" i="false" strike="noStrike" sz="1200" u="none">
                <a:solidFill>
                  <a:srgbClr val="FFFFFF"/>
                </a:solidFill>
                <a:latin typeface="Calibri"/>
              </a:rPr>
              <a:t>lamisil gel for tinea versicolor</a:t>
            </a:r>
            <a:br/>
            <a:r>
              <a:rPr b="false" i="false" strike="noStrike" sz="1200" u="none">
                <a:solidFill>
                  <a:srgbClr val="FFFFFF"/>
                </a:solidFill>
                <a:latin typeface="Calibri"/>
              </a:rPr>
              <a:t>using lamisil once ringworm</a:t>
            </a:r>
            <a:br/>
            <a:r>
              <a:rPr b="false" i="false" strike="noStrike" sz="1200" u="none">
                <a:solidFill>
                  <a:srgbClr val="FFFFFF"/>
                </a:solidFill>
                <a:latin typeface="Calibri"/>
              </a:rPr>
              <a:t>cheap terbinafine 250mg</a:t>
            </a:r>
            <a:br/>
            <a:r>
              <a:rPr b="false" i="false" strike="noStrike" sz="1200" u="none">
                <a:solidFill>
                  <a:srgbClr val="FFFFFF"/>
                </a:solidFill>
                <a:latin typeface="Calibri"/>
              </a:rPr>
              <a:t>Pregabalin augmentation of quetiapine therpy in the treatment of fibromyalgia: an openlabel, prospective trial</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lamisil at spray for tinea versicolor</a:t>
            </a:r>
            <a:br/>
            <a:r>
              <a:rPr b="false" i="false" strike="noStrike" sz="1200" u="none">
                <a:solidFill>
                  <a:srgbClr val="FFFFFF"/>
                </a:solidFill>
                <a:latin typeface="Calibri"/>
              </a:rPr>
              <a:t>lamisil prices pharmacies</a:t>
            </a:r>
            <a:br/>
            <a:r>
              <a:rPr b="false" i="false" strike="noStrike" sz="1200" u="none">
                <a:solidFill>
                  <a:srgbClr val="FFFFFF"/>
                </a:solidFill>
                <a:latin typeface="Calibri"/>
              </a:rPr>
              <a:t>Les substances actives du type contenu dans Medrol traversent le placenta et passent aussi dans le lait maternel, ce qui risque de porter atteinte au d&amp;eacute;veloppement de l&amp;rsquo;enfant</a:t>
            </a:r>
            <a:br/>
            <a:r>
              <a:rPr b="false" i="false" strike="noStrike" sz="1200" u="none">
                <a:solidFill>
                  <a:srgbClr val="FFFFFF"/>
                </a:solidFill>
                <a:latin typeface="Calibri"/>
              </a:rPr>
              <a:t>terbinafine alcohol consumption</a:t>
            </a:r>
            <a:br/>
            <a:r>
              <a:rPr b="false" i="false" strike="noStrike" sz="1200" u="none">
                <a:solidFill>
                  <a:srgbClr val="FFFFFF"/>
                </a:solidFill>
                <a:latin typeface="Calibri"/>
              </a:rPr>
              <a:t>lamisil oral otc</a:t>
            </a:r>
            <a:br/>
            <a:r>
              <a:rPr b="false" i="false" strike="noStrike" sz="1200" u="none">
                <a:solidFill>
                  <a:srgbClr val="FFFFFF"/>
                </a:solidFill>
                <a:latin typeface="Calibri"/>
              </a:rPr>
              <a:t>lamisil athletes foot cream</a:t>
            </a:r>
            <a:br/>
            <a:r>
              <a:rPr b="false" i="false" strike="noStrike" sz="1200" u="none">
                <a:solidFill>
                  <a:srgbClr val="FFFFFF"/>
                </a:solidFill>
                <a:latin typeface="Calibri"/>
              </a:rPr>
              <a:t>A population pharmacokinetic model was developed on thebasis of pharmacokinetic data from relevant topiramate clinical studies</a:t>
            </a:r>
            <a:br/>
            <a:r>
              <a:rPr b="false" i="false" strike="noStrike" sz="1200" u="none">
                <a:solidFill>
                  <a:srgbClr val="FFFFFF"/>
                </a:solidFill>
                <a:latin typeface="Calibri"/>
              </a:rPr>
              <a:t>buy lamisil cream uk</a:t>
            </a:r>
            <a:br/>
            <a:r>
              <a:rPr b="false" i="false" strike="noStrike" sz="1200" u="none">
                <a:solidFill>
                  <a:srgbClr val="FFFFFF"/>
                </a:solidFill>
                <a:latin typeface="Calibri"/>
              </a:rPr>
              <a:t>Highly effective against many types of arthropods (lice, fleas, ticks, including scabies and others ectoparasites) and low toxicity to warm-blooded animals</a:t>
            </a:r>
            <a:br/>
            <a:r>
              <a:rPr b="false" i="false" strike="noStrike" sz="1200" u="none">
                <a:solidFill>
                  <a:srgbClr val="FFFFFF"/>
                </a:solidFill>
                <a:latin typeface="Calibri"/>
              </a:rPr>
              <a:t>terbinafine oral granules</a:t>
            </a:r>
            <a:br/>
            <a:r>
              <a:rPr b="false" i="false" strike="noStrike" sz="1200" u="none">
                <a:solidFill>
                  <a:srgbClr val="FFFFFF"/>
                </a:solidFill>
                <a:latin typeface="Calibri"/>
              </a:rPr>
              <a:t>topical terbinafine solution 1 percent</a:t>
            </a:r>
            <a:br/>
            <a:r>
              <a:rPr b="false" i="false" strike="noStrike" sz="1200" u="none">
                <a:solidFill>
                  <a:srgbClr val="FFFFFF"/>
                </a:solidFill>
                <a:latin typeface="Calibri"/>
              </a:rPr>
              <a:t>Your doctor may also use it to reduce the appearance of wrinkles, rough skin, or skin discolouration.</a:t>
            </a:r>
            <a:br/>
            <a:r>
              <a:rPr b="false" i="false" strike="noStrike" sz="1200" u="none">
                <a:solidFill>
                  <a:srgbClr val="FFFFFF"/>
                </a:solidFill>
                <a:latin typeface="Calibri"/>
              </a:rPr>
              <a:t>terbinafine cream (lamisil)</a:t>
            </a:r>
            <a:br/>
            <a:r>
              <a:rPr b="false" i="false" strike="noStrike" sz="1200" u="none">
                <a:solidFill>
                  <a:srgbClr val="FFFFFF"/>
                </a:solidFill>
                <a:latin typeface="Calibri"/>
              </a:rPr>
              <a:t>terbinafine tablets usp 250 mg</a:t>
            </a:r>
            <a:br/>
            <a:r>
              <a:rPr b="false" i="false" strike="noStrike" sz="1200" u="none">
                <a:solidFill>
                  <a:srgbClr val="FFFFFF"/>
                </a:solidFill>
                <a:latin typeface="Calibri"/>
              </a:rPr>
              <a:t>I would say that before I would have laughed but now I wish I could</a:t>
            </a:r>
            <a:br/>
            <a:r>
              <a:rPr b="false" i="false" strike="noStrike" sz="1200" u="none">
                <a:solidFill>
                  <a:srgbClr val="FFFFFF"/>
                </a:solidFill>
                <a:latin typeface="Calibri"/>
              </a:rPr>
              <a:t>price of lamisil oral</a:t>
            </a:r>
            <a:br/>
            <a:r>
              <a:rPr b="false" i="false" strike="noStrike" sz="1200" u="none">
                <a:solidFill>
                  <a:srgbClr val="FFFFFF"/>
                </a:solidFill>
                <a:latin typeface="Calibri"/>
              </a:rPr>
              <a:t>La conduite automobile et l'utilisation de machines dangereuses sont d&amp;eacute;conseill&amp;eacute;es pendant le traitement</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terbinafine tablet price in india</a:t>
            </a:r>
            <a:br/>
            <a:r>
              <a:rPr b="false" i="false" strike="noStrike" sz="1200" u="none">
                <a:solidFill>
                  <a:srgbClr val="FFFFFF"/>
                </a:solidFill>
                <a:latin typeface="Calibri"/>
              </a:rPr>
              <a:t>can i use lamisil once again</a:t>
            </a:r>
            <a:br/>
            <a:r>
              <a:rPr b="false" i="false" strike="noStrike" sz="1200" u="none">
                <a:solidFill>
                  <a:srgbClr val="FFFFFF"/>
                </a:solidFill>
                <a:latin typeface="Calibri"/>
              </a:rPr>
              <a:t>terbinafine dosage for tinea cruris</a:t>
            </a:r>
            <a:br/>
            <a:r>
              <a:rPr b="false" i="false" strike="noStrike" sz="1200" u="none">
                <a:solidFill>
                  <a:srgbClr val="FFFFFF"/>
                </a:solidFill>
                <a:latin typeface="Calibri"/>
              </a:rPr>
              <a:t>It is used as a suppository base and is also a major ingredient in chocolate.6</a:t>
            </a:r>
            <a:br/>
            <a:r>
              <a:rPr b="false" i="false" strike="noStrike" sz="1200" u="none">
                <a:solidFill>
                  <a:srgbClr val="FFFFFF"/>
                </a:solidFill>
                <a:latin typeface="Calibri"/>
              </a:rPr>
              <a:t>can buy terbinafine over counter</a:t>
            </a:r>
            <a:br/>
            <a:r>
              <a:rPr b="false" i="false" strike="noStrike" sz="1200" u="none">
                <a:solidFill>
                  <a:srgbClr val="FFFFFF"/>
                </a:solidFill>
                <a:latin typeface="Calibri"/>
              </a:rPr>
              <a:t>lamisil at antifungal terbinafine hydrochloride 1 spray pump</a:t>
            </a:r>
            <a:br/>
            <a:r>
              <a:rPr b="false" i="false" strike="noStrike" sz="1200" u="none">
                <a:solidFill>
                  <a:srgbClr val="FFFFFF"/>
                </a:solidFill>
                <a:latin typeface="Calibri"/>
              </a:rPr>
              <a:t>terbinafine 250mg buy from canada</a:t>
            </a:r>
            <a:br/>
            <a:r>
              <a:rPr b="false" i="false" strike="noStrike" sz="1200" u="none">
                <a:solidFill>
                  <a:srgbClr val="FFFFFF"/>
                </a:solidFill>
                <a:latin typeface="Calibri"/>
              </a:rPr>
              <a:t>que precio tiene lamisil tabletas</a:t>
            </a:r>
            <a:br/>
            <a:r>
              <a:rPr b="false" i="false" strike="noStrike" sz="1200" u="none">
                <a:solidFill>
                  <a:srgbClr val="FFFFFF"/>
                </a:solidFill>
                <a:latin typeface="Calibri"/>
              </a:rPr>
              <a:t>what is lamisil 250 mg used for</a:t>
            </a:r>
            <a:br/>
            <a:r>
              <a:rPr b="false" i="false" strike="noStrike" sz="1200" u="none">
                <a:solidFill>
                  <a:srgbClr val="FFFFFF"/>
                </a:solidFill>
                <a:latin typeface="Calibri"/>
              </a:rPr>
              <a:t>lamisil 250 mg tabletten</a:t>
            </a:r>
            <a:br/>
            <a:r>
              <a:rPr b="false" i="false" strike="noStrike" sz="1200" u="none">
                <a:solidFill>
                  <a:srgbClr val="FFFFFF"/>
                </a:solidFill>
                <a:latin typeface="Calibri"/>
              </a:rPr>
              <a:t>lamisil tablets dosage</a:t>
            </a:r>
            <a:br/>
            <a:r>
              <a:rPr b="false" i="false" strike="noStrike" sz="1200" u="none">
                <a:solidFill>
                  <a:srgbClr val="FFFFFF"/>
                </a:solidFill>
                <a:latin typeface="Calibri"/>
              </a:rPr>
              <a:t>can you buy terbinafine over the counter</a:t>
            </a:r>
            <a:br/>
            <a:r>
              <a:rPr b="false" i="false" strike="noStrike" sz="1200" u="none">
                <a:solidFill>
                  <a:srgbClr val="FFFFFF"/>
                </a:solidFill>
                <a:latin typeface="Calibri"/>
              </a:rPr>
              <a:t>The doctor above has been negligent in responding to me, and I was wondering if I can increase the 88mcg levothyroxine to 178mcg I might feel better</a:t>
            </a:r>
            <a:br/>
            <a:r>
              <a:rPr b="false" i="false" strike="noStrike" sz="1200" u="none">
                <a:solidFill>
                  <a:srgbClr val="FFFFFF"/>
                </a:solidFill>
                <a:latin typeface="Calibri"/>
              </a:rPr>
              <a:t>lamisil spray target</a:t>
            </a:r>
            <a:br/>
            <a:r>
              <a:rPr b="false" i="false" strike="noStrike" sz="1200" u="none">
                <a:solidFill>
                  <a:srgbClr val="FFFFFF"/>
                </a:solidFill>
                <a:latin typeface="Calibri"/>
              </a:rPr>
              <a:t>lamisil 250mg tablets price</a:t>
            </a:r>
            <a:br/>
            <a:r>
              <a:rPr b="false" i="false" strike="noStrike" sz="1200" u="none">
                <a:solidFill>
                  <a:srgbClr val="FFFFFF"/>
                </a:solidFill>
                <a:latin typeface="Calibri"/>
              </a:rPr>
              <a:t>I had been taking Pristiq since last August</a:t>
            </a:r>
            <a:br/>
            <a:r>
              <a:rPr b="false" i="false" strike="noStrike" sz="1200" u="none">
                <a:solidFill>
                  <a:srgbClr val="FFFFFF"/>
                </a:solidFill>
                <a:latin typeface="Calibri"/>
              </a:rPr>
              <a:t>order lamisil tablets online</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just kept saying I had a chemical imbalance and needed an AD blah blah blah</a:t>
            </a:r>
            <a:br/>
            <a:r>
              <a:rPr b="false" i="false" strike="noStrike" sz="1200" u="none">
                <a:solidFill>
                  <a:srgbClr val="FFFFFF"/>
                </a:solidFill>
                <a:latin typeface="Calibri"/>
              </a:rPr>
              <a:t>lamisil 1 cream ringworm</a:t>
            </a:r>
            <a:br/>
            <a:r>
              <a:rPr b="false" i="false" strike="noStrike" sz="1200" u="none">
                <a:solidFill>
                  <a:srgbClr val="FFFFFF"/>
                </a:solidFill>
                <a:latin typeface="Calibri"/>
              </a:rPr>
              <a:t>how to use lamisil cream for ringworm</a:t>
            </a:r>
            <a:br/>
            <a:r>
              <a:rPr b="false" i="false" strike="noStrike" sz="1200" u="none">
                <a:solidFill>
                  <a:srgbClr val="FFFFFF"/>
                </a:solidFill>
                <a:latin typeface="Calibri"/>
              </a:rPr>
              <a:t>terbinafine buy</a:t>
            </a:r>
            <a:br/>
            <a:r>
              <a:rPr b="false" i="false" strike="noStrike" sz="1200" u="none">
                <a:solidFill>
                  <a:srgbClr val="FFFFFF"/>
                </a:solidFill>
                <a:latin typeface="Calibri"/>
              </a:rPr>
              <a:t>He can't function without it anymore, sleeps only a few hours a night and plans every activity for after this medication</a:t>
            </a:r>
            <a:br/>
            <a:r>
              <a:rPr b="false" i="false" strike="noStrike" sz="1200" u="none">
                <a:solidFill>
                  <a:srgbClr val="FFFFFF"/>
                </a:solidFill>
                <a:latin typeface="Calibri"/>
              </a:rPr>
              <a:t>lamisil tabletas</a:t>
            </a:r>
            <a:br/>
            <a:r>
              <a:rPr b="false" i="false" strike="noStrike" sz="1200" u="none">
                <a:solidFill>
                  <a:srgbClr val="FFFFFF"/>
                </a:solidFill>
                <a:latin typeface="Calibri"/>
              </a:rPr>
              <a:t>I&amp;#39;m not aware of an adult woman ever being prevented from purchasing condoms.</a:t>
            </a:r>
            <a:br/>
            <a:r>
              <a:rPr b="false" i="false" strike="noStrike" sz="1200" u="none">
                <a:solidFill>
                  <a:srgbClr val="FFFFFF"/>
                </a:solidFill>
                <a:latin typeface="Calibri"/>
              </a:rPr>
              <a:t>order oral lamisil</a:t>
            </a:r>
            <a:br/>
            <a:r>
              <a:rPr b="false" i="false" strike="noStrike" sz="1200" u="none">
                <a:solidFill>
                  <a:srgbClr val="FFFFFF"/>
                </a:solidFill>
                <a:latin typeface="Calibri"/>
              </a:rPr>
              <a:t>During maintenance, the total daily dose may be given once daily at bedtime.</a:t>
            </a:r>
            <a:br/>
            <a:r>
              <a:rPr b="false" i="false" strike="noStrike" sz="1200" u="none">
                <a:solidFill>
                  <a:srgbClr val="FFFFFF"/>
                </a:solidFill>
                <a:latin typeface="Calibri"/>
              </a:rPr>
              <a:t>terbinafine 250 mg para que sirve</a:t>
            </a:r>
            <a:br/>
            <a:r>
              <a:rPr b="false" i="false" strike="noStrike" sz="1200" u="none">
                <a:solidFill>
                  <a:srgbClr val="FFFFFF"/>
                </a:solidFill>
                <a:latin typeface="Calibri"/>
              </a:rPr>
              <a:t>terbinafine costco</a:t>
            </a:r>
            <a:br/>
            <a:r>
              <a:rPr b="false" i="false" strike="noStrike" sz="1200" u="none">
                <a:solidFill>
                  <a:srgbClr val="FFFFFF"/>
                </a:solidFill>
                <a:latin typeface="Calibri"/>
              </a:rPr>
              <a:t>I've taken to either discarding old shoes and boots and insoles, or immersing them with vinegar for a few hours, and then treating my feet (a soak in very warm vinegar gives relief that day)</a:t>
            </a:r>
            <a:br/>
            <a:r>
              <a:rPr b="false" i="false" strike="noStrike" sz="1200" u="none">
                <a:solidFill>
                  <a:srgbClr val="FFFFFF"/>
                </a:solidFill>
                <a:latin typeface="Calibri"/>
              </a:rPr>
              <a:t>buy terbinafine online australia</a:t>
            </a:r>
            <a:br/>
            <a:r>
              <a:rPr b="false" i="false" strike="noStrike" sz="1200" u="none">
                <a:solidFill>
                  <a:srgbClr val="FFFFFF"/>
                </a:solidFill>
                <a:latin typeface="Calibri"/>
              </a:rPr>
              <a:t>what is terbinafine hydrochloride cream 1 used for</a:t>
            </a:r>
            <a:br/>
            <a:r>
              <a:rPr b="false" i="false" strike="noStrike" sz="1200" u="none">
                <a:solidFill>
                  <a:srgbClr val="FFFFFF"/>
                </a:solidFill>
                <a:latin typeface="Calibri"/>
              </a:rPr>
              <a:t>terbinafine hydrochloride tablets online</a:t>
            </a:r>
            <a:br/>
            <a:r>
              <a:rPr b="false" i="false" strike="noStrike" sz="1200" u="none">
                <a:solidFill>
                  <a:srgbClr val="FFFFFF"/>
                </a:solidFill>
                <a:latin typeface="Calibri"/>
              </a:rPr>
              <a:t>can i buy terbinafine over counter</a:t>
            </a:r>
            <a:br/>
            <a:r>
              <a:rPr b="false" i="false" strike="noStrike" sz="1200" u="none">
                <a:solidFill>
                  <a:srgbClr val="FFFFFF"/>
                </a:solidFill>
                <a:latin typeface="Calibri"/>
              </a:rPr>
              <a:t>terbinafine cream for toenail fungus</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Differin adapalene gel works on neck wrinkles, forehead wrinkles, deep wrinkles, eye wrinkles, wrinkles around the mouth, smiling wrinkles, wrinkles on the head</a:t>
            </a:r>
            <a:br/>
            <a:r>
              <a:rPr b="false" i="false" strike="noStrike" sz="1200" u="none">
                <a:solidFill>
                  <a:srgbClr val="FFFFFF"/>
                </a:solidFill>
                <a:latin typeface="Calibri"/>
              </a:rPr>
              <a:t>lamisil tablets for sale uk</a:t>
            </a:r>
            <a:br/>
            <a:r>
              <a:rPr b="false" i="false" strike="noStrike" sz="1200" u="none">
                <a:solidFill>
                  <a:srgbClr val="FFFFFF"/>
                </a:solidFill>
                <a:latin typeface="Calibri"/>
              </a:rPr>
              <a:t>how to apply lamisil cream for toenail fungus</a:t>
            </a:r>
            <a:br/>
            <a:r>
              <a:rPr b="false" i="false" strike="noStrike" sz="1200" u="none">
                <a:solidFill>
                  <a:srgbClr val="FFFFFF"/>
                </a:solidFill>
                <a:latin typeface="Calibri"/>
              </a:rPr>
              <a:t>lamisil tablet price philippines</a:t>
            </a:r>
            <a:br/>
            <a:r>
              <a:rPr b="false" i="false" strike="noStrike" sz="1200" u="none">
                <a:solidFill>
                  <a:srgbClr val="FFFFFF"/>
                </a:solidFill>
                <a:latin typeface="Calibri"/>
              </a:rPr>
              <a:t>Furthermore, online pharmacies don't have a physical store to maintain</a:t>
            </a:r>
            <a:br/>
            <a:r>
              <a:rPr b="false" i="false" strike="noStrike" sz="1200" u="none">
                <a:solidFill>
                  <a:srgbClr val="FFFFFF"/>
                </a:solidFill>
                <a:latin typeface="Calibri"/>
              </a:rPr>
              <a:t>terbinafine cream price india</a:t>
            </a:r>
            <a:br/>
            <a:r>
              <a:rPr b="false" i="false" strike="noStrike" sz="1200" u="none">
                <a:solidFill>
                  <a:srgbClr val="FFFFFF"/>
                </a:solidFill>
                <a:latin typeface="Calibri"/>
              </a:rPr>
              <a:t>buy terbinafine 250 mg no prescription</a:t>
            </a:r>
            <a:br/>
            <a:r>
              <a:rPr b="false" i="false" strike="noStrike" sz="1200" u="none">
                <a:solidFill>
                  <a:srgbClr val="FFFFFF"/>
                </a:solidFill>
                <a:latin typeface="Calibri"/>
              </a:rPr>
              <a:t>Prozac was covered and only $5.00.</a:t>
            </a:r>
            <a:br/>
            <a:r>
              <a:rPr b="false" i="false" strike="noStrike" sz="1200" u="none">
                <a:solidFill>
                  <a:srgbClr val="FFFFFF"/>
                </a:solidFill>
                <a:latin typeface="Calibri"/>
              </a:rPr>
              <a:t>lamisil spray pump jock itch</a:t>
            </a:r>
            <a:br/>
            <a:r>
              <a:rPr b="false" i="false" strike="noStrike" sz="1200" u="none">
                <a:solidFill>
                  <a:srgbClr val="FFFFFF"/>
                </a:solidFill>
                <a:latin typeface="Calibri"/>
              </a:rPr>
              <a:t>In Holistic Health we don&amp;rsquo;t separate the body from the mind and emotions</a:t>
            </a:r>
            <a:br/>
            <a:r>
              <a:rPr b="false" i="false" strike="noStrike" sz="1200" u="none">
                <a:solidFill>
                  <a:srgbClr val="FFFFFF"/>
                </a:solidFill>
                <a:latin typeface="Calibri"/>
              </a:rPr>
              <a:t>where to buy lamisil gel</a:t>
            </a:r>
            <a:br/>
            <a:r>
              <a:rPr b="false" i="false" strike="noStrike" sz="1200" u="none">
                <a:solidFill>
                  <a:srgbClr val="FFFFFF"/>
                </a:solidFill>
                <a:latin typeface="Calibri"/>
              </a:rPr>
              <a:t>This medication is proven to alleviate symptoms associated with the above conditions by preventing the release of certain substances in the body which cause inflammation</a:t>
            </a:r>
            <a:br/>
            <a:r>
              <a:rPr b="false" i="false" strike="noStrike" sz="1200" u="none">
                <a:solidFill>
                  <a:srgbClr val="FFFFFF"/>
                </a:solidFill>
                <a:latin typeface="Calibri"/>
              </a:rPr>
              <a:t>terbinafine prescription online</a:t>
            </a:r>
            <a:br/>
            <a:r>
              <a:rPr b="false" i="false" strike="noStrike" sz="1200" u="none">
                <a:solidFill>
                  <a:srgbClr val="FFFFFF"/>
                </a:solidFill>
                <a:latin typeface="Calibri"/>
              </a:rPr>
              <a:t>Streptococcus pneumoniae, andere Streptokokken, Staphylokokken).</a:t>
            </a:r>
            <a:br/>
            <a:r>
              <a:rPr b="false" i="false" strike="noStrike" sz="1200" u="none">
                <a:solidFill>
                  <a:srgbClr val="FFFFFF"/>
                </a:solidFill>
                <a:latin typeface="Calibri"/>
              </a:rPr>
              <a:t>terbinafine hcl 250mg tablets</a:t>
            </a:r>
            <a:br/>
            <a:r>
              <a:rPr b="false" i="false" strike="noStrike" sz="1200" u="none">
                <a:solidFill>
                  <a:srgbClr val="FFFFFF"/>
                </a:solidFill>
                <a:latin typeface="Calibri"/>
              </a:rPr>
              <a:t>buy terbinafine tablets online</a:t>
            </a:r>
            <a:br/>
            <a:r>
              <a:rPr b="false" i="false" strike="noStrike" sz="1200" u="none">
                <a:solidFill>
                  <a:srgbClr val="FFFFFF"/>
                </a:solidFill>
                <a:latin typeface="Calibri"/>
              </a:rPr>
              <a:t>terbinafine cost canada</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use of terbinafine hcl cream</a:t>
            </a:r>
            <a:br/>
            <a:r>
              <a:rPr b="false" i="false" strike="noStrike" sz="1200" u="none">
                <a:solidFill>
                  <a:srgbClr val="FFFFFF"/>
                </a:solidFill>
                <a:latin typeface="Calibri"/>
              </a:rPr>
              <a:t>terbinafine hydrochloride cream 1</a:t>
            </a:r>
            <a:br/>
            <a:r>
              <a:rPr b="false" i="false" strike="noStrike" sz="1200" u="none">
                <a:solidFill>
                  <a:srgbClr val="FFFFFF"/>
                </a:solidFill>
                <a:latin typeface="Calibri"/>
              </a:rPr>
              <a:t>I trust them more than other private manufacturers of Fin containing products.</a:t>
            </a:r>
            <a:br/>
            <a:r>
              <a:rPr b="false" i="false" strike="noStrike" sz="1200" u="none">
                <a:solidFill>
                  <a:srgbClr val="FFFFFF"/>
                </a:solidFill>
                <a:latin typeface="Calibri"/>
              </a:rPr>
              <a:t>terbinafine hcl 250 mg tablcam</a:t>
            </a:r>
            <a:br/>
            <a:r>
              <a:rPr b="false" i="false" strike="noStrike" sz="1200" u="none">
                <a:solidFill>
                  <a:srgbClr val="FFFFFF"/>
                </a:solidFill>
                <a:latin typeface="Calibri"/>
              </a:rPr>
              <a:t>lamisil online australia</a:t>
            </a:r>
            <a:br/>
            <a:r>
              <a:rPr b="false" i="false" strike="noStrike" sz="1200" u="none">
                <a:solidFill>
                  <a:srgbClr val="FFFFFF"/>
                </a:solidFill>
                <a:latin typeface="Calibri"/>
              </a:rPr>
              <a:t>lamisil 1 cream novartis</a:t>
            </a:r>
            <a:br/>
            <a:r>
              <a:rPr b="false" i="false" strike="noStrike" sz="1200" u="none">
                <a:solidFill>
                  <a:srgbClr val="FFFFFF"/>
                </a:solidFill>
                <a:latin typeface="Calibri"/>
              </a:rPr>
              <a:t>lamisil at 1 cream ringworm</a:t>
            </a:r>
            <a:br/>
            <a:r>
              <a:rPr b="false" i="false" strike="noStrike" sz="1200" u="none">
                <a:solidFill>
                  <a:srgbClr val="FFFFFF"/>
                </a:solidFill>
                <a:latin typeface="Calibri"/>
              </a:rPr>
              <a:t>purchase terbinafine tablets</a:t>
            </a:r>
            <a:br/>
            <a:r>
              <a:rPr b="false" i="false" strike="noStrike" sz="1200" u="none">
                <a:solidFill>
                  <a:srgbClr val="FFFFFF"/>
                </a:solidFill>
                <a:latin typeface="Calibri"/>
              </a:rPr>
              <a:t>prescription terbinafine cream</a:t>
            </a:r>
            <a:br/>
            <a:r>
              <a:rPr b="false" i="false" strike="noStrike" sz="1200" u="none">
                <a:solidFill>
                  <a:srgbClr val="FFFFFF"/>
                </a:solidFill>
                <a:latin typeface="Calibri"/>
              </a:rPr>
              <a:t>oral lamisil for toenail fungus reviews</a:t>
            </a:r>
            <a:br/>
            <a:r>
              <a:rPr b="false" i="false" strike="noStrike" sz="1200" u="none">
                <a:solidFill>
                  <a:srgbClr val="FFFFFF"/>
                </a:solidFill>
                <a:latin typeface="Calibri"/>
              </a:rPr>
              <a:t>terbinafine hydrochloride cream cost</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2015-12-20T01:16:54+04:00</dcterms:created>
  <dcterms:modified xsi:type="dcterms:W3CDTF">2015-12-20T01:16:54+04:00</dcterms:modified>
  <dc:title>Terbinafine 250 Mg Dosage Instructions - Cheap Terbinafine 250mg</dc:title>
  <dc:description>Generic lamisil tablet, generic lamisil tablets, price of generic lamisil, terbinafine hcl 250 mg. tablet, how to apply lamisil cream for toenail fungus, terbinafine hydrochloride cream 1, terbinafine hydrochloride cream cost</dc:description>
  <dc:subject>Terbinafine 250 Mg Dosage Instructions - Cheap Terbinafine 250mg</dc:subject>
  <cp:keywords>terbinafine price walgreens, order terbinafine no prescription, retail price of lamisil, terbinafine dosage for tinea unguium, lamisil athletes foot, lamisil at spray for tinea versicolor, terbinafine alcohol consumption, terbinafine oral granules, order oral lamisil, how to apply lamisil cream for toenail fungus</cp:keywords>
  <cp:category/>
</cp:coreProperties>
</file>