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Lamisil Oral Over The Counter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terbinafine cream</a:t>
            </a:r>
            <a:br/>
            <a:r>
              <a:rPr b="false" i="false" strike="noStrike" sz="1200" u="none">
                <a:solidFill>
                  <a:srgbClr val="FFFFFF"/>
                </a:solidFill>
                <a:latin typeface="Calibri"/>
              </a:rPr>
              <a:t>I am b___stfeeding 4 times a day, and my BMI is 32.I am "fertile" although I do not have predictable ovulation while BF, so i looked into the clomid schedule and treatment set</a:t>
            </a:r>
            <a:br/>
            <a:r>
              <a:rPr b="false" i="false" strike="noStrike" sz="1200" u="none">
                <a:solidFill>
                  <a:srgbClr val="FFFFFF"/>
                </a:solidFill>
                <a:latin typeface="Calibri"/>
              </a:rPr>
              <a:t>terbinafine hydrochloride tablets usp monograph</a:t>
            </a:r>
            <a:br/>
            <a:r>
              <a:rPr b="false" i="false" strike="noStrike" sz="1200" u="none">
                <a:solidFill>
                  <a:srgbClr val="FFFFFF"/>
                </a:solidFill>
                <a:latin typeface="Calibri"/>
              </a:rPr>
              <a:t>lamisil terbinafine tablets</a:t>
            </a:r>
            <a:br/>
            <a:r>
              <a:rPr b="false" i="false" strike="noStrike" sz="1200" u="none">
                <a:solidFill>
                  <a:srgbClr val="FFFFFF"/>
                </a:solidFill>
                <a:latin typeface="Calibri"/>
              </a:rPr>
              <a:t>birth risk seats and emergency, and an life majority during in excess boorishness of</a:t>
            </a:r>
            <a:br/>
            <a:r>
              <a:rPr b="false" i="false" strike="noStrike" sz="1200" u="none">
                <a:solidFill>
                  <a:srgbClr val="FFFFFF"/>
                </a:solidFill>
                <a:latin typeface="Calibri"/>
              </a:rPr>
              <a:t>oral medication for toenail fungus lamisil</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lamisil at antifungal cream walgreens</a:t>
            </a:r>
            <a:br/>
            <a:r>
              <a:rPr b="false" i="false" strike="noStrike" sz="1200" u="none">
                <a:solidFill>
                  <a:srgbClr val="FFFFFF"/>
                </a:solidFill>
                <a:latin typeface="Calibri"/>
              </a:rPr>
              <a:t>lamisil continuous spray jock itch</a:t>
            </a:r>
            <a:br/>
            <a:r>
              <a:rPr b="false" i="false" strike="noStrike" sz="1200" u="none">
                <a:solidFill>
                  <a:srgbClr val="FFFFFF"/>
                </a:solidFill>
                <a:latin typeface="Calibri"/>
              </a:rPr>
              <a:t>Aripiprazole may cause orthostatic hypotension</a:t>
            </a:r>
            <a:br/>
            <a:r>
              <a:rPr b="false" i="false" strike="noStrike" sz="1200" u="none">
                <a:solidFill>
                  <a:srgbClr val="FFFFFF"/>
                </a:solidFill>
                <a:latin typeface="Calibri"/>
              </a:rPr>
              <a:t>terbinafine alcohol use</a:t>
            </a:r>
            <a:br/>
            <a:r>
              <a:rPr b="false" i="false" strike="noStrike" sz="1200" u="none">
                <a:solidFill>
                  <a:srgbClr val="FFFFFF"/>
                </a:solidFill>
                <a:latin typeface="Calibri"/>
              </a:rPr>
              <a:t>how much does generic lamisil cost</a:t>
            </a:r>
            <a:br/>
            <a:r>
              <a:rPr b="false" i="false" strike="noStrike" sz="1200" u="none">
                <a:solidFill>
                  <a:srgbClr val="FFFFFF"/>
                </a:solidFill>
                <a:latin typeface="Calibri"/>
              </a:rPr>
              <a:t>terbinafine hydrochloride 1 spray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250mg tablets reviews</a:t>
            </a:r>
            <a:br/>
            <a:r>
              <a:rPr b="false" i="false" strike="noStrike" sz="1200" u="none">
                <a:solidFill>
                  <a:srgbClr val="FFFFFF"/>
                </a:solidFill>
                <a:latin typeface="Calibri"/>
              </a:rPr>
              <a:t>I took Clomid and that is how we conceived DD</a:t>
            </a:r>
            <a:br/>
            <a:r>
              <a:rPr b="false" i="false" strike="noStrike" sz="1200" u="none">
                <a:solidFill>
                  <a:srgbClr val="FFFFFF"/>
                </a:solidFill>
                <a:latin typeface="Calibri"/>
              </a:rPr>
              <a:t>terbinafine tablets 250mg</a:t>
            </a:r>
            <a:br/>
            <a:r>
              <a:rPr b="false" i="false" strike="noStrike" sz="1200" u="none">
                <a:solidFill>
                  <a:srgbClr val="FFFFFF"/>
                </a:solidFill>
                <a:latin typeface="Calibri"/>
              </a:rPr>
              <a:t>what is the dosage for lamisil tablets</a:t>
            </a:r>
            <a:br/>
            <a:r>
              <a:rPr b="false" i="false" strike="noStrike" sz="1200" u="none">
                <a:solidFill>
                  <a:srgbClr val="FFFFFF"/>
                </a:solidFill>
                <a:latin typeface="Calibri"/>
              </a:rPr>
              <a:t>The incidence rates of adverse reactions were also similar for men and women.</a:t>
            </a:r>
            <a:br/>
            <a:r>
              <a:rPr b="false" i="false" strike="noStrike" sz="1200" u="none">
                <a:solidFill>
                  <a:srgbClr val="FFFFFF"/>
                </a:solidFill>
                <a:latin typeface="Calibri"/>
              </a:rPr>
              <a:t>lamisil tablets</a:t>
            </a:r>
            <a:br/>
            <a:r>
              <a:rPr b="false" i="false" strike="noStrike" sz="1200" u="none">
                <a:solidFill>
                  <a:srgbClr val="FFFFFF"/>
                </a:solidFill>
                <a:latin typeface="Calibri"/>
              </a:rPr>
              <a:t>lamisil price walmart</a:t>
            </a:r>
            <a:br/>
            <a:r>
              <a:rPr b="false" i="false" strike="noStrike" sz="1200" u="none">
                <a:solidFill>
                  <a:srgbClr val="FFFFFF"/>
                </a:solidFill>
                <a:latin typeface="Calibri"/>
              </a:rPr>
              <a:t>Omdat een huid met acne per definitie een overgevoelige en gerriteerde huid is, heb je kans dat je door het gebruik van een zelfbruiner de acne in stand houdt</a:t>
            </a:r>
            <a:br/>
            <a:r>
              <a:rPr b="false" i="false" strike="noStrike" sz="1200" u="none">
                <a:solidFill>
                  <a:srgbClr val="FFFFFF"/>
                </a:solidFill>
                <a:latin typeface="Calibri"/>
              </a:rPr>
              <a:t>terbinafine butenafine</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lamisil terbinafine novartis</a:t>
            </a:r>
            <a:br/>
            <a:r>
              <a:rPr b="false" i="false" strike="noStrike" sz="1200" u="none">
                <a:solidFill>
                  <a:srgbClr val="FFFFFF"/>
                </a:solidFill>
                <a:latin typeface="Calibri"/>
              </a:rPr>
              <a:t>terbinafine 250mg tablets price</a:t>
            </a:r>
            <a:br/>
            <a:r>
              <a:rPr b="false" i="false" strike="noStrike" sz="1200" u="none">
                <a:solidFill>
                  <a:srgbClr val="FFFFFF"/>
                </a:solidFill>
                <a:latin typeface="Calibri"/>
              </a:rPr>
              <a:t>lamisil spray toenail fungus</a:t>
            </a:r>
            <a:br/>
            <a:r>
              <a:rPr b="false" i="false" strike="noStrike" sz="1200" u="none">
                <a:solidFill>
                  <a:srgbClr val="FFFFFF"/>
                </a:solidFill>
                <a:latin typeface="Calibri"/>
              </a:rPr>
              <a:t>terbinafine 1 percent cream</a:t>
            </a:r>
            <a:br/>
            <a:r>
              <a:rPr b="false" i="false" strike="noStrike" sz="1200" u="none">
                <a:solidFill>
                  <a:srgbClr val="FFFFFF"/>
                </a:solidFill>
                <a:latin typeface="Calibri"/>
              </a:rPr>
              <a:t>terbinafine oral jock itch</a:t>
            </a:r>
            <a:br/>
            <a:r>
              <a:rPr b="false" i="false" strike="noStrike" sz="1200" u="none">
                <a:solidFill>
                  <a:srgbClr val="FFFFFF"/>
                </a:solidFill>
                <a:latin typeface="Calibri"/>
              </a:rPr>
              <a:t>can terbinafine be used for oral thrush</a:t>
            </a:r>
            <a:br/>
            <a:r>
              <a:rPr b="false" i="false" strike="noStrike" sz="1200" u="none">
                <a:solidFill>
                  <a:srgbClr val="FFFFFF"/>
                </a:solidFill>
                <a:latin typeface="Calibri"/>
              </a:rPr>
              <a:t>I came back but suffered miserably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tablet price in pakistan</a:t>
            </a:r>
            <a:br/>
            <a:r>
              <a:rPr b="false" i="false" strike="noStrike" sz="1200" u="none">
                <a:solidFill>
                  <a:srgbClr val="FFFFFF"/>
                </a:solidFill>
                <a:latin typeface="Calibri"/>
              </a:rPr>
              <a:t>[&amp;rdquo;] If you&amp;rsquo;vekept up with these articles, you&amp;rsquo;ll know thathigh DHT levels also coincide with other factors &amp;mdash; like scalp fibrosis and calcification</a:t>
            </a:r>
            <a:br/>
            <a:r>
              <a:rPr b="false" i="false" strike="noStrike" sz="1200" u="none">
                <a:solidFill>
                  <a:srgbClr val="FFFFFF"/>
                </a:solidFill>
                <a:latin typeface="Calibri"/>
              </a:rPr>
              <a:t>lamisil cream prices</a:t>
            </a:r>
            <a:br/>
            <a:r>
              <a:rPr b="false" i="false" strike="noStrike" sz="1200" u="none">
                <a:solidFill>
                  <a:srgbClr val="FFFFFF"/>
                </a:solidFill>
                <a:latin typeface="Calibri"/>
              </a:rPr>
              <a:t>Stress, as a trigger and as a consequence of headache, is a logical target for nonpharmacologic therapy</a:t>
            </a:r>
            <a:br/>
            <a:r>
              <a:rPr b="false" i="false" strike="noStrike" sz="1200" u="none">
                <a:solidFill>
                  <a:srgbClr val="FFFFFF"/>
                </a:solidFill>
                <a:latin typeface="Calibri"/>
              </a:rPr>
              <a:t>lamisil 250 mg bid</a:t>
            </a:r>
            <a:br/>
            <a:r>
              <a:rPr b="false" i="false" strike="noStrike" sz="1200" u="none">
                <a:solidFill>
                  <a:srgbClr val="FFFFFF"/>
                </a:solidFill>
                <a:latin typeface="Calibri"/>
              </a:rPr>
              <a:t>None of these side effects is cause for concern, but contact your doctor if they become bothersome.</a:t>
            </a:r>
            <a:br/>
            <a:r>
              <a:rPr b="false" i="false" strike="noStrike" sz="1200" u="none">
                <a:solidFill>
                  <a:srgbClr val="FFFFFF"/>
                </a:solidFill>
                <a:latin typeface="Calibri"/>
              </a:rPr>
              <a:t>terbinafine 250mg tablets no prescription</a:t>
            </a:r>
            <a:br/>
            <a:r>
              <a:rPr b="false" i="false" strike="noStrike" sz="1200" u="none">
                <a:solidFill>
                  <a:srgbClr val="FFFFFF"/>
                </a:solidFill>
                <a:latin typeface="Calibri"/>
              </a:rPr>
              <a:t>lamisil at cream for toenail fungus</a:t>
            </a:r>
            <a:br/>
            <a:r>
              <a:rPr b="false" i="false" strike="noStrike" sz="1200" u="none">
                <a:solidFill>
                  <a:srgbClr val="FFFFFF"/>
                </a:solidFill>
                <a:latin typeface="Calibri"/>
              </a:rPr>
              <a:t>buy terbinafine pills online</a:t>
            </a:r>
            <a:br/>
            <a:r>
              <a:rPr b="false" i="false" strike="noStrike" sz="1200" u="none">
                <a:solidFill>
                  <a:srgbClr val="FFFFFF"/>
                </a:solidFill>
                <a:latin typeface="Calibri"/>
              </a:rPr>
              <a:t>generic lamisil</a:t>
            </a:r>
            <a:br/>
            <a:r>
              <a:rPr b="false" i="false" strike="noStrike" sz="1200" u="none">
                <a:solidFill>
                  <a:srgbClr val="FFFFFF"/>
                </a:solidFill>
                <a:latin typeface="Calibri"/>
              </a:rPr>
              <a:t>can you buy terbinafine tablets over the counter uk</a:t>
            </a:r>
            <a:br/>
            <a:r>
              <a:rPr b="false" i="false" strike="noStrike" sz="1200" u="none">
                <a:solidFill>
                  <a:srgbClr val="FFFFFF"/>
                </a:solidFill>
                <a:latin typeface="Calibri"/>
              </a:rPr>
              <a:t>lamisil tablet price</a:t>
            </a:r>
            <a:br/>
            <a:r>
              <a:rPr b="false" i="false" strike="noStrike" sz="1200" u="none">
                <a:solidFill>
                  <a:srgbClr val="FFFFFF"/>
                </a:solidFill>
                <a:latin typeface="Calibri"/>
              </a:rPr>
              <a:t>None of these side effects is cause for concern, but contact your doctor if they become bothersome.</a:t>
            </a:r>
            <a:br/>
            <a:r>
              <a:rPr b="false" i="false" strike="noStrike" sz="1200" u="none">
                <a:solidFill>
                  <a:srgbClr val="FFFFFF"/>
                </a:solidFill>
                <a:latin typeface="Calibri"/>
              </a:rPr>
              <a:t>lamisil athletes foot for jock itch</a:t>
            </a:r>
            <a:br/>
            <a:r>
              <a:rPr b="false" i="false" strike="noStrike" sz="1200" u="none">
                <a:solidFill>
                  <a:srgbClr val="FFFFFF"/>
                </a:solidFill>
                <a:latin typeface="Calibri"/>
              </a:rPr>
              <a:t>Procurem na internet sobre os beneficios da babosa, espero ter ajudado</a:t>
            </a:r>
            <a:br/>
            <a:r>
              <a:rPr b="false" i="false" strike="noStrike" sz="1200" u="none">
                <a:solidFill>
                  <a:srgbClr val="FFFFFF"/>
                </a:solidFill>
                <a:latin typeface="Calibri"/>
              </a:rPr>
              <a:t>mixing terbinafine alcohol</a:t>
            </a:r>
            <a:br/>
            <a:r>
              <a:rPr b="false" i="false" strike="noStrike" sz="1200" u="none">
                <a:solidFill>
                  <a:srgbClr val="FFFFFF"/>
                </a:solidFill>
                <a:latin typeface="Calibri"/>
              </a:rPr>
              <a:t>terbinafine hcl cream usage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lamisil cream walmart</a:t>
            </a:r>
            <a:br/>
            <a:r>
              <a:rPr b="false" i="false" strike="noStrike" sz="1200" u="none">
                <a:solidFill>
                  <a:srgbClr val="FFFFFF"/>
                </a:solidFill>
                <a:latin typeface="Calibri"/>
              </a:rPr>
              <a:t>terbinafine hcl 250 mg tablet</a:t>
            </a:r>
            <a:br/>
            <a:r>
              <a:rPr b="false" i="false" strike="noStrike" sz="1200" u="none">
                <a:solidFill>
                  <a:srgbClr val="FFFFFF"/>
                </a:solidFill>
                <a:latin typeface="Calibri"/>
              </a:rPr>
              <a:t>do i need a prescription for terbinafine</a:t>
            </a:r>
            <a:br/>
            <a:r>
              <a:rPr b="false" i="false" strike="noStrike" sz="1200" u="none">
                <a:solidFill>
                  <a:srgbClr val="FFFFFF"/>
                </a:solidFill>
                <a:latin typeface="Calibri"/>
              </a:rPr>
              <a:t>private prescription terbinafine</a:t>
            </a:r>
            <a:br/>
            <a:r>
              <a:rPr b="false" i="false" strike="noStrike" sz="1200" u="none">
                <a:solidFill>
                  <a:srgbClr val="FFFFFF"/>
                </a:solidFill>
                <a:latin typeface="Calibri"/>
              </a:rPr>
              <a:t>clotrimazole miconazole terbinafine</a:t>
            </a:r>
            <a:br/>
            <a:r>
              <a:rPr b="false" i="false" strike="noStrike" sz="1200" u="none">
                <a:solidFill>
                  <a:srgbClr val="FFFFFF"/>
                </a:solidFill>
                <a:latin typeface="Calibri"/>
              </a:rPr>
              <a:t>32 for Risperdal; cholesterol increased 31 points for Zyprexa, 7 for Risperdal; and glucose increased 11 points for Zyprexa, 1 point for Risperdal.</a:t>
            </a:r>
            <a:br/>
            <a:r>
              <a:rPr b="false" i="false" strike="noStrike" sz="1200" u="none">
                <a:solidFill>
                  <a:srgbClr val="FFFFFF"/>
                </a:solidFill>
                <a:latin typeface="Calibri"/>
              </a:rPr>
              <a:t>price terbinafine india</a:t>
            </a:r>
            <a:br/>
            <a:r>
              <a:rPr b="false" i="false" strike="noStrike" sz="1200" u="none">
                <a:solidFill>
                  <a:srgbClr val="FFFFFF"/>
                </a:solidFill>
                <a:latin typeface="Calibri"/>
              </a:rPr>
              <a:t>lamisil once walmart</a:t>
            </a:r>
            <a:br/>
            <a:r>
              <a:rPr b="false" i="false" strike="noStrike" sz="1200" u="none">
                <a:solidFill>
                  <a:srgbClr val="FFFFFF"/>
                </a:solidFill>
                <a:latin typeface="Calibri"/>
              </a:rPr>
              <a:t>terbinafine dosage onychomycosis</a:t>
            </a:r>
            <a:br/>
            <a:r>
              <a:rPr b="false" i="false" strike="noStrike" sz="1200" u="none">
                <a:solidFill>
                  <a:srgbClr val="FFFFFF"/>
                </a:solidFill>
                <a:latin typeface="Calibri"/>
              </a:rPr>
              <a:t>athlete's foot treatment lamisil once</a:t>
            </a:r>
            <a:br/>
            <a:r>
              <a:rPr b="false" i="false" strike="noStrike" sz="1200" u="none">
                <a:solidFill>
                  <a:srgbClr val="FFFFFF"/>
                </a:solidFill>
                <a:latin typeface="Calibri"/>
              </a:rPr>
              <a:t>terbinafine hydrochloride 250 mg price</a:t>
            </a:r>
            <a:br/>
            <a:r>
              <a:rPr b="false" i="false" strike="noStrike" sz="1200" u="none">
                <a:solidFill>
                  <a:srgbClr val="FFFFFF"/>
                </a:solidFill>
                <a:latin typeface="Calibri"/>
              </a:rPr>
              <a:t>terbinafine gel 1 antifungal</a:t>
            </a:r>
            <a:br/>
            <a:r>
              <a:rPr b="false" i="false" strike="noStrike" sz="1200" u="none">
                <a:solidFill>
                  <a:srgbClr val="FFFFFF"/>
                </a:solidFill>
                <a:latin typeface="Calibri"/>
              </a:rPr>
              <a:t>terbinafine oral thrush</a:t>
            </a:r>
            <a:br/>
            <a:r>
              <a:rPr b="false" i="false" strike="noStrike" sz="1200" u="none">
                <a:solidFill>
                  <a:srgbClr val="FFFFFF"/>
                </a:solidFill>
                <a:latin typeface="Calibri"/>
              </a:rPr>
              <a:t>oral lamisil online</a:t>
            </a:r>
            <a:br/>
            <a:r>
              <a:rPr b="false" i="false" strike="noStrike" sz="1200" u="none">
                <a:solidFill>
                  <a:srgbClr val="FFFFFF"/>
                </a:solidFill>
                <a:latin typeface="Calibri"/>
              </a:rPr>
              <a:t>terbinafine cost australia</a:t>
            </a:r>
            <a:br/>
            <a:r>
              <a:rPr b="false" i="false" strike="noStrike" sz="1200" u="none">
                <a:solidFill>
                  <a:srgbClr val="FFFFFF"/>
                </a:solidFill>
                <a:latin typeface="Calibri"/>
              </a:rPr>
              <a:t>what is lamisil pills used for</a:t>
            </a:r>
            <a:br/>
            <a:r>
              <a:rPr b="false" i="false" strike="noStrike" sz="1200" u="none">
                <a:solidFill>
                  <a:srgbClr val="FFFFFF"/>
                </a:solidFill>
                <a:latin typeface="Calibri"/>
              </a:rPr>
              <a:t>I took it occassionally because I thought the depression was predominantely from the chronic pain, but now I realize the gabapentin was the root of it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much does terbinafine cost</a:t>
            </a:r>
            <a:br/>
            <a:r>
              <a:rPr b="false" i="false" strike="noStrike" sz="1200" u="none">
                <a:solidFill>
                  <a:srgbClr val="FFFFFF"/>
                </a:solidFill>
                <a:latin typeface="Calibri"/>
              </a:rPr>
              <a:t>price of lamisil in the philippines</a:t>
            </a:r>
            <a:br/>
            <a:r>
              <a:rPr b="false" i="false" strike="noStrike" sz="1200" u="none">
                <a:solidFill>
                  <a:srgbClr val="FFFFFF"/>
                </a:solidFill>
                <a:latin typeface="Calibri"/>
              </a:rPr>
              <a:t>I apply at the first systems, they are gone usually in a day or two</a:t>
            </a:r>
            <a:br/>
            <a:r>
              <a:rPr b="false" i="false" strike="noStrike" sz="1200" u="none">
                <a:solidFill>
                  <a:srgbClr val="FFFFFF"/>
                </a:solidFill>
                <a:latin typeface="Calibri"/>
              </a:rPr>
              <a:t>average cost of terbinafine</a:t>
            </a:r>
            <a:br/>
            <a:r>
              <a:rPr b="false" i="false" strike="noStrike" sz="1200" u="none">
                <a:solidFill>
                  <a:srgbClr val="FFFFFF"/>
                </a:solidFill>
                <a:latin typeface="Calibri"/>
              </a:rPr>
              <a:t>Zuvor sollte das Gesicht grndlich gereinigt und abgetrocknet werden.</a:t>
            </a:r>
            <a:br/>
            <a:r>
              <a:rPr b="false" i="false" strike="noStrike" sz="1200" u="none">
                <a:solidFill>
                  <a:srgbClr val="FFFFFF"/>
                </a:solidFill>
                <a:latin typeface="Calibri"/>
              </a:rPr>
              <a:t>lamisil at jock itch spray</a:t>
            </a:r>
            <a:br/>
            <a:r>
              <a:rPr b="false" i="false" strike="noStrike" sz="1200" u="none">
                <a:solidFill>
                  <a:srgbClr val="FFFFFF"/>
                </a:solidFill>
                <a:latin typeface="Calibri"/>
              </a:rPr>
              <a:t>terbinafine oral dosage</a:t>
            </a:r>
            <a:br/>
            <a:r>
              <a:rPr b="false" i="false" strike="noStrike" sz="1200" u="none">
                <a:solidFill>
                  <a:srgbClr val="FFFFFF"/>
                </a:solidFill>
                <a:latin typeface="Calibri"/>
              </a:rPr>
              <a:t>lamisil terbinafine hydrochloride spray</a:t>
            </a:r>
            <a:br/>
            <a:r>
              <a:rPr b="false" i="false" strike="noStrike" sz="1200" u="none">
                <a:solidFill>
                  <a:srgbClr val="FFFFFF"/>
                </a:solidFill>
                <a:latin typeface="Calibri"/>
              </a:rPr>
              <a:t>buy oral terbinafine online</a:t>
            </a:r>
            <a:br/>
            <a:r>
              <a:rPr b="false" i="false" strike="noStrike" sz="1200" u="none">
                <a:solidFill>
                  <a:srgbClr val="FFFFFF"/>
                </a:solidFill>
                <a:latin typeface="Calibri"/>
              </a:rPr>
              <a:t>I talked to him about his salary, the place he came from</a:t>
            </a:r>
            <a:br/>
            <a:r>
              <a:rPr b="false" i="false" strike="noStrike" sz="1200" u="none">
                <a:solidFill>
                  <a:srgbClr val="FFFFFF"/>
                </a:solidFill>
                <a:latin typeface="Calibri"/>
              </a:rPr>
              <a:t>lamisil prices</a:t>
            </a:r>
            <a:br/>
            <a:r>
              <a:rPr b="false" i="false" strike="noStrike" sz="1200" u="none">
                <a:solidFill>
                  <a:srgbClr val="FFFFFF"/>
                </a:solidFill>
                <a:latin typeface="Calibri"/>
              </a:rPr>
              <a:t>precio del lamisil tabletas en mexico</a:t>
            </a:r>
            <a:br/>
            <a:r>
              <a:rPr b="false" i="false" strike="noStrike" sz="1200" u="none">
                <a:solidFill>
                  <a:srgbClr val="FFFFFF"/>
                </a:solidFill>
                <a:latin typeface="Calibri"/>
              </a:rPr>
              <a:t>lamisil tablets online</a:t>
            </a:r>
            <a:br/>
            <a:r>
              <a:rPr b="false" i="false" strike="noStrike" sz="1200" u="none">
                <a:solidFill>
                  <a:srgbClr val="FFFFFF"/>
                </a:solidFill>
                <a:latin typeface="Calibri"/>
              </a:rPr>
              <a:t>buy lamisil pills canada</a:t>
            </a:r>
            <a:br/>
            <a:r>
              <a:rPr b="false" i="false" strike="noStrike" sz="1200" u="none">
                <a:solidFill>
                  <a:srgbClr val="FFFFFF"/>
                </a:solidFill>
                <a:latin typeface="Calibri"/>
              </a:rPr>
              <a:t>terbinafine 1 gel</a:t>
            </a:r>
            <a:br/>
            <a:r>
              <a:rPr b="false" i="false" strike="noStrike" sz="1200" u="none">
                <a:solidFill>
                  <a:srgbClr val="FFFFFF"/>
                </a:solidFill>
                <a:latin typeface="Calibri"/>
              </a:rPr>
              <a:t>lamisil cream price south africa</a:t>
            </a:r>
            <a:br/>
            <a:r>
              <a:rPr b="false" i="false" strike="noStrike" sz="1200" u="none">
                <a:solidFill>
                  <a:srgbClr val="FFFFFF"/>
                </a:solidFill>
                <a:latin typeface="Calibri"/>
              </a:rPr>
              <a:t>terbinafine cream prescription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 so sick ofbeing tired until imerisable</a:t>
            </a:r>
            <a:br/>
            <a:r>
              <a:rPr b="false" i="false" strike="noStrike" sz="1200" u="none">
                <a:solidFill>
                  <a:srgbClr val="FFFFFF"/>
                </a:solidFill>
                <a:latin typeface="Calibri"/>
              </a:rPr>
              <a:t>generic terbinafine launch</a:t>
            </a:r>
            <a:br/>
            <a:r>
              <a:rPr b="false" i="false" strike="noStrike" sz="1200" u="none">
                <a:solidFill>
                  <a:srgbClr val="FFFFFF"/>
                </a:solidFill>
                <a:latin typeface="Calibri"/>
              </a:rPr>
              <a:t>terbinafine cost uk</a:t>
            </a:r>
            <a:br/>
            <a:r>
              <a:rPr b="false" i="false" strike="noStrike" sz="1200" u="none">
                <a:solidFill>
                  <a:srgbClr val="FFFFFF"/>
                </a:solidFill>
                <a:latin typeface="Calibri"/>
              </a:rPr>
              <a:t>lamisil athletes foot spray reviews</a:t>
            </a:r>
            <a:br/>
            <a:r>
              <a:rPr b="false" i="false" strike="noStrike" sz="1200" u="none">
                <a:solidFill>
                  <a:srgbClr val="FFFFFF"/>
                </a:solidFill>
                <a:latin typeface="Calibri"/>
              </a:rPr>
              <a:t>fiz ph metria ,monometria ,rx de esofago ea cada ano fao endoscopia d</a:t>
            </a:r>
            <a:br/>
            <a:r>
              <a:rPr b="false" i="false" strike="noStrike" sz="1200" u="none">
                <a:solidFill>
                  <a:srgbClr val="FFFFFF"/>
                </a:solidFill>
                <a:latin typeface="Calibri"/>
              </a:rPr>
              <a:t>lamisil terbinafine hydrochloride cream 1</a:t>
            </a:r>
            <a:br/>
            <a:r>
              <a:rPr b="false" i="false" strike="noStrike" sz="1200" u="none">
                <a:solidFill>
                  <a:srgbClr val="FFFFFF"/>
                </a:solidFill>
                <a:latin typeface="Calibri"/>
              </a:rPr>
              <a:t>Just realize it is the pill&amp;rdquo;nothing else</a:t>
            </a:r>
            <a:br/>
            <a:r>
              <a:rPr b="false" i="false" strike="noStrike" sz="1200" u="none">
                <a:solidFill>
                  <a:srgbClr val="FFFFFF"/>
                </a:solidFill>
                <a:latin typeface="Calibri"/>
              </a:rPr>
              <a:t>can you use lamisil cream on toenail fungus</a:t>
            </a:r>
            <a:br/>
            <a:r>
              <a:rPr b="false" i="false" strike="noStrike" sz="1200" u="none">
                <a:solidFill>
                  <a:srgbClr val="FFFFFF"/>
                </a:solidFill>
                <a:latin typeface="Calibri"/>
              </a:rPr>
              <a:t>lamisil tabletas espanol</a:t>
            </a:r>
            <a:br/>
            <a:r>
              <a:rPr b="false" i="false" strike="noStrike" sz="1200" u="none">
                <a:solidFill>
                  <a:srgbClr val="FFFFFF"/>
                </a:solidFill>
                <a:latin typeface="Calibri"/>
              </a:rPr>
              <a:t>buy terbinafine hydrochloride spray</a:t>
            </a:r>
            <a:br/>
            <a:r>
              <a:rPr b="false" i="false" strike="noStrike" sz="1200" u="none">
                <a:solidFill>
                  <a:srgbClr val="FFFFFF"/>
                </a:solidFill>
                <a:latin typeface="Calibri"/>
              </a:rPr>
              <a:t>buy lamisil oral online</a:t>
            </a:r>
            <a:br/>
            <a:r>
              <a:rPr b="false" i="false" strike="noStrike" sz="1200" u="none">
                <a:solidFill>
                  <a:srgbClr val="FFFFFF"/>
                </a:solidFill>
                <a:latin typeface="Calibri"/>
              </a:rPr>
              <a:t>terbinafine hcl 250 mg tabs</a:t>
            </a:r>
            <a:br/>
            <a:r>
              <a:rPr b="false" i="false" strike="noStrike" sz="1200" u="none">
                <a:solidFill>
                  <a:srgbClr val="FFFFFF"/>
                </a:solidFill>
                <a:latin typeface="Calibri"/>
              </a:rPr>
              <a:t>cost of lamisil in canada</a:t>
            </a:r>
            <a:br/>
            <a:r>
              <a:rPr b="false" i="false" strike="noStrike" sz="1200" u="none">
                <a:solidFill>
                  <a:srgbClr val="FFFFFF"/>
                </a:solidFill>
                <a:latin typeface="Calibri"/>
              </a:rPr>
              <a:t>terbinafine 250 mg tablets</a:t>
            </a:r>
            <a:br/>
            <a:r>
              <a:rPr b="false" i="false" strike="noStrike" sz="1200" u="none">
                <a:solidFill>
                  <a:srgbClr val="FFFFFF"/>
                </a:solidFill>
                <a:latin typeface="Calibri"/>
              </a:rPr>
              <a:t>oral terbinafine buy</a:t>
            </a:r>
            <a:br/>
            <a:r>
              <a:rPr b="false" i="false" strike="noStrike" sz="1200" u="none">
                <a:solidFill>
                  <a:srgbClr val="FFFFFF"/>
                </a:solidFill>
                <a:latin typeface="Calibri"/>
              </a:rPr>
              <a:t>where can i buy lamisil cream in canada</a:t>
            </a:r>
            <a:br/>
            <a:r>
              <a:rPr b="false" i="false" strike="noStrike" sz="1200" u="none">
                <a:solidFill>
                  <a:srgbClr val="FFFFFF"/>
                </a:solidFill>
                <a:latin typeface="Calibri"/>
              </a:rPr>
              <a:t>terbinafine hcl cream 1 uses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at jock itch cream</a:t>
            </a:r>
            <a:br/>
            <a:r>
              <a:rPr b="false" i="false" strike="noStrike" sz="1200" u="none">
                <a:solidFill>
                  <a:srgbClr val="FFFFFF"/>
                </a:solidFill>
                <a:latin typeface="Calibri"/>
              </a:rPr>
              <a:t>lamisil tabletas novartis precio</a:t>
            </a:r>
            <a:br/>
            <a:r>
              <a:rPr b="false" i="false" strike="noStrike" sz="1200" u="none">
                <a:solidFill>
                  <a:srgbClr val="FFFFFF"/>
                </a:solidFill>
                <a:latin typeface="Calibri"/>
              </a:rPr>
              <a:t>lamisil spray walmart</a:t>
            </a:r>
            <a:br/>
            <a:r>
              <a:rPr b="false" i="false" strike="noStrike" sz="1200" u="none">
                <a:solidFill>
                  <a:srgbClr val="FFFFFF"/>
                </a:solidFill>
                <a:latin typeface="Calibri"/>
              </a:rPr>
              <a:t>apo terbinafine 250mg</a:t>
            </a:r>
            <a:br/>
            <a:r>
              <a:rPr b="false" i="false" strike="noStrike" sz="1200" u="none">
                <a:solidFill>
                  <a:srgbClr val="FFFFFF"/>
                </a:solidFill>
                <a:latin typeface="Calibri"/>
              </a:rPr>
              <a:t>lamisil 250 mg</a:t>
            </a:r>
            <a:br/>
            <a:r>
              <a:rPr b="false" i="false" strike="noStrike" sz="1200" u="none">
                <a:solidFill>
                  <a:srgbClr val="FFFFFF"/>
                </a:solidFill>
                <a:latin typeface="Calibri"/>
              </a:rPr>
              <a:t>lamisil price in pakistan</a:t>
            </a:r>
            <a:br/>
            <a:r>
              <a:rPr b="false" i="false" strike="noStrike" sz="1200" u="none">
                <a:solidFill>
                  <a:srgbClr val="FFFFFF"/>
                </a:solidFill>
                <a:latin typeface="Calibri"/>
              </a:rPr>
              <a:t>Stay cool Rinse with cold water when you're finished with your shower and please don't use hot water, just warm water</a:t>
            </a:r>
            <a:br/>
            <a:r>
              <a:rPr b="false" i="false" strike="noStrike" sz="1200" u="none">
                <a:solidFill>
                  <a:srgbClr val="FFFFFF"/>
                </a:solidFill>
                <a:latin typeface="Calibri"/>
              </a:rPr>
              <a:t>terbinafine buy online uk</a:t>
            </a:r>
            <a:br/>
            <a:r>
              <a:rPr b="false" i="false" strike="noStrike" sz="1200" u="none">
                <a:solidFill>
                  <a:srgbClr val="FFFFFF"/>
                </a:solidFill>
                <a:latin typeface="Calibri"/>
              </a:rPr>
              <a:t>And though live healthy as you may, when hair loss arrives, it hits the ego and can slap your confidence six ways from Sunday.</a:t>
            </a:r>
            <a:br/>
            <a:r>
              <a:rPr b="false" i="false" strike="noStrike" sz="1200" u="none">
                <a:solidFill>
                  <a:srgbClr val="FFFFFF"/>
                </a:solidFill>
                <a:latin typeface="Calibri"/>
              </a:rPr>
              <a:t>terbinafine cream price in india</a:t>
            </a:r>
            <a:br/>
            <a:r>
              <a:rPr b="false" i="false" strike="noStrike" sz="1200" u="none">
                <a:solidFill>
                  <a:srgbClr val="FFFFFF"/>
                </a:solidFill>
                <a:latin typeface="Calibri"/>
              </a:rPr>
              <a:t>buy terbinafine tablets</a:t>
            </a:r>
            <a:br/>
            <a:r>
              <a:rPr b="false" i="false" strike="noStrike" sz="1200" u="none">
                <a:solidFill>
                  <a:srgbClr val="FFFFFF"/>
                </a:solidFill>
                <a:latin typeface="Calibri"/>
              </a:rPr>
              <a:t>With the Smarter Solutions for Students Act (H.R</a:t>
            </a:r>
            <a:br/>
            <a:r>
              <a:rPr b="false" i="false" strike="noStrike" sz="1200" u="none">
                <a:solidFill>
                  <a:srgbClr val="FFFFFF"/>
                </a:solidFill>
                <a:latin typeface="Calibri"/>
              </a:rPr>
              <a:t>lamisil cream price in pakistan</a:t>
            </a:r>
            <a:br/>
            <a:r>
              <a:rPr b="false" i="false" strike="noStrike" sz="1200" u="none">
                <a:solidFill>
                  <a:srgbClr val="FFFFFF"/>
                </a:solidFill>
                <a:latin typeface="Calibri"/>
              </a:rPr>
              <a:t>In severe cases, the combination of butalbital and acetaminophen (Fioricet) or butalbital and aspirin (Fiorinal) may be helpful.</a:t>
            </a:r>
            <a:br/>
            <a:r>
              <a:rPr b="false" i="false" strike="noStrike" sz="1200" u="none">
                <a:solidFill>
                  <a:srgbClr val="FFFFFF"/>
                </a:solidFill>
                <a:latin typeface="Calibri"/>
              </a:rPr>
              <a:t>lamisil cream for ringworm</a:t>
            </a:r>
            <a:br/>
            <a:r>
              <a:rPr b="false" i="false" strike="noStrike" sz="1200" u="none">
                <a:solidFill>
                  <a:srgbClr val="FFFFFF"/>
                </a:solidFill>
                <a:latin typeface="Calibri"/>
              </a:rPr>
              <a:t>lamisil 1 cream 7.5g</a:t>
            </a:r>
            <a:br/>
            <a:r>
              <a:rPr b="false" i="false" strike="noStrike" sz="1200" u="none">
                <a:solidFill>
                  <a:srgbClr val="FFFFFF"/>
                </a:solidFill>
                <a:latin typeface="Calibri"/>
              </a:rPr>
              <a:t>lamisil oral granules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cream buy online</a:t>
            </a:r>
            <a:br/>
            <a:r>
              <a:rPr b="false" i="false" strike="noStrike" sz="1200" u="none">
                <a:solidFill>
                  <a:srgbClr val="FFFFFF"/>
                </a:solidFill>
                <a:latin typeface="Calibri"/>
              </a:rPr>
              <a:t>drinking alcohol after terbinafine</a:t>
            </a:r>
            <a:br/>
            <a:r>
              <a:rPr b="false" i="false" strike="noStrike" sz="1200" u="none">
                <a:solidFill>
                  <a:srgbClr val="FFFFFF"/>
                </a:solidFill>
                <a:latin typeface="Calibri"/>
              </a:rPr>
              <a:t>generic terbinafine walmart</a:t>
            </a:r>
            <a:br/>
            <a:r>
              <a:rPr b="false" i="false" strike="noStrike" sz="1200" u="none">
                <a:solidFill>
                  <a:srgbClr val="FFFFFF"/>
                </a:solidFill>
                <a:latin typeface="Calibri"/>
              </a:rPr>
              <a:t>where can i buy lamisil online</a:t>
            </a:r>
            <a:br/>
            <a:r>
              <a:rPr b="false" i="false" strike="noStrike" sz="1200" u="none">
                <a:solidFill>
                  <a:srgbClr val="FFFFFF"/>
                </a:solidFill>
                <a:latin typeface="Calibri"/>
              </a:rPr>
              <a:t>Your condition must be multiple, including depression and anxiety (which promote insomnia.) I have been a mental health consulting pharmacist for 40 years</a:t>
            </a:r>
            <a:br/>
            <a:r>
              <a:rPr b="false" i="false" strike="noStrike" sz="1200" u="none">
                <a:solidFill>
                  <a:srgbClr val="FFFFFF"/>
                </a:solidFill>
                <a:latin typeface="Calibri"/>
              </a:rPr>
              <a:t>generic lamisil walmart</a:t>
            </a:r>
            <a:br/>
            <a:r>
              <a:rPr b="false" i="false" strike="noStrike" sz="1200" u="none">
                <a:solidFill>
                  <a:srgbClr val="FFFFFF"/>
                </a:solidFill>
                <a:latin typeface="Calibri"/>
              </a:rPr>
              <a:t>where can i buy lamisil oral</a:t>
            </a:r>
            <a:br/>
            <a:r>
              <a:rPr b="false" i="false" strike="noStrike" sz="1200" u="none">
                <a:solidFill>
                  <a:srgbClr val="FFFFFF"/>
                </a:solidFill>
                <a:latin typeface="Calibri"/>
              </a:rPr>
              <a:t>terbinafine hydrochloride 250 mg tablet</a:t>
            </a:r>
            <a:br/>
            <a:r>
              <a:rPr b="false" i="false" strike="noStrike" sz="1200" u="none">
                <a:solidFill>
                  <a:srgbClr val="FFFFFF"/>
                </a:solidFill>
                <a:latin typeface="Calibri"/>
              </a:rPr>
              <a:t>terbinafine 250 mg tablets india</a:t>
            </a:r>
            <a:br/>
            <a:r>
              <a:rPr b="false" i="false" strike="noStrike" sz="1200" u="none">
                <a:solidFill>
                  <a:srgbClr val="FFFFFF"/>
                </a:solidFill>
                <a:latin typeface="Calibri"/>
              </a:rPr>
              <a:t>terbinafine hcl 250 mg tab cam</a:t>
            </a:r>
            <a:br/>
            <a:r>
              <a:rPr b="false" i="false" strike="noStrike" sz="1200" u="none">
                <a:solidFill>
                  <a:srgbClr val="FFFFFF"/>
                </a:solidFill>
                <a:latin typeface="Calibri"/>
              </a:rPr>
              <a:t>lamisil cream cost canada</a:t>
            </a:r>
            <a:br/>
            <a:r>
              <a:rPr b="false" i="false" strike="noStrike" sz="1200" u="none">
                <a:solidFill>
                  <a:srgbClr val="FFFFFF"/>
                </a:solidFill>
                <a:latin typeface="Calibri"/>
              </a:rPr>
              <a:t>where to buy terbinafine 250mg tablets</a:t>
            </a:r>
            <a:br/>
            <a:r>
              <a:rPr b="false" i="false" strike="noStrike" sz="1200" u="none">
                <a:solidFill>
                  <a:srgbClr val="FFFFFF"/>
                </a:solidFill>
                <a:latin typeface="Calibri"/>
              </a:rPr>
              <a:t>terbinafine 250 mg twice a day</a:t>
            </a:r>
            <a:br/>
            <a:r>
              <a:rPr b="false" i="false" strike="noStrike" sz="1200" u="none">
                <a:solidFill>
                  <a:srgbClr val="FFFFFF"/>
                </a:solidFill>
                <a:latin typeface="Calibri"/>
              </a:rPr>
              <a:t>lamisil at gel reviews</a:t>
            </a:r>
            <a:br/>
            <a:r>
              <a:rPr b="false" i="false" strike="noStrike" sz="1200" u="none">
                <a:solidFill>
                  <a:srgbClr val="FFFFFF"/>
                </a:solidFill>
                <a:latin typeface="Calibri"/>
              </a:rPr>
              <a:t>terbinafine 500 mg tablets</a:t>
            </a:r>
            <a:br/>
            <a:r>
              <a:rPr b="false" i="false" strike="noStrike" sz="1200" u="none">
                <a:solidFill>
                  <a:srgbClr val="FFFFFF"/>
                </a:solidFill>
                <a:latin typeface="Calibri"/>
              </a:rPr>
              <a:t>order lamisil cream</a:t>
            </a:r>
            <a:br/>
            <a:r>
              <a:rPr b="false" i="false" strike="noStrike" sz="1200" u="none">
                <a:solidFill>
                  <a:srgbClr val="FFFFFF"/>
                </a:solidFill>
                <a:latin typeface="Calibri"/>
              </a:rPr>
              <a:t>terbinafine costs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tablets price in pakistan</a:t>
            </a:r>
            <a:br/>
            <a:r>
              <a:rPr b="false" i="false" strike="noStrike" sz="1200" u="none">
                <a:solidFill>
                  <a:srgbClr val="FFFFFF"/>
                </a:solidFill>
                <a:latin typeface="Calibri"/>
              </a:rPr>
              <a:t>And prescription drugs can kill them.</a:t>
            </a:r>
            <a:br/>
            <a:r>
              <a:rPr b="false" i="false" strike="noStrike" sz="1200" u="none">
                <a:solidFill>
                  <a:srgbClr val="FFFFFF"/>
                </a:solidFill>
                <a:latin typeface="Calibri"/>
              </a:rPr>
              <a:t>lamisil at antifungal terbinafine hydrochloride 1 spray</a:t>
            </a:r>
            <a:br/>
            <a:r>
              <a:rPr b="false" i="false" strike="noStrike" sz="1200" u="none">
                <a:solidFill>
                  <a:srgbClr val="FFFFFF"/>
                </a:solidFill>
                <a:latin typeface="Calibri"/>
              </a:rPr>
              <a:t>lamisil tabletas precio peru</a:t>
            </a:r>
            <a:br/>
            <a:r>
              <a:rPr b="false" i="false" strike="noStrike" sz="1200" u="none">
                <a:solidFill>
                  <a:srgbClr val="FFFFFF"/>
                </a:solidFill>
                <a:latin typeface="Calibri"/>
              </a:rPr>
              <a:t>After they get a job, what type of transportation will they need, and how will they handle responsibilities like time management, appropriate behaviors and safety</a:t>
            </a:r>
            <a:br/>
            <a:r>
              <a:rPr b="false" i="false" strike="noStrike" sz="1200" u="none">
                <a:solidFill>
                  <a:srgbClr val="FFFFFF"/>
                </a:solidFill>
                <a:latin typeface="Calibri"/>
              </a:rPr>
              <a:t>lamisil athletes foot cream reviews</a:t>
            </a:r>
            <a:br/>
            <a:r>
              <a:rPr b="false" i="false" strike="noStrike" sz="1200" u="none">
                <a:solidFill>
                  <a:srgbClr val="FFFFFF"/>
                </a:solidFill>
                <a:latin typeface="Calibri"/>
              </a:rPr>
              <a:t>terbinafine online purchase</a:t>
            </a:r>
            <a:br/>
            <a:r>
              <a:rPr b="false" i="false" strike="noStrike" sz="1200" u="none">
                <a:solidFill>
                  <a:srgbClr val="FFFFFF"/>
                </a:solidFill>
                <a:latin typeface="Calibri"/>
              </a:rPr>
              <a:t>lamisil at gel ingredients</a:t>
            </a:r>
            <a:br/>
            <a:r>
              <a:rPr b="false" i="false" strike="noStrike" sz="1200" u="none">
                <a:solidFill>
                  <a:srgbClr val="FFFFFF"/>
                </a:solidFill>
                <a:latin typeface="Calibri"/>
              </a:rPr>
              <a:t>ordering lamisil online</a:t>
            </a:r>
            <a:br/>
            <a:r>
              <a:rPr b="false" i="false" strike="noStrike" sz="1200" u="none">
                <a:solidFill>
                  <a:srgbClr val="FFFFFF"/>
                </a:solidFill>
                <a:latin typeface="Calibri"/>
              </a:rPr>
              <a:t>terbinafine cream</a:t>
            </a:r>
            <a:br/>
            <a:r>
              <a:rPr b="false" i="false" strike="noStrike" sz="1200" u="none">
                <a:solidFill>
                  <a:srgbClr val="FFFFFF"/>
                </a:solidFill>
                <a:latin typeface="Calibri"/>
              </a:rPr>
              <a:t>lamisil purchase</a:t>
            </a:r>
            <a:br/>
            <a:r>
              <a:rPr b="false" i="false" strike="noStrike" sz="1200" u="none">
                <a:solidFill>
                  <a:srgbClr val="FFFFFF"/>
                </a:solidFill>
                <a:latin typeface="Calibri"/>
              </a:rPr>
              <a:t>terbinafine hcl 250 mg tablapo</a:t>
            </a:r>
            <a:br/>
            <a:r>
              <a:rPr b="false" i="false" strike="noStrike" sz="1200" u="none">
                <a:solidFill>
                  <a:srgbClr val="FFFFFF"/>
                </a:solidFill>
                <a:latin typeface="Calibri"/>
              </a:rPr>
              <a:t>where to buy lamisil tablets</a:t>
            </a:r>
            <a:br/>
            <a:r>
              <a:rPr b="false" i="false" strike="noStrike" sz="1200" u="none">
                <a:solidFill>
                  <a:srgbClr val="FFFFFF"/>
                </a:solidFill>
                <a:latin typeface="Calibri"/>
              </a:rPr>
              <a:t>terbinafine cost in india</a:t>
            </a:r>
            <a:br/>
            <a:r>
              <a:rPr b="false" i="false" strike="noStrike" sz="1200" u="none">
                <a:solidFill>
                  <a:srgbClr val="FFFFFF"/>
                </a:solidFill>
                <a:latin typeface="Calibri"/>
              </a:rPr>
              <a:t>Also from compounding pharmacy 100mg</a:t>
            </a:r>
            <a:br/>
            <a:r>
              <a:rPr b="false" i="false" strike="noStrike" sz="1200" u="none">
                <a:solidFill>
                  <a:srgbClr val="FFFFFF"/>
                </a:solidFill>
                <a:latin typeface="Calibri"/>
              </a:rPr>
              <a:t>lamisil terbinafina tabletas precio</a:t>
            </a:r>
            <a:br/>
            <a:r>
              <a:rPr b="false" i="false" strike="noStrike" sz="1200" u="none">
                <a:solidFill>
                  <a:srgbClr val="FFFFFF"/>
                </a:solidFill>
                <a:latin typeface="Calibri"/>
              </a:rPr>
              <a:t>The mean plasma elimination half-life is 21 hours after single or multiple doses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oral</a:t>
            </a:r>
            <a:br/>
            <a:r>
              <a:rPr b="false" i="false" strike="noStrike" sz="1200" u="none">
                <a:solidFill>
                  <a:srgbClr val="FFFFFF"/>
                </a:solidFill>
                <a:latin typeface="Calibri"/>
              </a:rPr>
              <a:t>lamisil spray amazon</a:t>
            </a:r>
            <a:br/>
            <a:r>
              <a:rPr b="false" i="false" strike="noStrike" sz="1200" u="none">
                <a:solidFill>
                  <a:srgbClr val="FFFFFF"/>
                </a:solidFill>
                <a:latin typeface="Calibri"/>
              </a:rPr>
              <a:t>After, a research 2000 post-secondary, introduced by the huge medicine daily kos, died that a pregnancy of his bupropion but took a public end, synthroid price</a:t>
            </a:r>
            <a:br/>
            <a:r>
              <a:rPr b="false" i="false" strike="noStrike" sz="1200" u="none">
                <a:solidFill>
                  <a:srgbClr val="FFFFFF"/>
                </a:solidFill>
                <a:latin typeface="Calibri"/>
              </a:rPr>
              <a:t>what is lamisil cream 1 used for</a:t>
            </a:r>
            <a:br/>
            <a:r>
              <a:rPr b="false" i="false" strike="noStrike" sz="1200" u="none">
                <a:solidFill>
                  <a:srgbClr val="FFFFFF"/>
                </a:solidFill>
                <a:latin typeface="Calibri"/>
              </a:rPr>
              <a:t>terbinafine oral dosage for ringworm</a:t>
            </a:r>
            <a:br/>
            <a:r>
              <a:rPr b="false" i="false" strike="noStrike" sz="1200" u="none">
                <a:solidFill>
                  <a:srgbClr val="FFFFFF"/>
                </a:solidFill>
                <a:latin typeface="Calibri"/>
              </a:rPr>
              <a:t>Va Pay Diabetes Wide Gap Between And Diastolic Blood Pressure Isolated Systolic Hypertension</a:t>
            </a:r>
            <a:br/>
            <a:r>
              <a:rPr b="false" i="false" strike="noStrike" sz="1200" u="none">
                <a:solidFill>
                  <a:srgbClr val="FFFFFF"/>
                </a:solidFill>
                <a:latin typeface="Calibri"/>
              </a:rPr>
              <a:t>apo terbinafine 250 mg</a:t>
            </a:r>
            <a:br/>
            <a:r>
              <a:rPr b="false" i="false" strike="noStrike" sz="1200" u="none">
                <a:solidFill>
                  <a:srgbClr val="FFFFFF"/>
                </a:solidFill>
                <a:latin typeface="Calibri"/>
              </a:rPr>
              <a:t>terbinafine clotrimazole or miconazole</a:t>
            </a:r>
            <a:br/>
            <a:r>
              <a:rPr b="false" i="false" strike="noStrike" sz="1200" u="none">
                <a:solidFill>
                  <a:srgbClr val="FFFFFF"/>
                </a:solidFill>
                <a:latin typeface="Calibri"/>
              </a:rPr>
              <a:t>lamisil price philippines</a:t>
            </a:r>
            <a:br/>
            <a:r>
              <a:rPr b="false" i="false" strike="noStrike" sz="1200" u="none">
                <a:solidFill>
                  <a:srgbClr val="FFFFFF"/>
                </a:solidFill>
                <a:latin typeface="Calibri"/>
              </a:rPr>
              <a:t>I had a really bad herniated disk into my spine and was taking 600mg 3 times a day</a:t>
            </a:r>
            <a:br/>
            <a:r>
              <a:rPr b="false" i="false" strike="noStrike" sz="1200" u="none">
                <a:solidFill>
                  <a:srgbClr val="FFFFFF"/>
                </a:solidFill>
                <a:latin typeface="Calibri"/>
              </a:rPr>
              <a:t>lamisil cream walgreens</a:t>
            </a:r>
            <a:br/>
            <a:r>
              <a:rPr b="false" i="false" strike="noStrike" sz="1200" u="none">
                <a:solidFill>
                  <a:srgbClr val="FFFFFF"/>
                </a:solidFill>
                <a:latin typeface="Calibri"/>
              </a:rPr>
              <a:t>Se recomienda no utilizar este preparado con otros medicamentos por va tica</a:t>
            </a:r>
            <a:br/>
            <a:r>
              <a:rPr b="false" i="false" strike="noStrike" sz="1200" u="none">
                <a:solidFill>
                  <a:srgbClr val="FFFFFF"/>
                </a:solidFill>
                <a:latin typeface="Calibri"/>
              </a:rPr>
              <a:t>terbinafine hydrochloride cream 1 india</a:t>
            </a:r>
            <a:br/>
            <a:r>
              <a:rPr b="false" i="false" strike="noStrike" sz="1200" u="none">
                <a:solidFill>
                  <a:srgbClr val="FFFFFF"/>
                </a:solidFill>
                <a:latin typeface="Calibri"/>
              </a:rPr>
              <a:t>terbinafine dosage</a:t>
            </a:r>
            <a:br/>
            <a:r>
              <a:rPr b="false" i="false" strike="noStrike" sz="1200" u="none">
                <a:solidFill>
                  <a:srgbClr val="FFFFFF"/>
                </a:solidFill>
                <a:latin typeface="Calibri"/>
              </a:rPr>
              <a:t>terbinafine cost</a:t>
            </a:r>
            <a:br/>
            <a:r>
              <a:rPr b="false" i="false" strike="noStrike" sz="1200" u="none">
                <a:solidFill>
                  <a:srgbClr val="FFFFFF"/>
                </a:solidFill>
                <a:latin typeface="Calibri"/>
              </a:rPr>
              <a:t>Patients with OCD also avoid feared objects or situations, but have compulsive rituals that are not always related in a realistic way to their fear.</a:t>
            </a:r>
            <a:br/>
            <a:r>
              <a:rPr b="false" i="false" strike="noStrike" sz="1200" u="none">
                <a:solidFill>
                  <a:srgbClr val="FFFFFF"/>
                </a:solidFill>
                <a:latin typeface="Calibri"/>
              </a:rPr>
              <a:t>terbinafine hcl cost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at antifungal spray continuous</a:t>
            </a:r>
            <a:br/>
            <a:r>
              <a:rPr b="false" i="false" strike="noStrike" sz="1200" u="none">
                <a:solidFill>
                  <a:srgbClr val="FFFFFF"/>
                </a:solidFill>
                <a:latin typeface="Calibri"/>
              </a:rPr>
              <a:t>Do not use birth control products containing estrogen</a:t>
            </a:r>
            <a:br/>
            <a:r>
              <a:rPr b="false" i="false" strike="noStrike" sz="1200" u="none">
                <a:solidFill>
                  <a:srgbClr val="FFFFFF"/>
                </a:solidFill>
                <a:latin typeface="Calibri"/>
              </a:rPr>
              <a:t>terbinafine hydrochloride cream boots</a:t>
            </a:r>
            <a:br/>
            <a:r>
              <a:rPr b="false" i="false" strike="noStrike" sz="1200" u="none">
                <a:solidFill>
                  <a:srgbClr val="FFFFFF"/>
                </a:solidFill>
                <a:latin typeface="Calibri"/>
              </a:rPr>
              <a:t>lamisil cream toenail fungus reviews</a:t>
            </a:r>
            <a:br/>
            <a:r>
              <a:rPr b="false" i="false" strike="noStrike" sz="1200" u="none">
                <a:solidFill>
                  <a:srgbClr val="FFFFFF"/>
                </a:solidFill>
                <a:latin typeface="Calibri"/>
              </a:rPr>
              <a:t>terbinafine hydrochloride 250 mg tab</a:t>
            </a:r>
            <a:br/>
            <a:r>
              <a:rPr b="false" i="false" strike="noStrike" sz="1200" u="none">
                <a:solidFill>
                  <a:srgbClr val="FFFFFF"/>
                </a:solidFill>
                <a:latin typeface="Calibri"/>
              </a:rPr>
              <a:t>buy terbinafine online</a:t>
            </a:r>
            <a:br/>
            <a:r>
              <a:rPr b="false" i="false" strike="noStrike" sz="1200" u="none">
                <a:solidFill>
                  <a:srgbClr val="FFFFFF"/>
                </a:solidFill>
                <a:latin typeface="Calibri"/>
              </a:rPr>
              <a:t>That said, it&amp;#39;s good to research it</a:t>
            </a:r>
            <a:br/>
            <a:r>
              <a:rPr b="false" i="false" strike="noStrike" sz="1200" u="none">
                <a:solidFill>
                  <a:srgbClr val="FFFFFF"/>
                </a:solidFill>
                <a:latin typeface="Calibri"/>
              </a:rPr>
              <a:t>terbinafine hydrochloride tablets for sale</a:t>
            </a:r>
            <a:br/>
            <a:r>
              <a:rPr b="false" i="false" strike="noStrike" sz="1200" u="none">
                <a:solidFill>
                  <a:srgbClr val="FFFFFF"/>
                </a:solidFill>
                <a:latin typeface="Calibri"/>
              </a:rPr>
              <a:t>lamisil mg</a:t>
            </a:r>
            <a:br/>
            <a:r>
              <a:rPr b="false" i="false" strike="noStrike" sz="1200" u="none">
                <a:solidFill>
                  <a:srgbClr val="FFFFFF"/>
                </a:solidFill>
                <a:latin typeface="Calibri"/>
              </a:rPr>
              <a:t>lamisil 250 mg reviews</a:t>
            </a:r>
            <a:br/>
            <a:r>
              <a:rPr b="false" i="false" strike="noStrike" sz="1200" u="none">
                <a:solidFill>
                  <a:srgbClr val="FFFFFF"/>
                </a:solidFill>
                <a:latin typeface="Calibri"/>
              </a:rPr>
              <a:t>terbinafine hcl 250 mg tab lcam</a:t>
            </a:r>
            <a:br/>
            <a:r>
              <a:rPr b="false" i="false" strike="noStrike" sz="1200" u="none">
                <a:solidFill>
                  <a:srgbClr val="FFFFFF"/>
                </a:solidFill>
                <a:latin typeface="Calibri"/>
              </a:rPr>
              <a:t>terbinafine hydrochloride generic</a:t>
            </a:r>
            <a:br/>
            <a:r>
              <a:rPr b="false" i="false" strike="noStrike" sz="1200" u="none">
                <a:solidFill>
                  <a:srgbClr val="FFFFFF"/>
                </a:solidFill>
                <a:latin typeface="Calibri"/>
              </a:rPr>
              <a:t>If your doctor refuses to listen to your concerns, try another doctor</a:t>
            </a:r>
            <a:br/>
            <a:r>
              <a:rPr b="false" i="false" strike="noStrike" sz="1200" u="none">
                <a:solidFill>
                  <a:srgbClr val="FFFFFF"/>
                </a:solidFill>
                <a:latin typeface="Calibri"/>
              </a:rPr>
              <a:t>lamisil oral over the counter</a:t>
            </a:r>
            <a:br/>
            <a:r>
              <a:rPr b="false" i="false" strike="noStrike" sz="1200" u="none">
                <a:solidFill>
                  <a:srgbClr val="FFFFFF"/>
                </a:solidFill>
                <a:latin typeface="Calibri"/>
              </a:rPr>
              <a:t>lamisil cream ingredients</a:t>
            </a:r>
            <a:br/>
            <a:r>
              <a:rPr b="false" i="false" strike="noStrike" sz="1200" u="none">
                <a:solidFill>
                  <a:srgbClr val="FFFFFF"/>
                </a:solidFill>
                <a:latin typeface="Calibri"/>
              </a:rPr>
              <a:t>Check this out other illnesses, different the start, men are simply shying away form treatment, your pc muscle</a:t>
            </a:r>
            <a:br/>
            <a:r>
              <a:rPr b="false" i="false" strike="noStrike" sz="1200" u="none">
                <a:solidFill>
                  <a:srgbClr val="FFFFFF"/>
                </a:solidFill>
                <a:latin typeface="Calibri"/>
              </a:rPr>
              <a:t>buy terbinafine hydrochloride tablets 250mg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250 mg 28 tablet fiyat俚lamisil cost in india</a:t>
            </a:r>
            <a:br/>
            <a:r>
              <a:rPr b="false" i="false" strike="noStrike" sz="1200" u="none">
                <a:solidFill>
                  <a:srgbClr val="FFFFFF"/>
                </a:solidFill>
                <a:latin typeface="Calibri"/>
              </a:rPr>
              <a:t>lamisil novartis tablets</a:t>
            </a:r>
            <a:br/>
            <a:r>
              <a:rPr b="false" i="false" strike="noStrike" sz="1200" u="none">
                <a:solidFill>
                  <a:srgbClr val="FFFFFF"/>
                </a:solidFill>
                <a:latin typeface="Calibri"/>
              </a:rPr>
              <a:t>Using sertraline with any of the following medicines is usually not recommended, but may be required in some cases</a:t>
            </a:r>
            <a:br/>
            <a:r>
              <a:rPr b="false" i="false" strike="noStrike" sz="1200" u="none">
                <a:solidFill>
                  <a:srgbClr val="FFFFFF"/>
                </a:solidFill>
                <a:latin typeface="Calibri"/>
              </a:rPr>
              <a:t>buy generic lamisil online</a:t>
            </a:r>
            <a:br/>
            <a:r>
              <a:rPr b="false" i="false" strike="noStrike" sz="1200" u="none">
                <a:solidFill>
                  <a:srgbClr val="FFFFFF"/>
                </a:solidFill>
                <a:latin typeface="Calibri"/>
              </a:rPr>
              <a:t>terbinafine hcl 250mg</a:t>
            </a:r>
            <a:br/>
            <a:r>
              <a:rPr b="false" i="false" strike="noStrike" sz="1200" u="none">
                <a:solidFill>
                  <a:srgbClr val="FFFFFF"/>
                </a:solidFill>
                <a:latin typeface="Calibri"/>
              </a:rPr>
              <a:t>Kindly also consult with my web site =)</a:t>
            </a:r>
            <a:br/>
            <a:r>
              <a:rPr b="false" i="false" strike="noStrike" sz="1200" u="none">
                <a:solidFill>
                  <a:srgbClr val="FFFFFF"/>
                </a:solidFill>
                <a:latin typeface="Calibri"/>
              </a:rPr>
              <a:t>buy terbinafine pills</a:t>
            </a:r>
            <a:br/>
            <a:r>
              <a:rPr b="false" i="false" strike="noStrike" sz="1200" u="none">
                <a:solidFill>
                  <a:srgbClr val="FFFFFF"/>
                </a:solidFill>
                <a:latin typeface="Calibri"/>
              </a:rPr>
              <a:t>Femara is the trade name under which Letrozole an aromatase inhibitor is marketed</a:t>
            </a:r>
            <a:br/>
            <a:r>
              <a:rPr b="false" i="false" strike="noStrike" sz="1200" u="none">
                <a:solidFill>
                  <a:srgbClr val="FFFFFF"/>
                </a:solidFill>
                <a:latin typeface="Calibri"/>
              </a:rPr>
              <a:t>what is lamisil cream</a:t>
            </a:r>
            <a:br/>
            <a:r>
              <a:rPr b="false" i="false" strike="noStrike" sz="1200" u="none">
                <a:solidFill>
                  <a:srgbClr val="FFFFFF"/>
                </a:solidFill>
                <a:latin typeface="Calibri"/>
              </a:rPr>
              <a:t>buy terbinafine 250mg from us pharmacies</a:t>
            </a:r>
            <a:br/>
            <a:r>
              <a:rPr b="false" i="false" strike="noStrike" sz="1200" u="none">
                <a:solidFill>
                  <a:srgbClr val="FFFFFF"/>
                </a:solidFill>
                <a:latin typeface="Calibri"/>
              </a:rPr>
              <a:t>order terbinafine online</a:t>
            </a:r>
            <a:br/>
            <a:r>
              <a:rPr b="false" i="false" strike="noStrike" sz="1200" u="none">
                <a:solidFill>
                  <a:srgbClr val="FFFFFF"/>
                </a:solidFill>
                <a:latin typeface="Calibri"/>
              </a:rPr>
              <a:t>lamisil 250 mg tab</a:t>
            </a:r>
            <a:br/>
            <a:r>
              <a:rPr b="false" i="false" strike="noStrike" sz="1200" u="none">
                <a:solidFill>
                  <a:srgbClr val="FFFFFF"/>
                </a:solidFill>
                <a:latin typeface="Calibri"/>
              </a:rPr>
              <a:t>Patients can be started at 25 mg/day and titrated up more slowly if side effects are a concern</a:t>
            </a:r>
            <a:br/>
            <a:r>
              <a:rPr b="false" i="false" strike="noStrike" sz="1200" u="none">
                <a:solidFill>
                  <a:srgbClr val="FFFFFF"/>
                </a:solidFill>
                <a:latin typeface="Calibri"/>
              </a:rPr>
              <a:t>terbinafine 250mg tablets foot care</a:t>
            </a:r>
            <a:br/>
            <a:r>
              <a:rPr b="false" i="false" strike="noStrike" sz="1200" u="none">
                <a:solidFill>
                  <a:srgbClr val="FFFFFF"/>
                </a:solidFill>
                <a:latin typeface="Calibri"/>
              </a:rPr>
              <a:t>where can i buy lamisil spray</a:t>
            </a:r>
            <a:br/>
            <a:r>
              <a:rPr b="false" i="false" strike="noStrike" sz="1200" u="none">
                <a:solidFill>
                  <a:srgbClr val="FFFFFF"/>
                </a:solidFill>
                <a:latin typeface="Calibri"/>
              </a:rPr>
              <a:t>Weight loss is an inexpensive and low-risk treatment with no side effects that has been proven to improve the chances of ovulation and pregnancy in women who are overweight</a:t>
            </a:r>
            <a:br/>
            <a:r>
              <a:rPr b="false" i="false" strike="noStrike" sz="1200" u="none">
                <a:solidFill>
                  <a:srgbClr val="FFFFFF"/>
                </a:solidFill>
                <a:latin typeface="Calibri"/>
              </a:rPr>
              <a:t>terbinafine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tablets online uk</a:t>
            </a:r>
            <a:br/>
            <a:r>
              <a:rPr b="false" i="false" strike="noStrike" sz="1200" u="none">
                <a:solidFill>
                  <a:srgbClr val="FFFFFF"/>
                </a:solidFill>
                <a:latin typeface="Calibri"/>
              </a:rPr>
              <a:t>lamisil one</a:t>
            </a:r>
            <a:br/>
            <a:r>
              <a:rPr b="false" i="false" strike="noStrike" sz="1200" u="none">
                <a:solidFill>
                  <a:srgbClr val="FFFFFF"/>
                </a:solidFill>
                <a:latin typeface="Calibri"/>
              </a:rPr>
              <a:t>(Was confused about this before) The lowest available dose to be found was 5mg and had to halve it further to 2.5mg</a:t>
            </a:r>
            <a:br/>
            <a:r>
              <a:rPr b="false" i="false" strike="noStrike" sz="1200" u="none">
                <a:solidFill>
                  <a:srgbClr val="FFFFFF"/>
                </a:solidFill>
                <a:latin typeface="Calibri"/>
              </a:rPr>
              <a:t>buy lamisil cream online</a:t>
            </a:r>
            <a:br/>
            <a:r>
              <a:rPr b="false" i="false" strike="noStrike" sz="1200" u="none">
                <a:solidFill>
                  <a:srgbClr val="FFFFFF"/>
                </a:solidFill>
                <a:latin typeface="Calibri"/>
              </a:rPr>
              <a:t>Note, the list does not include all possible interactions with Flonase.</a:t>
            </a:r>
            <a:br/>
            <a:r>
              <a:rPr b="false" i="false" strike="noStrike" sz="1200" u="none">
                <a:solidFill>
                  <a:srgbClr val="FFFFFF"/>
                </a:solidFill>
                <a:latin typeface="Calibri"/>
              </a:rPr>
              <a:t>lamisil gel walmart</a:t>
            </a:r>
            <a:br/>
            <a:r>
              <a:rPr b="false" i="false" strike="noStrike" sz="1200" u="none">
                <a:solidFill>
                  <a:srgbClr val="FFFFFF"/>
                </a:solidFill>
                <a:latin typeface="Calibri"/>
              </a:rPr>
              <a:t>order lamisil online</a:t>
            </a:r>
            <a:br/>
            <a:r>
              <a:rPr b="false" i="false" strike="noStrike" sz="1200" u="none">
                <a:solidFill>
                  <a:srgbClr val="FFFFFF"/>
                </a:solidFill>
                <a:latin typeface="Calibri"/>
              </a:rPr>
              <a:t>Children: also musculoskeletal disorders.</a:t>
            </a:r>
            <a:br/>
            <a:r>
              <a:rPr b="false" i="false" strike="noStrike" sz="1200" u="none">
                <a:solidFill>
                  <a:srgbClr val="FFFFFF"/>
                </a:solidFill>
                <a:latin typeface="Calibri"/>
              </a:rPr>
              <a:t>lamisil tabletas 250 mg price</a:t>
            </a:r>
            <a:br/>
            <a:r>
              <a:rPr b="false" i="false" strike="noStrike" sz="1200" u="none">
                <a:solidFill>
                  <a:srgbClr val="FFFFFF"/>
                </a:solidFill>
                <a:latin typeface="Calibri"/>
              </a:rPr>
              <a:t>terbinafine tablets buy online uk</a:t>
            </a:r>
            <a:br/>
            <a:r>
              <a:rPr b="false" i="false" strike="noStrike" sz="1200" u="none">
                <a:solidFill>
                  <a:srgbClr val="FFFFFF"/>
                </a:solidFill>
                <a:latin typeface="Calibri"/>
              </a:rPr>
              <a:t>Recent studies have suggested that the middle ear is a target organ of allergy</a:t>
            </a:r>
            <a:br/>
            <a:r>
              <a:rPr b="false" i="false" strike="noStrike" sz="1200" u="none">
                <a:solidFill>
                  <a:srgbClr val="FFFFFF"/>
                </a:solidFill>
                <a:latin typeface="Calibri"/>
              </a:rPr>
              <a:t>terbinafine cream otc uk</a:t>
            </a:r>
            <a:br/>
            <a:r>
              <a:rPr b="false" i="false" strike="noStrike" sz="1200" u="none">
                <a:solidFill>
                  <a:srgbClr val="FFFFFF"/>
                </a:solidFill>
                <a:latin typeface="Calibri"/>
              </a:rPr>
              <a:t>I am apart of a large online thyroid support group</a:t>
            </a:r>
            <a:br/>
            <a:r>
              <a:rPr b="false" i="false" strike="noStrike" sz="1200" u="none">
                <a:solidFill>
                  <a:srgbClr val="FFFFFF"/>
                </a:solidFill>
                <a:latin typeface="Calibri"/>
              </a:rPr>
              <a:t>terbinafine hydrochloride cream for nail fungus</a:t>
            </a:r>
            <a:br/>
            <a:r>
              <a:rPr b="false" i="false" strike="noStrike" sz="1200" u="none">
                <a:solidFill>
                  <a:srgbClr val="FFFFFF"/>
                </a:solidFill>
                <a:latin typeface="Calibri"/>
              </a:rPr>
              <a:t>can i use lamisil once for ringworm</a:t>
            </a:r>
            <a:br/>
            <a:r>
              <a:rPr b="false" i="false" strike="noStrike" sz="1200" u="none">
                <a:solidFill>
                  <a:srgbClr val="FFFFFF"/>
                </a:solidFill>
                <a:latin typeface="Calibri"/>
              </a:rPr>
              <a:t>When do you want me to start? how to getting pregnant fast on clomid the first month Shareholders voted on Tuesday to elect all the company&amp;#039;sdirector nominees to its board</a:t>
            </a:r>
            <a:br/>
            <a:r>
              <a:rPr b="false" i="false" strike="noStrike" sz="1200" u="none">
                <a:solidFill>
                  <a:srgbClr val="FFFFFF"/>
                </a:solidFill>
                <a:latin typeface="Calibri"/>
              </a:rPr>
              <a:t>terbinafine hcl</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know a dear friend who tried Wellbutrin, same thing as Zyban, a few years ago</a:t>
            </a:r>
            <a:br/>
            <a:r>
              <a:rPr b="false" i="false" strike="noStrike" sz="1200" u="none">
                <a:solidFill>
                  <a:srgbClr val="FFFFFF"/>
                </a:solidFill>
                <a:latin typeface="Calibri"/>
              </a:rPr>
              <a:t>where can i buy terbinafine tablets</a:t>
            </a:r>
            <a:br/>
            <a:r>
              <a:rPr b="false" i="false" strike="noStrike" sz="1200" u="none">
                <a:solidFill>
                  <a:srgbClr val="FFFFFF"/>
                </a:solidFill>
                <a:latin typeface="Calibri"/>
              </a:rPr>
              <a:t>purchase lamisil online</a:t>
            </a:r>
            <a:br/>
            <a:r>
              <a:rPr b="false" i="false" strike="noStrike" sz="1200" u="none">
                <a:solidFill>
                  <a:srgbClr val="FFFFFF"/>
                </a:solidFill>
                <a:latin typeface="Calibri"/>
              </a:rPr>
              <a:t>Dosis untuk infeksi organ kemaluan ialah 300 mg diminum dua kali sehari selama tujuh hari</a:t>
            </a:r>
            <a:br/>
            <a:r>
              <a:rPr b="false" i="false" strike="noStrike" sz="1200" u="none">
                <a:solidFill>
                  <a:srgbClr val="FFFFFF"/>
                </a:solidFill>
                <a:latin typeface="Calibri"/>
              </a:rPr>
              <a:t>lamisil spray tinea versicolor</a:t>
            </a:r>
            <a:br/>
            <a:r>
              <a:rPr b="false" i="false" strike="noStrike" sz="1200" u="none">
                <a:solidFill>
                  <a:srgbClr val="FFFFFF"/>
                </a:solidFill>
                <a:latin typeface="Calibri"/>
              </a:rPr>
              <a:t>terbinafine 250mg buy online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2015-12-20T01:16:54+04:00</dcterms:created>
  <dcterms:modified xsi:type="dcterms:W3CDTF">2015-12-20T01:16:54+04:00</dcterms:modified>
  <dc:title>Lamisil Spray Walmart - Terbinafine Cost</dc:title>
  <dc:description>Lamisil 250mg tablets reviews, generic lamisil cream walmart, lamisil prices, lamisil 1 cream 7.5g, ordering lamisil online, lamisil terbinafina tabletas precio, where can i buy terbinafine tablets</dc:description>
  <dc:subject>Lamisil Spray Walmart - Terbinafine Cost</dc:subject>
  <cp:keywords>terbinafine tablets 250mg, what is the dosage for lamisil tablets, private prescription terbinafine, terbinafine cream prescription, terbinafine hcl 250 mg tab cam, terbinafine cost in india, lamisil oral, what is lamisil cream 1 used for, terbinafine oral dosage for ringworm, lamisil one</cp:keywords>
  <cp:category/>
</cp:coreProperties>
</file>