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18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19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20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21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22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23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24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25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26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27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28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2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Buy Cytoxan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hate it, it really is the worst feeling in the world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adriamycin cytoxan taxol chemo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Azathioprine should be used with caution in aricept frontal lobe dementia patients receiving complement resulting unavailability of complement to lyse sensitized sheep red blood cells.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Has anyone been in a similar position.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cytoxan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(cytoxan) administration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taxotere regimen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cyclophosphamide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Suppresses the development and causes the death of the larvae, maggots and mature individuals.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docetaxel order of administration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chemo cytoxan taxotere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oral cost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oral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500 mg vial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50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adriamycin cytoxan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adriamycin cytoxan taxotere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adriamycin cytoxan regimen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cytoxan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adriamycin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past user of retin a i can tell you starting slow is best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infusion orders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cyclophosphamide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formulatVon is baUed on the ingredients they include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(cytoxan neosar)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your doctor if you experience any of these symptoms while you are decreasing your dose of desvenlafaxine or soon after you stop taking desvenlafaxine.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cytoxan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Furosemid frdert die Wasserausscheidung, indem es in der Niere die Rckaufnahme von Natrium-Chlorid hemmt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cost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oral cytoxan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infusion orders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cytoxan antiemetic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taxotere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cytoxan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dieters lost far more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chemotherapy drugs taxotere cytoxan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rate includes patients who did not take the drug correctly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 lupus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MicardisPlus is not recommended for use in patients below 18 years of age, because of a lack of information on safety and effectiveness in this age group.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 regimen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baxter cyclophosphamide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adverse effect characteristic of cyclophosphamide cytoxan 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cytoxan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 herceptin breast cancer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far as going blind because of pink eye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cyclophosphamide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 long term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breast cancer treatment taxotere cytoxan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Thanks a bunch for sharing this with all folks you actually understand what you are talking approximately Bookmarked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injection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25mg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Propranolol juga bisa digunakan untuk mencegah serangan migrain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cytoxan vasculitis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price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cytoxan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adriamycin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taxotere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 j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taxotere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taxotere herceptin breast cancer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(cytoxan)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cyclophosphamide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cytoxan for ovarian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Sexual or other close contact (such as hugging) is required to spread the condition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order set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 usted no puede tragar las cpsulas, puede abrirlas con cuidado y espolvorear el contenido sobre una cucharada de pur&amp;eacute; de manzana fro o a temperatura ambiente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tablets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Reducing the dose has to be done slowly, I am now at half my original dose after 2 months of coming off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 for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cytoxan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cytoxan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Hope you can post some before after photos on your website in the near future of those seeing great success with using only/primarily topical Fin.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cytoxan for lupus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tablets price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understands building out the business but also the product, strategy, vision."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injection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orders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cytoxan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cytoxan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change your patch removal schedule.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cytoxan for lupus nephritis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used to get so bad, that otc medications wouldn&amp;rsquo;t clear it 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cytoxan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adriamycin cisplatin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(cytoxan)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adriamycin cytoxan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do you want me to start? how to getting pregnant fast on clomid the first month Shareholders voted on Tuesday to elect all the company&amp;#039;sdirector nominees to its board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adriamycin taxotere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pointed out that with all the anti-depressants available, you don't have to suffer while taking one that is certainly not working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cyclophosphamide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cytoxan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 the involuntary "body jerking" side effect has diminished substantially (happens perhaps once per fortnight now instead of everyday).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adriamycin vincristine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adriamycin cytoxan taxol herceptin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oral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 herceptin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adapalene is also used for treating a list of skin conditions including rosacea, spot, whiteheads, blackheads, hyperpigmentation, wrinkles, blemish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oral versus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said if I sleep better it will go away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 herceptin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talk to someone or a support group to help you identify the source of your depression and anxiety and seek help with dealing with the problem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cyclophosphamide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serious allergic reaction to Macrobid (Nitrofurantoin) 100mg is unlikely, but seek immediate medical attention if it occurs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cytoxan prostate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Las pacientes con aumento del dolor seo, requieren analgesia apropiada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 nadir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Very few medical &amp;ldquo;experts&amp;rdquo; understand or seem to care about the effects of withdrawal from these drugs on most patients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cytoxan prescribing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kann bei Operationen von grauem Star (Katarakt) zu Komplikationen fhren, weil die Pupille nicht dauerhaft geweitet bleibt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example when I need to see an ENT to get my tonsils out last year it was a 6 month wait, but when my Dad need to see a Urologist for prostate cancer he had an appointment within 3 weeks.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cytoxan dose lupus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 permanent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Hyclate Oral capsule 100mg Drug Medication Dosage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orders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cytoxan orders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cytoxan myeloma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cytoxan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adriamycin cytoxan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cytoxan dose for vasculitis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WASHINGTON &amp;mdash; Andrew White returned from a nine-month tour in Iraq beset with signs of post-traumatic stress disorder: insomnia, nightmares, constant restlessness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cytoxan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you've any? Please let me understand in order that I could subscribe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iv price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Paxil uses may also include the treatment of certain anxiety orders, panic attacks, and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 protocol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injection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adriamycin cytoxan taxotere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suggested I wait til march or so then re-evaluate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 infusion 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cytoxan infusion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experts say the medication is equally effective as placebo or no treatment at 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adriamycin 5 fu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Has anyone been in a similar position.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 administration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adriamycin taxol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patients who experienced one or more cognitive-related adverse reactions in the titration phase had a dose-related recurrence of these reactions in the maintenance phase.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cytoxan protocol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Unfortunatley though my family forgot to tell me of the extreme tendancy towards twins when we announced we were trying so I didn't know I had such a good chance at twins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oral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cyclophosphamide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cytoxan infusion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learnt that after you wash your face at night, you are supposed to wait for 20 minutes before you apply retin-a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cytoxan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 package insert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 infusion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 CAPRICORN trial of survivors of an acute myocardial infarction, hypotension or postural hypotension occurred in 20.2% of subjects receiving Coreg compared with 12.6% of placebo subjects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effectiveness of taxotere cytoxan in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cyclophosphamide cytoxan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cytoxan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cytoxan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 solucin lquida se mantiene en buen estado durante 7 das si es almacenada a temperatura ambiente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injection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the liquid is made from immediate-release quetiapine, you may wish to take it later in the day -- see notes above for regular Seroquel.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taxotere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cytoxan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 to po conversion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Histone deacetylases transfer acyl groups, shorten the chromatin, and farm transcriptional silencing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cytoxan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taxotere cytoxan herceptin chemo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skin should first be washed with a mild cleanser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breast cancer chemotherapy taxotere cytoxan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that they're messing with the chemicals in my head, and that it will still take time for them to kick in, but I feel like I'm going crazy in the meantime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oral liquid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Store albendazole at room temperature, between 68 and 77 degrees F (20 and 25 degrees C), in a tightly closed container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iv administration rate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cyclophosphamide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Trials designed to examine the effects of carvedilol on glycemic control in patients with diabetes and heart failure have not been conducted.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adriamycin cytoxan taxol carboplatin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cyclophosphamide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were shocked to learn that our state laws allow pharmacists to deny a prescription or medication to somebody for whatever reason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cyclophosphamide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 all these high-profile celebrities have in common? Most likely they have people around them who enabled them to continue taking prescription drugs for their pain and ailments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cytoxan infusion order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2015-12-20T01:16:45+04:00</dcterms:created>
  <dcterms:modified xsi:type="dcterms:W3CDTF">2015-12-20T01:16:45+04:00</dcterms:modified>
  <dc:title>Cytoxan Taxotere Breast Cancer - Cost Of Cytoxan Infusion</dc:title>
  <dc:description>Cytoxan 50 mg tablets, cytoxan price in india, taxotere cytoxan long term effects, cyclophosphamide order, cytoxan tablets package insert, cytoxan oral, adriamycin cytoxan taxol carboplatin</dc:description>
  <dc:subject>Cytoxan Taxotere Breast Cancer - Cost Of Cytoxan Infusion</dc:subject>
  <cp:keywords>cyclophosphamide (cytoxan neosar), cytoxan price in india, cytoxan tablets price, cyclophosphamide orders, cytoxan adriamycin taxotere, buy cyclophosphamide injection, cytoxan iv infusion rate, cytoxan adriamycin 5 fu, cytoxan oral solution, cost of cytoxan iv</cp:keywords>
  <cp:category/>
</cp:coreProperties>
</file>