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0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0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0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0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0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2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3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4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5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6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7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8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251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Flomax Mr 0 4 Mg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al 0 4mg preis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tamsulosin forum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tamsulosin alternative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tamsulosin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sr pellets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flomax medication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al 0 4 mg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true healing system has to be based on Self determination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flomax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I'd like to withdraw $100, please where to buy albendazole in garden grove ca fx "Today's announcement 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0.4mg cap color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generic flomax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mr otc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an alternative to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Wash your hands before and after applying the medication or use sterile gloves.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basics 0 4mg hartkapseln.retard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 to flomaxtra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 tamsulosin tablets do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online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price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modified release tablets 0.4mg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pois tenho muita dificuldade para engolir a quem devo recorrer? me ajudem  obrigada eliane Itamb&amp;eacute;-pe.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flomax in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0.4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cr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.4 mg for kidney stones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cash over night Though very different on the outside, the Q10 and Z10 are about the same inside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flomax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flomax online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Case control studies provide a measure of the relative risk of disease, namely, a ratio of the incidence of a disease among oral-contraceptive users to that among nonusers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drug flomax used to treat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nebenwirkungen von tamsulosin basics 0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Thankfully the Navy pays for my inhalers but I run a mile and a half or more every day, I still use my inhaler but not so frequently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0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mr 400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flomaxtra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tamsulosin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 also do not provide coupons for Teva, Pimpal, Gallet, Adalene, Adeferin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0.4mg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Proteinuria and leukopenia have been reported rarely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herbal alternatives to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mechanism of 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tamsulosin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reason being that HCG itself is also suppressive of natural testosterone and should be out of the body before therapy is over, or it will inhibit natural testicle function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otc questionnaire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any given year, about 15 percent of couples in North America and Europe who are trying to conceive are infertile.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natural alternative to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tamsulosin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tablets used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Hope you can post some before after photos on your website in the near future of those seeing great success with using only/primarily topical Fin.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sr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symptoms described for this condition are precisely what I have experienced, undiagnosed over the past several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sr 0.4mg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I?ve been exploring for a little bit for any high-quality articles or weblog posts on this kind of area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al 0 4 mg hartkapseln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think that doctors try to push the newer drugs bc they get kickbacks from the drug manufacturers..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dutasteride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online apotheke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 to flomax herbal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Lemongrove - I have bone mets and have since orig diagnosis July 07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canada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0.4 mg en espanol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0.4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mr 0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capsules usp 0.4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met with some resistance, but when the clerk looked it up - it was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effectiveness of generic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a petite woman, and ibuprofen leaves me in pain AND makes me dizzy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0.4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dutasteride hplc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for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mr 400 mcg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began taking Valtrex daily 6 yrs ago to suppress my outbreaks that I still was dealing with every other month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flomax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omnic tamsulosin cloridrato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prolonged release tablets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0.4mg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Indomethacin given concomitantly with digoxin has been reported to increase the serum concentration and prolong the half-life of digoxin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product monograph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0.4mg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Dieses alles spricht fr eine relative Kumulation von Arzneistoffen, besonders solcher mit langer Halbwertszeit, im Organismus des Slings (17)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otc supply of tamsulosin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addition, each tablet contains the following inactive ingredients: lactose monohydrate, magnesium stearate, microcrystalline cellulose, and pregelatinized starch.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cheaper alternative to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.4 mg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cr product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big"happy lightbulb going off" like on Zoloft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alternatives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treatment for these exposed people is the same as the treatment of the infested individual.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sr 0.4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0.4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to take it at the same time every day and with a meal or it upsets my stomach and gives me a headache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tamsulosin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drug is started after anabolic steroids are stopped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drug for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0.4mg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capsules usp monograph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husband hates me at the ,moment and I just don&amp;rsquo;t think I can go on.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else is flomax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Maybe that&amp;rsquo;s why I wasn&amp;rsquo;t so freaked out about this image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tamsulosin hcl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basics 0 4 mg beipackzettel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drug tamsulosin hydrochloride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0.4 mg for kidney stones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treatment tamsulosin hydrochloride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Propecia beinhaltet stets die gleiche Dosierung Finasterid.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omnic 0.4 mg tamsulosin cloridrato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0 4mg wirkung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basics 0 4mg erfahrungen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tamsulosin 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consolidation assistance In New Delhi, lawmakers worry that America's withdrawal from Afghanistan will create a safe haven for extremists in South Asia, and that the U.S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tamsulosin hcl 0.4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have any concerns, be sure to talk to your doctor.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online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is typically down to the serotonin portion of the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beta 0 4 mg retard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Initially he was prescribed Propranolol and eventually Pizotifen as the preventative and Sumatriptan when he has an attack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flomaxtra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teva 0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for flomax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flomax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flomax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flomax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basics 0 4 mg hartkaps retard beipackzettel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body eliminates Doryx through the liver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capsules 0.2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should throw out the container once you have used the number of sprays that is on the label, even if the container is not empty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medication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coupon save $10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400 mcg prostate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needed 121 pitches to get through seven innings, tying the career high.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o.4 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0.4mg image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tsh is 0 my T4 is 0 and my T3 is just above the high range which is 6.2 the perfect T3 reading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coupon card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otc guidance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flomax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flomax 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alternatives to flomaxtra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 don&amp;rsquo;t feel sad, i just feel really angry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tamsulosin hcl get you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dutasteride hplc method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does NOT include all information about the possible uses, directions, warnings, precautions, interactions, adverse effects, or risks that may apply to Cardura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alternatives to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flomax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omnic 0 4 tamsulosina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just refused to take it any longer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0.4mg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in these studies were permitted a maximum of twoantiepileptic drugs (AEDs) in addition to TOPAMAX tablets orplacebo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thuoc tamsulosin 0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Bloodpressure is the force of blood in your blood vessels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in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flomax relief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cr o.4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alternatives to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admit that they were a bit scary, but nothing gave me the effect that people said &amp;ldquo;the original&amp;rdquo; would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flomax 0.4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 m/r capsules 400 micrograms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basics 0 4mg hartkapseln retardiert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cost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old, I suffered with extreme anxiety and from panic attacks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costco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cost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Canon law says that an immemorial custom not only has the force of law, but that canon law can't even abrogate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400 micrograms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of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Go through Cu3 Green Coffee Be0n Extract Sid5 EffeAtU UessVon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tamsulosin 0.4mg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high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least Dan's only affects your skin externally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cheap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you can experience nervous system effects such as changes in sleeping habits, tremors or shaking and even anxiety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flomax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0 4mg nebenwirkung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Older adults with dementia may also have a greater chance of having a stroke or mini-stroke during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low cost tamsulosin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costco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someone who has Asian skin uses Differin, they should also use vitamin E lotions on blemished skin at another time of day to prevent darkening of the skin before it even starts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flomax cr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tamsulosin hydrochloride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hydrochloride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omnic 0 4 tamsulosina clorhidrato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drug name for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alternative meds to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She would rub her face - she has to offer.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flomax at costco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Unfortunately, there is no easy road to weight loss, which is why so many diet plans and pills that promise a quick weight loss.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in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Ik overweeg om door de huisarts voor mijn dochter ook Tretinone voor te laten schrijven; of is ze daar te jong voor?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petyme tamsulosin hydrochloride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hexal 0 4mg retardkapseln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carefully monitor every patient taking this medicine.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does flomax have a generic equivalent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0.4 mg capsule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coupons printable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tamsulosin hcl 0.4mg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 unhurried denies having a self-annihilation drawing, take nigh opposite plans for the coming and accompaniment systems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Indigestion has a lot to do with your feelings and emotions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basics 0 4mg hartkapsel retardiert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flomax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al 0 4 mg preis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flomax online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women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basics 0 4 mg nebenwirkungen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oligohydramnios is observed, enalapril maleate and hydrochlorothiazide should be discontinued unless it is considered lifesaving for the mother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0.4mg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400 mcg caps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By controlling phosphodiesterase type 5, it permits a lot more blood to circulation easily into the penile area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mr 400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Ciddi ktandvers reaksiyonlar oldua sefksim kesilmeli ve uygun tedavi ve/veya mler uygulanmaldr.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mr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0.4 mg cap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flomax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cr .4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Appirios la farmac&amp;eacute;utica espacio, de relaciones profesionales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tamsulosine hcl retard 0 4 mg pch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[1] All the points fall in the upper segment, showing treatment to be better than placebo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tamsulosin 0.4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As such they will occupy the receptor and keep it from binding estrogens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flomax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tamsulosin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flomax .4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0.4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hcl cr o.4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tamsulosin .4mg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flomax cr for kidney stones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2015-12-20T01:16:50+04:00</dcterms:created>
  <dcterms:modified xsi:type="dcterms:W3CDTF">2015-12-20T01:16:50+04:00</dcterms:modified>
  <dc:title>What Is The Drug Flomax Used To Treat - Cheaper Alternative To Flomax</dc:title>
  <dc:description>Flomax 0.4 mg tab, flomax tamsulosin, tamsulosin hydrochloride prolonged release tablets, tamsulosin hydrochloride capsules usp monograph, tamsulosin teva 0 4 mg, flomax cr o.4 mg, flomax cost comparison</dc:description>
  <dc:subject>What Is The Drug Flomax Used To Treat - Cheaper Alternative To Flomax</dc:subject>
  <cp:keywords>buy tamsulosin online uk, tamsulosin hydrochloride mechanism of action, flomax tamsulosin, flomax mr 0 4 mg, flomax generic price, flomax cr product monograph, cost of flomax generic, flomax 0.4mg capsules, buy flomax relief, tamsulosin 0 4mg nebenwirkung</cp:keywords>
  <cp:category/>
</cp:coreProperties>
</file>