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7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7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7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7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7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8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8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8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8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8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8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8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8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8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48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Tamsulosin 0 4 Mg Hexal</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Mifepristone in combination with a prostaglandin analogue has been used in France, Sweden, the United Kingdom, and China by more than 3 million women for abortion up to 63 days&amp;rsquo; gestation</a:t>
            </a:r>
            <a:br/>
            <a:r>
              <a:rPr b="false" i="false" strike="noStrike" sz="1200" u="none">
                <a:solidFill>
                  <a:srgbClr val="FFFFFF"/>
                </a:solidFill>
                <a:latin typeface="Calibri"/>
              </a:rPr>
              <a:t>tamsulosin tablets dissolution</a:t>
            </a:r>
            <a:br/>
            <a:r>
              <a:rPr b="false" i="false" strike="noStrike" sz="1200" u="none">
                <a:solidFill>
                  <a:srgbClr val="FFFFFF"/>
                </a:solidFill>
                <a:latin typeface="Calibri"/>
              </a:rPr>
              <a:t>Though you cannot speak directly to the family has to be sacred, and although they get that and I have had with philosopher families.</a:t>
            </a:r>
            <a:br/>
            <a:r>
              <a:rPr b="false" i="false" strike="noStrike" sz="1200" u="none">
                <a:solidFill>
                  <a:srgbClr val="FFFFFF"/>
                </a:solidFill>
                <a:latin typeface="Calibri"/>
              </a:rPr>
              <a:t>tamsulosin online uk</a:t>
            </a:r>
            <a:br/>
            <a:r>
              <a:rPr b="false" i="false" strike="noStrike" sz="1200" u="none">
                <a:solidFill>
                  <a:srgbClr val="FFFFFF"/>
                </a:solidFill>
                <a:latin typeface="Calibri"/>
              </a:rPr>
              <a:t>where to buy flomax</a:t>
            </a:r>
            <a:br/>
            <a:r>
              <a:rPr b="false" i="false" strike="noStrike" sz="1200" u="none">
                <a:solidFill>
                  <a:srgbClr val="FFFFFF"/>
                </a:solidFill>
                <a:latin typeface="Calibri"/>
              </a:rPr>
              <a:t>flomax 0.4 mg para que sirve</a:t>
            </a:r>
            <a:br/>
            <a:r>
              <a:rPr b="false" i="false" strike="noStrike" sz="1200" u="none">
                <a:solidFill>
                  <a:srgbClr val="FFFFFF"/>
                </a:solidFill>
                <a:latin typeface="Calibri"/>
              </a:rPr>
              <a:t>tamsulosin o.4mg capsules</a:t>
            </a:r>
            <a:br/>
            <a:r>
              <a:rPr b="false" i="false" strike="noStrike" sz="1200" u="none">
                <a:solidFill>
                  <a:srgbClr val="FFFFFF"/>
                </a:solidFill>
                <a:latin typeface="Calibri"/>
              </a:rPr>
              <a:t>flomax alternatives natural</a:t>
            </a:r>
            <a:br/>
            <a:r>
              <a:rPr b="false" i="false" strike="noStrike" sz="1200" u="none">
                <a:solidFill>
                  <a:srgbClr val="FFFFFF"/>
                </a:solidFill>
                <a:latin typeface="Calibri"/>
              </a:rPr>
              <a:t>Tamoxifen targets the estrogen receptor, making it particularly effective against breast cancers that display the molecule abundantly</a:t>
            </a:r>
            <a:br/>
            <a:r>
              <a:rPr b="false" i="false" strike="noStrike" sz="1200" u="none">
                <a:solidFill>
                  <a:srgbClr val="FFFFFF"/>
                </a:solidFill>
                <a:latin typeface="Calibri"/>
              </a:rPr>
              <a:t>tamsulosin hcl generic flomax</a:t>
            </a:r>
            <a:br/>
            <a:r>
              <a:rPr b="false" i="false" strike="noStrike" sz="1200" u="none">
                <a:solidFill>
                  <a:srgbClr val="FFFFFF"/>
                </a:solidFill>
                <a:latin typeface="Calibri"/>
              </a:rPr>
              <a:t>buy generic flomax online</a:t>
            </a:r>
            <a:br/>
            <a:r>
              <a:rPr b="false" i="false" strike="noStrike" sz="1200" u="none">
                <a:solidFill>
                  <a:srgbClr val="FFFFFF"/>
                </a:solidFill>
                <a:latin typeface="Calibri"/>
              </a:rPr>
              <a:t>It can even be fatal to yourunborn baby.</a:t>
            </a:r>
            <a:br/>
            <a:r>
              <a:rPr b="false" i="false" strike="noStrike" sz="1200" u="none">
                <a:solidFill>
                  <a:srgbClr val="FFFFFF"/>
                </a:solidFill>
                <a:latin typeface="Calibri"/>
              </a:rPr>
              <a:t>alternatives to taking flomax</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flomax cost walgreens</a:t>
            </a:r>
            <a:br/>
            <a:r>
              <a:rPr b="false" i="false" strike="noStrike" sz="1200" u="none">
                <a:solidFill>
                  <a:srgbClr val="FFFFFF"/>
                </a:solidFill>
                <a:latin typeface="Calibri"/>
              </a:rPr>
              <a:t>Hipertansiyonu olan hastalarda telmisartan, nabz hzn etkilemeksizin, hem sistolik hem de diyastolik kan basncn drr</a:t>
            </a:r>
            <a:br/>
            <a:r>
              <a:rPr b="false" i="false" strike="noStrike" sz="1200" u="none">
                <a:solidFill>
                  <a:srgbClr val="FFFFFF"/>
                </a:solidFill>
                <a:latin typeface="Calibri"/>
              </a:rPr>
              <a:t>tamsulosin 0 4mg</a:t>
            </a:r>
            <a:br/>
            <a:r>
              <a:rPr b="false" i="false" strike="noStrike" sz="1200" u="none">
                <a:solidFill>
                  <a:srgbClr val="FFFFFF"/>
                </a:solidFill>
                <a:latin typeface="Calibri"/>
              </a:rPr>
              <a:t>tamsulosin hexal 0 4 mg retard</a:t>
            </a:r>
            <a:br/>
            <a:r>
              <a:rPr b="false" i="false" strike="noStrike" sz="1200" u="none">
                <a:solidFill>
                  <a:srgbClr val="FFFFFF"/>
                </a:solidFill>
                <a:latin typeface="Calibri"/>
              </a:rPr>
              <a:t>Staphylococcal prosthetic regulator endocarditis: cardinal mg PO q 8 h in combining with garamycin nonnegative Nafcil, oxacillin, or vancocin</a:t>
            </a:r>
            <a:br/>
            <a:r>
              <a:rPr b="false" i="false" strike="noStrike" sz="1200" u="none">
                <a:solidFill>
                  <a:srgbClr val="FFFFFF"/>
                </a:solidFill>
                <a:latin typeface="Calibri"/>
              </a:rPr>
              <a:t>tamsulosin hcl shortage</a:t>
            </a:r>
            <a:br/>
            <a:r>
              <a:rPr b="false" i="false" strike="noStrike" sz="1200" u="none">
                <a:solidFill>
                  <a:srgbClr val="FFFFFF"/>
                </a:solidFill>
                <a:latin typeface="Calibri"/>
              </a:rPr>
              <a:t>tamsulosin 0 4 mg hexal</a:t>
            </a:r>
            <a:br/>
            <a:r>
              <a:rPr b="false" i="false" strike="noStrike" sz="1200" u="none">
                <a:solidFill>
                  <a:srgbClr val="FFFFFF"/>
                </a:solidFill>
                <a:latin typeface="Calibri"/>
              </a:rPr>
              <a:t>tamsulosin tablets capsules</a:t>
            </a:r>
            <a:br/>
            <a:r>
              <a:rPr b="false" i="false" strike="noStrike" sz="1200" u="none">
                <a:solidFill>
                  <a:srgbClr val="FFFFFF"/>
                </a:solidFill>
                <a:latin typeface="Calibri"/>
              </a:rPr>
              <a:t>flomax o. 4 mg capsules</a:t>
            </a:r>
            <a:br/>
            <a:r>
              <a:rPr b="false" i="false" strike="noStrike" sz="1200" u="none">
                <a:solidFill>
                  <a:srgbClr val="FFFFFF"/>
                </a:solidFill>
                <a:latin typeface="Calibri"/>
              </a:rPr>
              <a:t>flomax generic costco</a:t>
            </a:r>
            <a:br/>
            <a:r>
              <a:rPr b="false" i="false" strike="noStrike" sz="1200" u="none">
                <a:solidFill>
                  <a:srgbClr val="FFFFFF"/>
                </a:solidFill>
                <a:latin typeface="Calibri"/>
              </a:rPr>
              <a:t>He added that Pfizer Consumer Healthcare is the "optimal partner to commercialise OTC Nexium globally."</a:t>
            </a:r>
            <a:br/>
            <a:r>
              <a:rPr b="false" i="false" strike="noStrike" sz="1200" u="none">
                <a:solidFill>
                  <a:srgbClr val="FFFFFF"/>
                </a:solidFill>
                <a:latin typeface="Calibri"/>
              </a:rPr>
              <a:t>generic version of flomax</a:t>
            </a:r>
            <a:br/>
            <a:r>
              <a:rPr b="false" i="false" strike="noStrike" sz="1200" u="none">
                <a:solidFill>
                  <a:srgbClr val="FFFFFF"/>
                </a:solidFill>
                <a:latin typeface="Calibri"/>
              </a:rPr>
              <a:t>tamsulosin 0 4 mg nebenwirkung</a:t>
            </a:r>
            <a:br/>
            <a:r>
              <a:rPr b="false" i="false" strike="noStrike" sz="1200" u="none">
                <a:solidFill>
                  <a:srgbClr val="FFFFFF"/>
                </a:solidFill>
                <a:latin typeface="Calibri"/>
              </a:rPr>
              <a:t>It seems like people might want to do this, the marketing copy must also be avoided, as this campaign would require massive work and hours to really materialize</a:t>
            </a:r>
            <a:br/>
            <a:r>
              <a:rPr b="false" i="false" strike="noStrike" sz="1200" u="none">
                <a:solidFill>
                  <a:srgbClr val="FFFFFF"/>
                </a:solidFill>
                <a:latin typeface="Calibri"/>
              </a:rPr>
              <a:t>tamsulosin al 0 4mg nebenwirkungen</a:t>
            </a:r>
            <a:br/>
            <a:r>
              <a:rPr b="false" i="false" strike="noStrike" sz="1200" u="none">
                <a:solidFill>
                  <a:srgbClr val="FFFFFF"/>
                </a:solidFill>
                <a:latin typeface="Calibri"/>
              </a:rPr>
              <a:t>Acai Perfect Acai Purest Does Loestrin Cause Depression Burning Fat Prozac Cephalexin 250 Mg Ingredients</a:t>
            </a:r>
            <a:br/>
            <a:r>
              <a:rPr b="false" i="false" strike="noStrike" sz="1200" u="none">
                <a:solidFill>
                  <a:srgbClr val="FFFFFF"/>
                </a:solidFill>
                <a:latin typeface="Calibri"/>
              </a:rPr>
              <a:t>where to buy flomaxtra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Scottish Diabetes Survey Body Mass Index Bmi Proventil In Pneumonia</a:t>
            </a:r>
            <a:br/>
            <a:r>
              <a:rPr b="false" i="false" strike="noStrike" sz="1200" u="none">
                <a:solidFill>
                  <a:srgbClr val="FFFFFF"/>
                </a:solidFill>
                <a:latin typeface="Calibri"/>
              </a:rPr>
              <a:t>flomax coupons</a:t>
            </a:r>
            <a:br/>
            <a:r>
              <a:rPr b="false" i="false" strike="noStrike" sz="1200" u="none">
                <a:solidFill>
                  <a:srgbClr val="FFFFFF"/>
                </a:solidFill>
                <a:latin typeface="Calibri"/>
              </a:rPr>
              <a:t>tamsulosin al 0 4 mg</a:t>
            </a:r>
            <a:br/>
            <a:r>
              <a:rPr b="false" i="false" strike="noStrike" sz="1200" u="none">
                <a:solidFill>
                  <a:srgbClr val="FFFFFF"/>
                </a:solidFill>
                <a:latin typeface="Calibri"/>
              </a:rPr>
              <a:t>I never could sleep for years and years</a:t>
            </a:r>
            <a:br/>
            <a:r>
              <a:rPr b="false" i="false" strike="noStrike" sz="1200" u="none">
                <a:solidFill>
                  <a:srgbClr val="FFFFFF"/>
                </a:solidFill>
                <a:latin typeface="Calibri"/>
              </a:rPr>
              <a:t>flomax otc training</a:t>
            </a:r>
            <a:br/>
            <a:r>
              <a:rPr b="false" i="false" strike="noStrike" sz="1200" u="none">
                <a:solidFill>
                  <a:srgbClr val="FFFFFF"/>
                </a:solidFill>
                <a:latin typeface="Calibri"/>
              </a:rPr>
              <a:t>Compruebe con su mco regularmente la evoluciel trastorno que motiva la administracie fluconazol</a:t>
            </a:r>
            <a:br/>
            <a:r>
              <a:rPr b="false" i="false" strike="noStrike" sz="1200" u="none">
                <a:solidFill>
                  <a:srgbClr val="FFFFFF"/>
                </a:solidFill>
                <a:latin typeface="Calibri"/>
              </a:rPr>
              <a:t>flomax tablets in india</a:t>
            </a:r>
            <a:br/>
            <a:r>
              <a:rPr b="false" i="false" strike="noStrike" sz="1200" u="none">
                <a:solidFill>
                  <a:srgbClr val="FFFFFF"/>
                </a:solidFill>
                <a:latin typeface="Calibri"/>
              </a:rPr>
              <a:t>flomax use in women</a:t>
            </a:r>
            <a:br/>
            <a:r>
              <a:rPr b="false" i="false" strike="noStrike" sz="1200" u="none">
                <a:solidFill>
                  <a:srgbClr val="FFFFFF"/>
                </a:solidFill>
                <a:latin typeface="Calibri"/>
              </a:rPr>
              <a:t>over the counter flomax alternative</a:t>
            </a:r>
            <a:br/>
            <a:r>
              <a:rPr b="false" i="false" strike="noStrike" sz="1200" u="none">
                <a:solidFill>
                  <a:srgbClr val="FFFFFF"/>
                </a:solidFill>
                <a:latin typeface="Calibri"/>
              </a:rPr>
              <a:t>I have been on this injection since february 2013 as I used to get painful cramp when I had my periods, so this injection was supposed to stop me from getting periods so there would be no pain</a:t>
            </a:r>
            <a:br/>
            <a:r>
              <a:rPr b="false" i="false" strike="noStrike" sz="1200" u="none">
                <a:solidFill>
                  <a:srgbClr val="FFFFFF"/>
                </a:solidFill>
                <a:latin typeface="Calibri"/>
              </a:rPr>
              <a:t>use of flomax in women</a:t>
            </a:r>
            <a:br/>
            <a:r>
              <a:rPr b="false" i="false" strike="noStrike" sz="1200" u="none">
                <a:solidFill>
                  <a:srgbClr val="FFFFFF"/>
                </a:solidFill>
                <a:latin typeface="Calibri"/>
              </a:rPr>
              <a:t>ratio tamsulosin 4mg</a:t>
            </a:r>
            <a:br/>
            <a:r>
              <a:rPr b="false" i="false" strike="noStrike" sz="1200" u="none">
                <a:solidFill>
                  <a:srgbClr val="FFFFFF"/>
                </a:solidFill>
                <a:latin typeface="Calibri"/>
              </a:rPr>
              <a:t>cost of tamsulosin at costco</a:t>
            </a:r>
            <a:br/>
            <a:r>
              <a:rPr b="false" i="false" strike="noStrike" sz="1200" u="none">
                <a:solidFill>
                  <a:srgbClr val="FFFFFF"/>
                </a:solidFill>
                <a:latin typeface="Calibri"/>
              </a:rPr>
              <a:t>purchase flomax generic</a:t>
            </a:r>
            <a:br/>
            <a:r>
              <a:rPr b="false" i="false" strike="noStrike" sz="1200" u="none">
                <a:solidFill>
                  <a:srgbClr val="FFFFFF"/>
                </a:solidFill>
                <a:latin typeface="Calibri"/>
              </a:rPr>
              <a:t>order flomax</a:t>
            </a:r>
            <a:br/>
            <a:r>
              <a:rPr b="false" i="false" strike="noStrike" sz="1200" u="none">
                <a:solidFill>
                  <a:srgbClr val="FFFFFF"/>
                </a:solidFill>
                <a:latin typeface="Calibri"/>
              </a:rPr>
              <a:t>flomax prices walmart</a:t>
            </a:r>
            <a:br/>
            <a:r>
              <a:rPr b="false" i="false" strike="noStrike" sz="1200" u="none">
                <a:solidFill>
                  <a:srgbClr val="FFFFFF"/>
                </a:solidFill>
                <a:latin typeface="Calibri"/>
              </a:rPr>
              <a:t>Cefaclor ext-rel tab 500mg twice daily clinically equivalent to caps 250mg three times daily</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tabphyn mr tamsulosin hydrochloride</a:t>
            </a:r>
            <a:br/>
            <a:r>
              <a:rPr b="false" i="false" strike="noStrike" sz="1200" u="none">
                <a:solidFill>
                  <a:srgbClr val="FFFFFF"/>
                </a:solidFill>
                <a:latin typeface="Calibri"/>
              </a:rPr>
              <a:t>The tablets should be stored at 77 degree Fahrenheit temperature and should be protected from humidity and moisture.</a:t>
            </a:r>
            <a:br/>
            <a:r>
              <a:rPr b="false" i="false" strike="noStrike" sz="1200" u="none">
                <a:solidFill>
                  <a:srgbClr val="FFFFFF"/>
                </a:solidFill>
                <a:latin typeface="Calibri"/>
              </a:rPr>
              <a:t>tamsulosin hydrochloride capsules usp</a:t>
            </a:r>
            <a:br/>
            <a:r>
              <a:rPr b="false" i="false" strike="noStrike" sz="1200" u="none">
                <a:solidFill>
                  <a:srgbClr val="FFFFFF"/>
                </a:solidFill>
                <a:latin typeface="Calibri"/>
              </a:rPr>
              <a:t>omnic tamsulosin hydrochloride</a:t>
            </a:r>
            <a:br/>
            <a:r>
              <a:rPr b="false" i="false" strike="noStrike" sz="1200" u="none">
                <a:solidFill>
                  <a:srgbClr val="FFFFFF"/>
                </a:solidFill>
                <a:latin typeface="Calibri"/>
              </a:rPr>
              <a:t>tamsulosin 0.4 mg sa capsules</a:t>
            </a:r>
            <a:br/>
            <a:r>
              <a:rPr b="false" i="false" strike="noStrike" sz="1200" u="none">
                <a:solidFill>
                  <a:srgbClr val="FFFFFF"/>
                </a:solidFill>
                <a:latin typeface="Calibri"/>
              </a:rPr>
              <a:t>flomax generic for sale</a:t>
            </a:r>
            <a:br/>
            <a:r>
              <a:rPr b="false" i="false" strike="noStrike" sz="1200" u="none">
                <a:solidFill>
                  <a:srgbClr val="FFFFFF"/>
                </a:solidFill>
                <a:latin typeface="Calibri"/>
              </a:rPr>
              <a:t>tamsulosin 0.4 mg cp24</a:t>
            </a:r>
            <a:br/>
            <a:r>
              <a:rPr b="false" i="false" strike="noStrike" sz="1200" u="none">
                <a:solidFill>
                  <a:srgbClr val="FFFFFF"/>
                </a:solidFill>
                <a:latin typeface="Calibri"/>
              </a:rPr>
              <a:t>tamsulosin hcl 0.4</a:t>
            </a:r>
            <a:br/>
            <a:r>
              <a:rPr b="false" i="false" strike="noStrike" sz="1200" u="none">
                <a:solidFill>
                  <a:srgbClr val="FFFFFF"/>
                </a:solidFill>
                <a:latin typeface="Calibri"/>
              </a:rPr>
              <a:t>The good news is that generally the side effects of prednisone 10mg are temporary and not long lasting</a:t>
            </a:r>
            <a:br/>
            <a:r>
              <a:rPr b="false" i="false" strike="noStrike" sz="1200" u="none">
                <a:solidFill>
                  <a:srgbClr val="FFFFFF"/>
                </a:solidFill>
                <a:latin typeface="Calibri"/>
              </a:rPr>
              <a:t>where to buy flomax generic</a:t>
            </a:r>
            <a:br/>
            <a:r>
              <a:rPr b="false" i="false" strike="noStrike" sz="1200" u="none">
                <a:solidFill>
                  <a:srgbClr val="FFFFFF"/>
                </a:solidFill>
                <a:latin typeface="Calibri"/>
              </a:rPr>
              <a:t>tamsulosin .4mg</a:t>
            </a:r>
            <a:br/>
            <a:r>
              <a:rPr b="false" i="false" strike="noStrike" sz="1200" u="none">
                <a:solidFill>
                  <a:srgbClr val="FFFFFF"/>
                </a:solidFill>
                <a:latin typeface="Calibri"/>
              </a:rPr>
              <a:t>tamsulosin 400 mcg m/r capsules</a:t>
            </a:r>
            <a:br/>
            <a:r>
              <a:rPr b="false" i="false" strike="noStrike" sz="1200" u="none">
                <a:solidFill>
                  <a:srgbClr val="FFFFFF"/>
                </a:solidFill>
                <a:latin typeface="Calibri"/>
              </a:rPr>
              <a:t>how much does tamsulosin cost at walmart</a:t>
            </a:r>
            <a:br/>
            <a:r>
              <a:rPr b="false" i="false" strike="noStrike" sz="1200" u="none">
                <a:solidFill>
                  <a:srgbClr val="FFFFFF"/>
                </a:solidFill>
                <a:latin typeface="Calibri"/>
              </a:rPr>
              <a:t>natural holistic alternative to flomax</a:t>
            </a:r>
            <a:br/>
            <a:r>
              <a:rPr b="false" i="false" strike="noStrike" sz="1200" u="none">
                <a:solidFill>
                  <a:srgbClr val="FFFFFF"/>
                </a:solidFill>
                <a:latin typeface="Calibri"/>
              </a:rPr>
              <a:t>tamsulosin 0.4mg cap aur</a:t>
            </a:r>
            <a:br/>
            <a:r>
              <a:rPr b="false" i="false" strike="noStrike" sz="1200" u="none">
                <a:solidFill>
                  <a:srgbClr val="FFFFFF"/>
                </a:solidFill>
                <a:latin typeface="Calibri"/>
              </a:rPr>
              <a:t>tamsulosin hydrochloride 0.4 mg price</a:t>
            </a:r>
            <a:br/>
            <a:r>
              <a:rPr b="false" i="false" strike="noStrike" sz="1200" u="none">
                <a:solidFill>
                  <a:srgbClr val="FFFFFF"/>
                </a:solidFill>
                <a:latin typeface="Calibri"/>
              </a:rPr>
              <a:t>tamsulosin 0 4 mg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when did flomax go otc</a:t>
            </a:r>
            <a:br/>
            <a:r>
              <a:rPr b="false" i="false" strike="noStrike" sz="1200" u="none">
                <a:solidFill>
                  <a:srgbClr val="FFFFFF"/>
                </a:solidFill>
                <a:latin typeface="Calibri"/>
              </a:rPr>
              <a:t>"The inquirer is that by mumbling all combinations who have cared into helium with an eked person you referred a rearguard 'dilating' and financed the licenceaventis from listing pewresearchcenter</a:t>
            </a:r>
            <a:br/>
            <a:r>
              <a:rPr b="false" i="false" strike="noStrike" sz="1200" u="none">
                <a:solidFill>
                  <a:srgbClr val="FFFFFF"/>
                </a:solidFill>
                <a:latin typeface="Calibri"/>
              </a:rPr>
              <a:t>tamsulosin basics 0 4mg preis</a:t>
            </a:r>
            <a:br/>
            <a:r>
              <a:rPr b="false" i="false" strike="noStrike" sz="1200" u="none">
                <a:solidFill>
                  <a:srgbClr val="FFFFFF"/>
                </a:solidFill>
                <a:latin typeface="Calibri"/>
              </a:rPr>
              <a:t>alternatives to flomax drug</a:t>
            </a:r>
            <a:br/>
            <a:r>
              <a:rPr b="false" i="false" strike="noStrike" sz="1200" u="none">
                <a:solidFill>
                  <a:srgbClr val="FFFFFF"/>
                </a:solidFill>
                <a:latin typeface="Calibri"/>
              </a:rPr>
              <a:t>Respect, equal opportunity, and the balance of career and family life form the basis for mutual cooperation</a:t>
            </a:r>
            <a:br/>
            <a:r>
              <a:rPr b="false" i="false" strike="noStrike" sz="1200" u="none">
                <a:solidFill>
                  <a:srgbClr val="FFFFFF"/>
                </a:solidFill>
                <a:latin typeface="Calibri"/>
              </a:rPr>
              <a:t>tamsulosin 400 mg</a:t>
            </a:r>
            <a:br/>
            <a:r>
              <a:rPr b="false" i="false" strike="noStrike" sz="1200" u="none">
                <a:solidFill>
                  <a:srgbClr val="FFFFFF"/>
                </a:solidFill>
                <a:latin typeface="Calibri"/>
              </a:rPr>
              <a:t>However, it is not all bad news as rejection can move you into a time of reflection where you think through new perspectives, which result in inner growth</a:t>
            </a:r>
            <a:br/>
            <a:r>
              <a:rPr b="false" i="false" strike="noStrike" sz="1200" u="none">
                <a:solidFill>
                  <a:srgbClr val="FFFFFF"/>
                </a:solidFill>
                <a:latin typeface="Calibri"/>
              </a:rPr>
              <a:t>flomax coupon</a:t>
            </a:r>
            <a:br/>
            <a:r>
              <a:rPr b="false" i="false" strike="noStrike" sz="1200" u="none">
                <a:solidFill>
                  <a:srgbClr val="FFFFFF"/>
                </a:solidFill>
                <a:latin typeface="Calibri"/>
              </a:rPr>
              <a:t>tamsulosin mr 400 mcg</a:t>
            </a:r>
            <a:br/>
            <a:r>
              <a:rPr b="false" i="false" strike="noStrike" sz="1200" u="none">
                <a:solidFill>
                  <a:srgbClr val="FFFFFF"/>
                </a:solidFill>
                <a:latin typeface="Calibri"/>
              </a:rPr>
              <a:t>tamsulosin hcl .4mg price</a:t>
            </a:r>
            <a:br/>
            <a:r>
              <a:rPr b="false" i="false" strike="noStrike" sz="1200" u="none">
                <a:solidFill>
                  <a:srgbClr val="FFFFFF"/>
                </a:solidFill>
                <a:latin typeface="Calibri"/>
              </a:rPr>
              <a:t>tamsulosin price costco</a:t>
            </a:r>
            <a:br/>
            <a:r>
              <a:rPr b="false" i="false" strike="noStrike" sz="1200" u="none">
                <a:solidFill>
                  <a:srgbClr val="FFFFFF"/>
                </a:solidFill>
                <a:latin typeface="Calibri"/>
              </a:rPr>
              <a:t>tamsulosin price in india</a:t>
            </a:r>
            <a:br/>
            <a:r>
              <a:rPr b="false" i="false" strike="noStrike" sz="1200" u="none">
                <a:solidFill>
                  <a:srgbClr val="FFFFFF"/>
                </a:solidFill>
                <a:latin typeface="Calibri"/>
              </a:rPr>
              <a:t>Upon my searches through the internet I stumbled across what I think is the original to the picture above, before it was photoshopped.</a:t>
            </a:r>
            <a:br/>
            <a:r>
              <a:rPr b="false" i="false" strike="noStrike" sz="1200" u="none">
                <a:solidFill>
                  <a:srgbClr val="FFFFFF"/>
                </a:solidFill>
                <a:latin typeface="Calibri"/>
              </a:rPr>
              <a:t>otc flomax</a:t>
            </a:r>
            <a:br/>
            <a:r>
              <a:rPr b="false" i="false" strike="noStrike" sz="1200" u="none">
                <a:solidFill>
                  <a:srgbClr val="FFFFFF"/>
                </a:solidFill>
                <a:latin typeface="Calibri"/>
              </a:rPr>
              <a:t>Patients are warned to wean themselves off antidepressants slowly and under a doctor&amp;rsquo;s care.</a:t>
            </a:r>
            <a:br/>
            <a:r>
              <a:rPr b="false" i="false" strike="noStrike" sz="1200" u="none">
                <a:solidFill>
                  <a:srgbClr val="FFFFFF"/>
                </a:solidFill>
                <a:latin typeface="Calibri"/>
              </a:rPr>
              <a:t>tamsulosin cost</a:t>
            </a:r>
            <a:br/>
            <a:r>
              <a:rPr b="false" i="false" strike="noStrike" sz="1200" u="none">
                <a:solidFill>
                  <a:srgbClr val="FFFFFF"/>
                </a:solidFill>
                <a:latin typeface="Calibri"/>
              </a:rPr>
              <a:t>Elderly people have such a strong belief in Doctors and prescription medications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flomax costco</a:t>
            </a:r>
            <a:br/>
            <a:r>
              <a:rPr b="false" i="false" strike="noStrike" sz="1200" u="none">
                <a:solidFill>
                  <a:srgbClr val="FFFFFF"/>
                </a:solidFill>
                <a:latin typeface="Calibri"/>
              </a:rPr>
              <a:t>what is tamsulosin hcl 0.4mg used for</a:t>
            </a:r>
            <a:br/>
            <a:r>
              <a:rPr b="false" i="false" strike="noStrike" sz="1200" u="none">
                <a:solidFill>
                  <a:srgbClr val="FFFFFF"/>
                </a:solidFill>
                <a:latin typeface="Calibri"/>
              </a:rPr>
              <a:t>tamsulosin 0.4 mg cap aur</a:t>
            </a:r>
            <a:br/>
            <a:r>
              <a:rPr b="false" i="false" strike="noStrike" sz="1200" u="none">
                <a:solidFill>
                  <a:srgbClr val="FFFFFF"/>
                </a:solidFill>
                <a:latin typeface="Calibri"/>
              </a:rPr>
              <a:t>flomax clinical pharmacology</a:t>
            </a:r>
            <a:br/>
            <a:r>
              <a:rPr b="false" i="false" strike="noStrike" sz="1200" u="none">
                <a:solidFill>
                  <a:srgbClr val="FFFFFF"/>
                </a:solidFill>
                <a:latin typeface="Calibri"/>
              </a:rPr>
              <a:t>Other drugs in this class include Prevacid, Prilosec, Protonix, Zegerid, Aciphex and Vimovo.</a:t>
            </a:r>
            <a:br/>
            <a:r>
              <a:rPr b="false" i="false" strike="noStrike" sz="1200" u="none">
                <a:solidFill>
                  <a:srgbClr val="FFFFFF"/>
                </a:solidFill>
                <a:latin typeface="Calibri"/>
              </a:rPr>
              <a:t>rpsgb otc tamsulosin</a:t>
            </a:r>
            <a:br/>
            <a:r>
              <a:rPr b="false" i="false" strike="noStrike" sz="1200" u="none">
                <a:solidFill>
                  <a:srgbClr val="FFFFFF"/>
                </a:solidFill>
                <a:latin typeface="Calibri"/>
              </a:rPr>
              <a:t>omnic 0.4 tamsulosin</a:t>
            </a:r>
            <a:br/>
            <a:r>
              <a:rPr b="false" i="false" strike="noStrike" sz="1200" u="none">
                <a:solidFill>
                  <a:srgbClr val="FFFFFF"/>
                </a:solidFill>
                <a:latin typeface="Calibri"/>
              </a:rPr>
              <a:t>omnic ocas tamsulosina clorhidrato</a:t>
            </a:r>
            <a:br/>
            <a:r>
              <a:rPr b="false" i="false" strike="noStrike" sz="1200" u="none">
                <a:solidFill>
                  <a:srgbClr val="FFFFFF"/>
                </a:solidFill>
                <a:latin typeface="Calibri"/>
              </a:rPr>
              <a:t>tamsulosin hydrochloride over the counter</a:t>
            </a:r>
            <a:br/>
            <a:r>
              <a:rPr b="false" i="false" strike="noStrike" sz="1200" u="none">
                <a:solidFill>
                  <a:srgbClr val="FFFFFF"/>
                </a:solidFill>
                <a:latin typeface="Calibri"/>
              </a:rPr>
              <a:t>tamsulosin 0.4mg</a:t>
            </a:r>
            <a:br/>
            <a:r>
              <a:rPr b="false" i="false" strike="noStrike" sz="1200" u="none">
                <a:solidFill>
                  <a:srgbClr val="FFFFFF"/>
                </a:solidFill>
                <a:latin typeface="Calibri"/>
              </a:rPr>
              <a:t>cost of tamsulosin hcl 0.4mg</a:t>
            </a:r>
            <a:br/>
            <a:r>
              <a:rPr b="false" i="false" strike="noStrike" sz="1200" u="none">
                <a:solidFill>
                  <a:srgbClr val="FFFFFF"/>
                </a:solidFill>
                <a:latin typeface="Calibri"/>
              </a:rPr>
              <a:t>flomax o.4 mg</a:t>
            </a:r>
            <a:br/>
            <a:r>
              <a:rPr b="false" i="false" strike="noStrike" sz="1200" u="none">
                <a:solidFill>
                  <a:srgbClr val="FFFFFF"/>
                </a:solidFill>
                <a:latin typeface="Calibri"/>
              </a:rPr>
              <a:t>alternative to flomax drug</a:t>
            </a:r>
            <a:br/>
            <a:r>
              <a:rPr b="false" i="false" strike="noStrike" sz="1200" u="none">
                <a:solidFill>
                  <a:srgbClr val="FFFFFF"/>
                </a:solidFill>
                <a:latin typeface="Calibri"/>
              </a:rPr>
              <a:t>flomax price</a:t>
            </a:r>
            <a:br/>
            <a:r>
              <a:rPr b="false" i="false" strike="noStrike" sz="1200" u="none">
                <a:solidFill>
                  <a:srgbClr val="FFFFFF"/>
                </a:solidFill>
                <a:latin typeface="Calibri"/>
              </a:rPr>
              <a:t>I am a 23 year old female who has been suffering from acne since before puberty</a:t>
            </a:r>
            <a:br/>
            <a:r>
              <a:rPr b="false" i="false" strike="noStrike" sz="1200" u="none">
                <a:solidFill>
                  <a:srgbClr val="FFFFFF"/>
                </a:solidFill>
                <a:latin typeface="Calibri"/>
              </a:rPr>
              <a:t>buy flomax tamsulosin</a:t>
            </a:r>
            <a:br/>
            <a:r>
              <a:rPr b="false" i="false" strike="noStrike" sz="1200" u="none">
                <a:solidFill>
                  <a:srgbClr val="FFFFFF"/>
                </a:solidFill>
                <a:latin typeface="Calibri"/>
              </a:rPr>
              <a:t>flomax generic over the counter</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prostate flomax alternatives</a:t>
            </a:r>
            <a:br/>
            <a:r>
              <a:rPr b="false" i="false" strike="noStrike" sz="1200" u="none">
                <a:solidFill>
                  <a:srgbClr val="FFFFFF"/>
                </a:solidFill>
                <a:latin typeface="Calibri"/>
              </a:rPr>
              <a:t>cloridrato de tamsulosin 0 4mg generico</a:t>
            </a:r>
            <a:br/>
            <a:r>
              <a:rPr b="false" i="false" strike="noStrike" sz="1200" u="none">
                <a:solidFill>
                  <a:srgbClr val="FFFFFF"/>
                </a:solidFill>
                <a:latin typeface="Calibri"/>
              </a:rPr>
              <a:t>tamsulosin 0.4mg uses</a:t>
            </a:r>
            <a:br/>
            <a:r>
              <a:rPr b="false" i="false" strike="noStrike" sz="1200" u="none">
                <a:solidFill>
                  <a:srgbClr val="FFFFFF"/>
                </a:solidFill>
                <a:latin typeface="Calibri"/>
              </a:rPr>
              <a:t>By combining topical Rogaine with oral hair loss supplements it is possible to increase your odds of experiencing new hair growth.</a:t>
            </a:r>
            <a:br/>
            <a:r>
              <a:rPr b="false" i="false" strike="noStrike" sz="1200" u="none">
                <a:solidFill>
                  <a:srgbClr val="FFFFFF"/>
                </a:solidFill>
                <a:latin typeface="Calibri"/>
              </a:rPr>
              <a:t>what is flomax medicine used for</a:t>
            </a:r>
            <a:br/>
            <a:r>
              <a:rPr b="false" i="false" strike="noStrike" sz="1200" u="none">
                <a:solidFill>
                  <a:srgbClr val="FFFFFF"/>
                </a:solidFill>
                <a:latin typeface="Calibri"/>
              </a:rPr>
              <a:t>tamsulosin hcl 0.4 mg capsules</a:t>
            </a:r>
            <a:br/>
            <a:r>
              <a:rPr b="false" i="false" strike="noStrike" sz="1200" u="none">
                <a:solidFill>
                  <a:srgbClr val="FFFFFF"/>
                </a:solidFill>
                <a:latin typeface="Calibri"/>
              </a:rPr>
              <a:t>otc alternative to flomax</a:t>
            </a:r>
            <a:br/>
            <a:r>
              <a:rPr b="false" i="false" strike="noStrike" sz="1200" u="none">
                <a:solidFill>
                  <a:srgbClr val="FFFFFF"/>
                </a:solidFill>
                <a:latin typeface="Calibri"/>
              </a:rPr>
              <a:t>average cost of flomax</a:t>
            </a:r>
            <a:br/>
            <a:r>
              <a:rPr b="false" i="false" strike="noStrike" sz="1200" u="none">
                <a:solidFill>
                  <a:srgbClr val="FFFFFF"/>
                </a:solidFill>
                <a:latin typeface="Calibri"/>
              </a:rPr>
              <a:t>tamsulosin hydrochloride inn 0.4mg/capsule</a:t>
            </a:r>
            <a:br/>
            <a:r>
              <a:rPr b="false" i="false" strike="noStrike" sz="1200" u="none">
                <a:solidFill>
                  <a:srgbClr val="FFFFFF"/>
                </a:solidFill>
                <a:latin typeface="Calibri"/>
              </a:rPr>
              <a:t>price of flomaxtra</a:t>
            </a:r>
            <a:br/>
            <a:r>
              <a:rPr b="false" i="false" strike="noStrike" sz="1200" u="none">
                <a:solidFill>
                  <a:srgbClr val="FFFFFF"/>
                </a:solidFill>
                <a:latin typeface="Calibri"/>
              </a:rPr>
              <a:t>tamsulosin hcl cost</a:t>
            </a:r>
            <a:br/>
            <a:r>
              <a:rPr b="false" i="false" strike="noStrike" sz="1200" u="none">
                <a:solidFill>
                  <a:srgbClr val="FFFFFF"/>
                </a:solidFill>
                <a:latin typeface="Calibri"/>
              </a:rPr>
              <a:t>ate, anjiyonrotik dem, anaflaktoid reaksiyonlar, hipersensitivite reaksiyonlar ve serum hastal gibi alerjik reaksiyonlar grlebilir</a:t>
            </a:r>
            <a:br/>
            <a:r>
              <a:rPr b="false" i="false" strike="noStrike" sz="1200" u="none">
                <a:solidFill>
                  <a:srgbClr val="FFFFFF"/>
                </a:solidFill>
                <a:latin typeface="Calibri"/>
              </a:rPr>
              <a:t>tamsulosin (flomax) 0.4 mg 24 hr capsule</a:t>
            </a:r>
            <a:br/>
            <a:r>
              <a:rPr b="false" i="false" strike="noStrike" sz="1200" u="none">
                <a:solidFill>
                  <a:srgbClr val="FFFFFF"/>
                </a:solidFill>
                <a:latin typeface="Calibri"/>
              </a:rPr>
              <a:t>tamsulosin hcl uses</a:t>
            </a:r>
            <a:br/>
            <a:r>
              <a:rPr b="false" i="false" strike="noStrike" sz="1200" u="none">
                <a:solidFill>
                  <a:srgbClr val="FFFFFF"/>
                </a:solidFill>
                <a:latin typeface="Calibri"/>
              </a:rPr>
              <a:t>herbal flomax alternative</a:t>
            </a:r>
            <a:br/>
            <a:r>
              <a:rPr b="false" i="false" strike="noStrike" sz="1200" u="none">
                <a:solidFill>
                  <a:srgbClr val="FFFFFF"/>
                </a:solidFill>
                <a:latin typeface="Calibri"/>
              </a:rPr>
              <a:t>I know everyone says this but even at the enormous amounts I take, the only effect it has on me is that I am normal (meaning not in benzo withdrawal)</a:t>
            </a:r>
            <a:br/>
            <a:r>
              <a:rPr b="false" i="false" strike="noStrike" sz="1200" u="none">
                <a:solidFill>
                  <a:srgbClr val="FFFFFF"/>
                </a:solidFill>
                <a:latin typeface="Calibri"/>
              </a:rPr>
              <a:t>tamsulosin hydrochloride dosage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there a generic medication for flomax</a:t>
            </a:r>
            <a:br/>
            <a:r>
              <a:rPr b="false" i="false" strike="noStrike" sz="1200" u="none">
                <a:solidFill>
                  <a:srgbClr val="FFFFFF"/>
                </a:solidFill>
                <a:latin typeface="Calibri"/>
              </a:rPr>
              <a:t>Prior to use, a protective slit release liner of silicone coated polyester film that covers the adhesive layer is removed.</a:t>
            </a:r>
            <a:br/>
            <a:r>
              <a:rPr b="false" i="false" strike="noStrike" sz="1200" u="none">
                <a:solidFill>
                  <a:srgbClr val="FFFFFF"/>
                </a:solidFill>
                <a:latin typeface="Calibri"/>
              </a:rPr>
              <a:t>flomax 0.4 mg price</a:t>
            </a:r>
            <a:br/>
            <a:r>
              <a:rPr b="false" i="false" strike="noStrike" sz="1200" u="none">
                <a:solidFill>
                  <a:srgbClr val="FFFFFF"/>
                </a:solidFill>
                <a:latin typeface="Calibri"/>
              </a:rPr>
              <a:t>Every day, Prescription Hope advocates order medications, manage delivery of prescription medications, and renew ongoing prescription medications</a:t>
            </a:r>
            <a:br/>
            <a:r>
              <a:rPr b="false" i="false" strike="noStrike" sz="1200" u="none">
                <a:solidFill>
                  <a:srgbClr val="FFFFFF"/>
                </a:solidFill>
                <a:latin typeface="Calibri"/>
              </a:rPr>
              <a:t>buy tamsulosin online</a:t>
            </a:r>
            <a:br/>
            <a:r>
              <a:rPr b="false" i="false" strike="noStrike" sz="1200" u="none">
                <a:solidFill>
                  <a:srgbClr val="FFFFFF"/>
                </a:solidFill>
                <a:latin typeface="Calibri"/>
              </a:rPr>
              <a:t>tamsulosin cr .4 mg</a:t>
            </a:r>
            <a:br/>
            <a:r>
              <a:rPr b="false" i="false" strike="noStrike" sz="1200" u="none">
                <a:solidFill>
                  <a:srgbClr val="FFFFFF"/>
                </a:solidFill>
                <a:latin typeface="Calibri"/>
              </a:rPr>
              <a:t>tamsulosin hydrochloride 0.4mg capsule</a:t>
            </a:r>
            <a:br/>
            <a:r>
              <a:rPr b="false" i="false" strike="noStrike" sz="1200" u="none">
                <a:solidFill>
                  <a:srgbClr val="FFFFFF"/>
                </a:solidFill>
                <a:latin typeface="Calibri"/>
              </a:rPr>
              <a:t>what is tamsulosin hcl 0.4 mg for</a:t>
            </a:r>
            <a:br/>
            <a:r>
              <a:rPr b="false" i="false" strike="noStrike" sz="1200" u="none">
                <a:solidFill>
                  <a:srgbClr val="FFFFFF"/>
                </a:solidFill>
                <a:latin typeface="Calibri"/>
              </a:rPr>
              <a:t>Now I&amp;rsquo;m mixing the 75mg methadone and from 6mg-14mg of Xanax</a:t>
            </a:r>
            <a:br/>
            <a:r>
              <a:rPr b="false" i="false" strike="noStrike" sz="1200" u="none">
                <a:solidFill>
                  <a:srgbClr val="FFFFFF"/>
                </a:solidFill>
                <a:latin typeface="Calibri"/>
              </a:rPr>
              <a:t>can you buy tamsulosin over the counter</a:t>
            </a:r>
            <a:br/>
            <a:r>
              <a:rPr b="false" i="false" strike="noStrike" sz="1200" u="none">
                <a:solidFill>
                  <a:srgbClr val="FFFFFF"/>
                </a:solidFill>
                <a:latin typeface="Calibri"/>
              </a:rPr>
              <a:t>flomax pharmacology</a:t>
            </a:r>
            <a:br/>
            <a:r>
              <a:rPr b="false" i="false" strike="noStrike" sz="1200" u="none">
                <a:solidFill>
                  <a:srgbClr val="FFFFFF"/>
                </a:solidFill>
                <a:latin typeface="Calibri"/>
              </a:rPr>
              <a:t>flomax coupons discounts</a:t>
            </a:r>
            <a:br/>
            <a:r>
              <a:rPr b="false" i="false" strike="noStrike" sz="1200" u="none">
                <a:solidFill>
                  <a:srgbClr val="FFFFFF"/>
                </a:solidFill>
                <a:latin typeface="Calibri"/>
              </a:rPr>
              <a:t>Satisfactory results and causes absolutely find careers in your blood pressure treatment and curative herbs are imported drugs</a:t>
            </a:r>
            <a:br/>
            <a:r>
              <a:rPr b="false" i="false" strike="noStrike" sz="1200" u="none">
                <a:solidFill>
                  <a:srgbClr val="FFFFFF"/>
                </a:solidFill>
                <a:latin typeface="Calibri"/>
              </a:rPr>
              <a:t>what is tamsulosin hcl .4 mg used for</a:t>
            </a:r>
            <a:br/>
            <a:r>
              <a:rPr b="false" i="false" strike="noStrike" sz="1200" u="none">
                <a:solidFill>
                  <a:srgbClr val="FFFFFF"/>
                </a:solidFill>
                <a:latin typeface="Calibri"/>
              </a:rPr>
              <a:t>drugs for bph flomax</a:t>
            </a:r>
            <a:br/>
            <a:r>
              <a:rPr b="false" i="false" strike="noStrike" sz="1200" u="none">
                <a:solidFill>
                  <a:srgbClr val="FFFFFF"/>
                </a:solidFill>
                <a:latin typeface="Calibri"/>
              </a:rPr>
              <a:t>what is the pill flomax used for</a:t>
            </a:r>
            <a:br/>
            <a:r>
              <a:rPr b="false" i="false" strike="noStrike" sz="1200" u="none">
                <a:solidFill>
                  <a:srgbClr val="FFFFFF"/>
                </a:solidFill>
                <a:latin typeface="Calibri"/>
              </a:rPr>
              <a:t>what is flomax good for</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There exists by way of example any treatment including things like when using the drug EDTA to handle constituents regarding plaque away from the arteries</a:t>
            </a:r>
            <a:br/>
            <a:r>
              <a:rPr b="false" i="false" strike="noStrike" sz="1200" u="none">
                <a:solidFill>
                  <a:srgbClr val="FFFFFF"/>
                </a:solidFill>
                <a:latin typeface="Calibri"/>
              </a:rPr>
              <a:t>flomax buy online</a:t>
            </a:r>
            <a:br/>
            <a:r>
              <a:rPr b="false" i="false" strike="noStrike" sz="1200" u="none">
                <a:solidFill>
                  <a:srgbClr val="FFFFFF"/>
                </a:solidFill>
                <a:latin typeface="Calibri"/>
              </a:rPr>
              <a:t>It can affect persons of any age, with one study finding an age range of 12 to 78 years.</a:t>
            </a:r>
            <a:br/>
            <a:r>
              <a:rPr b="false" i="false" strike="noStrike" sz="1200" u="none">
                <a:solidFill>
                  <a:srgbClr val="FFFFFF"/>
                </a:solidFill>
                <a:latin typeface="Calibri"/>
              </a:rPr>
              <a:t>flomax alternative uses</a:t>
            </a:r>
            <a:br/>
            <a:r>
              <a:rPr b="false" i="false" strike="noStrike" sz="1200" u="none">
                <a:solidFill>
                  <a:srgbClr val="FFFFFF"/>
                </a:solidFill>
                <a:latin typeface="Calibri"/>
              </a:rPr>
              <a:t>tamsulosin 0.4 mg cap act</a:t>
            </a:r>
            <a:br/>
            <a:r>
              <a:rPr b="false" i="false" strike="noStrike" sz="1200" u="none">
                <a:solidFill>
                  <a:srgbClr val="FFFFFF"/>
                </a:solidFill>
                <a:latin typeface="Calibri"/>
              </a:rPr>
              <a:t>otc tamsulosin for benign prostatic hyperplasia</a:t>
            </a:r>
            <a:br/>
            <a:r>
              <a:rPr b="false" i="false" strike="noStrike" sz="1200" u="none">
                <a:solidFill>
                  <a:srgbClr val="FFFFFF"/>
                </a:solidFill>
                <a:latin typeface="Calibri"/>
              </a:rPr>
              <a:t>generic name for flomax</a:t>
            </a:r>
            <a:br/>
            <a:r>
              <a:rPr b="false" i="false" strike="noStrike" sz="1200" u="none">
                <a:solidFill>
                  <a:srgbClr val="FFFFFF"/>
                </a:solidFill>
                <a:latin typeface="Calibri"/>
              </a:rPr>
              <a:t>Coconut oil has always received a criticism because a group of scientists had incorrectly promoted that it increased LDL cholesterol</a:t>
            </a:r>
            <a:br/>
            <a:r>
              <a:rPr b="false" i="false" strike="noStrike" sz="1200" u="none">
                <a:solidFill>
                  <a:srgbClr val="FFFFFF"/>
                </a:solidFill>
                <a:latin typeface="Calibri"/>
              </a:rPr>
              <a:t>what is tamsulosin hcl used for</a:t>
            </a:r>
            <a:br/>
            <a:r>
              <a:rPr b="false" i="false" strike="noStrike" sz="1200" u="none">
                <a:solidFill>
                  <a:srgbClr val="FFFFFF"/>
                </a:solidFill>
                <a:latin typeface="Calibri"/>
              </a:rPr>
              <a:t>generic for flomax drug</a:t>
            </a:r>
            <a:br/>
            <a:r>
              <a:rPr b="false" i="false" strike="noStrike" sz="1200" u="none">
                <a:solidFill>
                  <a:srgbClr val="FFFFFF"/>
                </a:solidFill>
                <a:latin typeface="Calibri"/>
              </a:rPr>
              <a:t>flomax otc uk</a:t>
            </a:r>
            <a:br/>
            <a:r>
              <a:rPr b="false" i="false" strike="noStrike" sz="1200" u="none">
                <a:solidFill>
                  <a:srgbClr val="FFFFFF"/>
                </a:solidFill>
                <a:latin typeface="Calibri"/>
              </a:rPr>
              <a:t>natural alternative to flomax</a:t>
            </a:r>
            <a:br/>
            <a:r>
              <a:rPr b="false" i="false" strike="noStrike" sz="1200" u="none">
                <a:solidFill>
                  <a:srgbClr val="FFFFFF"/>
                </a:solidFill>
                <a:latin typeface="Calibri"/>
              </a:rPr>
              <a:t>Its apparent SSRI&amp;#039;s and SSNRI&amp;#039;s arent right for me</a:t>
            </a:r>
            <a:br/>
            <a:r>
              <a:rPr b="false" i="false" strike="noStrike" sz="1200" u="none">
                <a:solidFill>
                  <a:srgbClr val="FFFFFF"/>
                </a:solidFill>
                <a:latin typeface="Calibri"/>
              </a:rPr>
              <a:t>tamsulosin 0 4mg erfahrungen</a:t>
            </a:r>
            <a:br/>
            <a:r>
              <a:rPr b="false" i="false" strike="noStrike" sz="1200" u="none">
                <a:solidFill>
                  <a:srgbClr val="FFFFFF"/>
                </a:solidFill>
                <a:latin typeface="Calibri"/>
              </a:rPr>
              <a:t>Berry was initially prescribed Prednisone at two 20 mg tabs per day for  two weeks</a:t>
            </a:r>
            <a:br/>
            <a:r>
              <a:rPr b="false" i="false" strike="noStrike" sz="1200" u="none">
                <a:solidFill>
                  <a:srgbClr val="FFFFFF"/>
                </a:solidFill>
                <a:latin typeface="Calibri"/>
              </a:rPr>
              <a:t>tamsulosin hcl 0.4mg cap what is it used for</a:t>
            </a:r>
            <a:br/>
            <a:r>
              <a:rPr b="false" i="false" strike="noStrike" sz="1200" u="none">
                <a:solidFill>
                  <a:srgbClr val="FFFFFF"/>
                </a:solidFill>
                <a:latin typeface="Calibri"/>
              </a:rPr>
              <a:t>I do experience some side effects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omnic tamsulosin</a:t>
            </a:r>
            <a:br/>
            <a:r>
              <a:rPr b="false" i="false" strike="noStrike" sz="1200" u="none">
                <a:solidFill>
                  <a:srgbClr val="FFFFFF"/>
                </a:solidFill>
                <a:latin typeface="Calibri"/>
              </a:rPr>
              <a:t>tamsulosin sr</a:t>
            </a:r>
            <a:br/>
            <a:r>
              <a:rPr b="false" i="false" strike="noStrike" sz="1200" u="none">
                <a:solidFill>
                  <a:srgbClr val="FFFFFF"/>
                </a:solidFill>
                <a:latin typeface="Calibri"/>
              </a:rPr>
              <a:t>While the wcppe did not secher issuesgenerics, BSAC will shorten mislaying with beginners in both the Designing and Hepatyrix for bmd of the flexfactory in the kareo bill</a:t>
            </a:r>
            <a:br/>
            <a:r>
              <a:rPr b="false" i="false" strike="noStrike" sz="1200" u="none">
                <a:solidFill>
                  <a:srgbClr val="FFFFFF"/>
                </a:solidFill>
                <a:latin typeface="Calibri"/>
              </a:rPr>
              <a:t>tamsulosin hydrochloride capsules 0.4 mg</a:t>
            </a:r>
            <a:br/>
            <a:r>
              <a:rPr b="false" i="false" strike="noStrike" sz="1200" u="none">
                <a:solidFill>
                  <a:srgbClr val="FFFFFF"/>
                </a:solidFill>
                <a:latin typeface="Calibri"/>
              </a:rPr>
              <a:t>cost of flomax at walmart</a:t>
            </a:r>
            <a:br/>
            <a:r>
              <a:rPr b="false" i="false" strike="noStrike" sz="1200" u="none">
                <a:solidFill>
                  <a:srgbClr val="FFFFFF"/>
                </a:solidFill>
                <a:latin typeface="Calibri"/>
              </a:rPr>
              <a:t>what is tamsulosin hcl 0.4 mg capsule used for</a:t>
            </a:r>
            <a:br/>
            <a:r>
              <a:rPr b="false" i="false" strike="noStrike" sz="1200" u="none">
                <a:solidFill>
                  <a:srgbClr val="FFFFFF"/>
                </a:solidFill>
                <a:latin typeface="Calibri"/>
              </a:rPr>
              <a:t>During heart failure these compensatory mechanisms are required even during periods of mild stress, or even at rest, and exercise tolerance is diminished</a:t>
            </a:r>
            <a:br/>
            <a:r>
              <a:rPr b="false" i="false" strike="noStrike" sz="1200" u="none">
                <a:solidFill>
                  <a:srgbClr val="FFFFFF"/>
                </a:solidFill>
                <a:latin typeface="Calibri"/>
              </a:rPr>
              <a:t>tamsulosin 0.4 mg en espanol</a:t>
            </a:r>
            <a:br/>
            <a:r>
              <a:rPr b="false" i="false" strike="noStrike" sz="1200" u="none">
                <a:solidFill>
                  <a:srgbClr val="FFFFFF"/>
                </a:solidFill>
                <a:latin typeface="Calibri"/>
              </a:rPr>
              <a:t>tamsulosin basics 0 4mg nebenwirkungen</a:t>
            </a:r>
            <a:br/>
            <a:r>
              <a:rPr b="false" i="false" strike="noStrike" sz="1200" u="none">
                <a:solidFill>
                  <a:srgbClr val="FFFFFF"/>
                </a:solidFill>
                <a:latin typeface="Calibri"/>
              </a:rPr>
              <a:t>flomax cr</a:t>
            </a:r>
            <a:br/>
            <a:r>
              <a:rPr b="false" i="false" strike="noStrike" sz="1200" u="none">
                <a:solidFill>
                  <a:srgbClr val="FFFFFF"/>
                </a:solidFill>
                <a:latin typeface="Calibri"/>
              </a:rPr>
              <a:t>Bbrek yetmezlii olan diyaliz hastalarnda dk plazma konsantrasyonlar gzlenmitir</a:t>
            </a:r>
            <a:br/>
            <a:r>
              <a:rPr b="false" i="false" strike="noStrike" sz="1200" u="none">
                <a:solidFill>
                  <a:srgbClr val="FFFFFF"/>
                </a:solidFill>
                <a:latin typeface="Calibri"/>
              </a:rPr>
              <a:t>flomax generic</a:t>
            </a:r>
            <a:br/>
            <a:r>
              <a:rPr b="false" i="false" strike="noStrike" sz="1200" u="none">
                <a:solidFill>
                  <a:srgbClr val="FFFFFF"/>
                </a:solidFill>
                <a:latin typeface="Calibri"/>
              </a:rPr>
              <a:t>when did flomax become otc</a:t>
            </a:r>
            <a:br/>
            <a:r>
              <a:rPr b="false" i="false" strike="noStrike" sz="1200" u="none">
                <a:solidFill>
                  <a:srgbClr val="FFFFFF"/>
                </a:solidFill>
                <a:latin typeface="Calibri"/>
              </a:rPr>
              <a:t>tamsulosin hcl sr</a:t>
            </a:r>
            <a:br/>
            <a:r>
              <a:rPr b="false" i="false" strike="noStrike" sz="1200" u="none">
                <a:solidFill>
                  <a:srgbClr val="FFFFFF"/>
                </a:solidFill>
                <a:latin typeface="Calibri"/>
              </a:rPr>
              <a:t>The retrospective study examined TennCare records for some 50,000 Tennessee children to compare outcomes of three drugs: beta-lactams (penicillin-based medications), Bactrim, or clindamycin</a:t>
            </a:r>
            <a:br/>
            <a:r>
              <a:rPr b="false" i="false" strike="noStrike" sz="1200" u="none">
                <a:solidFill>
                  <a:srgbClr val="FFFFFF"/>
                </a:solidFill>
                <a:latin typeface="Calibri"/>
              </a:rPr>
              <a:t>what is tamsulosin taken for</a:t>
            </a:r>
            <a:br/>
            <a:r>
              <a:rPr b="false" i="false" strike="noStrike" sz="1200" u="none">
                <a:solidFill>
                  <a:srgbClr val="FFFFFF"/>
                </a:solidFill>
                <a:latin typeface="Calibri"/>
              </a:rPr>
              <a:t>During the second year of the study, the orlistat users were given either the 120 mg dose or switched to 60 mg, the same dose in Alli</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natural alternatives to flomax</a:t>
            </a:r>
            <a:br/>
            <a:r>
              <a:rPr b="false" i="false" strike="noStrike" sz="1200" u="none">
                <a:solidFill>
                  <a:srgbClr val="FFFFFF"/>
                </a:solidFill>
                <a:latin typeface="Calibri"/>
              </a:rPr>
              <a:t>The doctors don't tell you this, or maybe most of them don't know</a:t>
            </a:r>
            <a:br/>
            <a:r>
              <a:rPr b="false" i="false" strike="noStrike" sz="1200" u="none">
                <a:solidFill>
                  <a:srgbClr val="FFFFFF"/>
                </a:solidFill>
                <a:latin typeface="Calibri"/>
              </a:rPr>
              <a:t>cost of flomax in canada</a:t>
            </a:r>
            <a:br/>
            <a:r>
              <a:rPr b="false" i="false" strike="noStrike" sz="1200" u="none">
                <a:solidFill>
                  <a:srgbClr val="FFFFFF"/>
                </a:solidFill>
                <a:latin typeface="Calibri"/>
              </a:rPr>
              <a:t>tamsulosin hcl .4 mg capsule</a:t>
            </a:r>
            <a:br/>
            <a:r>
              <a:rPr b="false" i="false" strike="noStrike" sz="1200" u="none">
                <a:solidFill>
                  <a:srgbClr val="FFFFFF"/>
                </a:solidFill>
                <a:latin typeface="Calibri"/>
              </a:rPr>
              <a:t>generic flomax for sale</a:t>
            </a:r>
            <a:br/>
            <a:r>
              <a:rPr b="false" i="false" strike="noStrike" sz="1200" u="none">
                <a:solidFill>
                  <a:srgbClr val="FFFFFF"/>
                </a:solidFill>
                <a:latin typeface="Calibri"/>
              </a:rPr>
              <a:t>what is tamsulosin hcl</a:t>
            </a:r>
            <a:br/>
            <a:r>
              <a:rPr b="false" i="false" strike="noStrike" sz="1200" u="none">
                <a:solidFill>
                  <a:srgbClr val="FFFFFF"/>
                </a:solidFill>
                <a:latin typeface="Calibri"/>
              </a:rPr>
              <a:t>(After a year) I did see very slight fuzz</a:t>
            </a:r>
            <a:br/>
            <a:r>
              <a:rPr b="false" i="false" strike="noStrike" sz="1200" u="none">
                <a:solidFill>
                  <a:srgbClr val="FFFFFF"/>
                </a:solidFill>
                <a:latin typeface="Calibri"/>
              </a:rPr>
              <a:t>buy flomaxtra</a:t>
            </a:r>
            <a:br/>
            <a:r>
              <a:rPr b="false" i="false" strike="noStrike" sz="1200" u="none">
                <a:solidFill>
                  <a:srgbClr val="FFFFFF"/>
                </a:solidFill>
                <a:latin typeface="Calibri"/>
              </a:rPr>
              <a:t>tamsulosin hydrochloride cost</a:t>
            </a:r>
            <a:br/>
            <a:r>
              <a:rPr b="false" i="false" strike="noStrike" sz="1200" u="none">
                <a:solidFill>
                  <a:srgbClr val="FFFFFF"/>
                </a:solidFill>
                <a:latin typeface="Calibri"/>
              </a:rPr>
              <a:t>These medications should be stored specific temperature ranges</a:t>
            </a:r>
            <a:br/>
            <a:r>
              <a:rPr b="false" i="false" strike="noStrike" sz="1200" u="none">
                <a:solidFill>
                  <a:srgbClr val="FFFFFF"/>
                </a:solidFill>
                <a:latin typeface="Calibri"/>
              </a:rPr>
              <a:t>tamsulosin hcl 0.4 mg picture</a:t>
            </a:r>
            <a:br/>
            <a:r>
              <a:rPr b="false" i="false" strike="noStrike" sz="1200" u="none">
                <a:solidFill>
                  <a:srgbClr val="FFFFFF"/>
                </a:solidFill>
                <a:latin typeface="Calibri"/>
              </a:rPr>
              <a:t>flomax tablets dosage</a:t>
            </a:r>
            <a:br/>
            <a:r>
              <a:rPr b="false" i="false" strike="noStrike" sz="1200" u="none">
                <a:solidFill>
                  <a:srgbClr val="FFFFFF"/>
                </a:solidFill>
                <a:latin typeface="Calibri"/>
              </a:rPr>
              <a:t>is there a generic for flomax</a:t>
            </a:r>
            <a:br/>
            <a:r>
              <a:rPr b="false" i="false" strike="noStrike" sz="1200" u="none">
                <a:solidFill>
                  <a:srgbClr val="FFFFFF"/>
                </a:solidFill>
                <a:latin typeface="Calibri"/>
              </a:rPr>
              <a:t>tamsulosin stada 0 4mg hartkapseln nebenwirkungen</a:t>
            </a:r>
            <a:br/>
            <a:r>
              <a:rPr b="false" i="false" strike="noStrike" sz="1200" u="none">
                <a:solidFill>
                  <a:srgbClr val="FFFFFF"/>
                </a:solidFill>
                <a:latin typeface="Calibri"/>
              </a:rPr>
              <a:t>Not available at the moment where can i get a fast emergency loan But they can0It shake the past and how it0Is shaped their present, embodied by their adult daughter, Deborah (Diane Davis)</a:t>
            </a:r>
            <a:br/>
            <a:r>
              <a:rPr b="false" i="false" strike="noStrike" sz="1200" u="none">
                <a:solidFill>
                  <a:srgbClr val="FFFFFF"/>
                </a:solidFill>
                <a:latin typeface="Calibri"/>
              </a:rPr>
              <a:t>what is flomax used to treat</a:t>
            </a:r>
            <a:br/>
            <a:r>
              <a:rPr b="false" i="false" strike="noStrike" sz="1200" u="none">
                <a:solidFill>
                  <a:srgbClr val="FFFFFF"/>
                </a:solidFill>
                <a:latin typeface="Calibri"/>
              </a:rPr>
              <a:t>what is tamsulosin hydrochloride used for</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tamsulosin hci</a:t>
            </a:r>
            <a:br/>
            <a:r>
              <a:rPr b="false" i="false" strike="noStrike" sz="1200" u="none">
                <a:solidFill>
                  <a:srgbClr val="FFFFFF"/>
                </a:solidFill>
                <a:latin typeface="Calibri"/>
              </a:rPr>
              <a:t>flomax tamsulosin compared</a:t>
            </a:r>
            <a:br/>
            <a:r>
              <a:rPr b="false" i="false" strike="noStrike" sz="1200" u="none">
                <a:solidFill>
                  <a:srgbClr val="FFFFFF"/>
                </a:solidFill>
                <a:latin typeface="Calibri"/>
              </a:rPr>
              <a:t>Treasuries prices dipped ahead of Tuesday's release ofemployment data for September, after the partial U.S</a:t>
            </a:r>
            <a:br/>
            <a:r>
              <a:rPr b="false" i="false" strike="noStrike" sz="1200" u="none">
                <a:solidFill>
                  <a:srgbClr val="FFFFFF"/>
                </a:solidFill>
                <a:latin typeface="Calibri"/>
              </a:rPr>
              <a:t>buy tamsulosin hydrochloride</a:t>
            </a:r>
            <a:br/>
            <a:r>
              <a:rPr b="false" i="false" strike="noStrike" sz="1200" u="none">
                <a:solidFill>
                  <a:srgbClr val="FFFFFF"/>
                </a:solidFill>
                <a:latin typeface="Calibri"/>
              </a:rPr>
              <a:t>are there natural alternatives to flomax</a:t>
            </a:r>
            <a:br/>
            <a:r>
              <a:rPr b="false" i="false" strike="noStrike" sz="1200" u="none">
                <a:solidFill>
                  <a:srgbClr val="FFFFFF"/>
                </a:solidFill>
                <a:latin typeface="Calibri"/>
              </a:rPr>
              <a:t>flomax 0.4</a:t>
            </a:r>
            <a:br/>
            <a:r>
              <a:rPr b="false" i="false" strike="noStrike" sz="1200" u="none">
                <a:solidFill>
                  <a:srgbClr val="FFFFFF"/>
                </a:solidFill>
                <a:latin typeface="Calibri"/>
              </a:rPr>
              <a:t>The retrospective study examined TennCare records for some 50,000 Tennessee children to compare outcomes of three drugs: beta-lactams (penicillin-based medications), Bactrim, or clindamycin</a:t>
            </a:r>
            <a:br/>
            <a:r>
              <a:rPr b="false" i="false" strike="noStrike" sz="1200" u="none">
                <a:solidFill>
                  <a:srgbClr val="FFFFFF"/>
                </a:solidFill>
                <a:latin typeface="Calibri"/>
              </a:rPr>
              <a:t>flomax mr capsule 0.4 mg</a:t>
            </a:r>
            <a:br/>
            <a:r>
              <a:rPr b="false" i="false" strike="noStrike" sz="1200" u="none">
                <a:solidFill>
                  <a:srgbClr val="FFFFFF"/>
                </a:solidFill>
                <a:latin typeface="Calibri"/>
              </a:rPr>
              <a:t>PID can lead to serious complications, including infertility</a:t>
            </a:r>
            <a:br/>
            <a:r>
              <a:rPr b="false" i="false" strike="noStrike" sz="1200" u="none">
                <a:solidFill>
                  <a:srgbClr val="FFFFFF"/>
                </a:solidFill>
                <a:latin typeface="Calibri"/>
              </a:rPr>
              <a:t>compare flomax prices</a:t>
            </a:r>
            <a:br/>
            <a:r>
              <a:rPr b="false" i="false" strike="noStrike" sz="1200" u="none">
                <a:solidFill>
                  <a:srgbClr val="FFFFFF"/>
                </a:solidFill>
                <a:latin typeface="Calibri"/>
              </a:rPr>
              <a:t>Tricyclic antidepressants (TCAs) can lower the seizure threshold and trigger seizures in a dose-dependent manner</a:t>
            </a:r>
            <a:br/>
            <a:r>
              <a:rPr b="false" i="false" strike="noStrike" sz="1200" u="none">
                <a:solidFill>
                  <a:srgbClr val="FFFFFF"/>
                </a:solidFill>
                <a:latin typeface="Calibri"/>
              </a:rPr>
              <a:t>generic for flomax 0.4 mg</a:t>
            </a:r>
            <a:br/>
            <a:r>
              <a:rPr b="false" i="false" strike="noStrike" sz="1200" u="none">
                <a:solidFill>
                  <a:srgbClr val="FFFFFF"/>
                </a:solidFill>
                <a:latin typeface="Calibri"/>
              </a:rPr>
              <a:t>But as I said already, you may be talking about years down the road</a:t>
            </a:r>
            <a:br/>
            <a:r>
              <a:rPr b="false" i="false" strike="noStrike" sz="1200" u="none">
                <a:solidFill>
                  <a:srgbClr val="FFFFFF"/>
                </a:solidFill>
                <a:latin typeface="Calibri"/>
              </a:rPr>
              <a:t>tamsulosin mr caps 400 mcg</a:t>
            </a:r>
            <a:br/>
            <a:r>
              <a:rPr b="false" i="false" strike="noStrike" sz="1200" u="none">
                <a:solidFill>
                  <a:srgbClr val="FFFFFF"/>
                </a:solidFill>
                <a:latin typeface="Calibri"/>
              </a:rPr>
              <a:t>Stendra can be obtain with or even without meals, which tends to be consumed just about half an hour before sexual process</a:t>
            </a:r>
            <a:br/>
            <a:r>
              <a:rPr b="false" i="false" strike="noStrike" sz="1200" u="none">
                <a:solidFill>
                  <a:srgbClr val="FFFFFF"/>
                </a:solidFill>
                <a:latin typeface="Calibri"/>
              </a:rPr>
              <a:t>prolonged release tamsulosin capsules bp 0.4 mg</a:t>
            </a:r>
            <a:br/>
            <a:r>
              <a:rPr b="false" i="false" strike="noStrike" sz="1200" u="none">
                <a:solidFill>
                  <a:srgbClr val="FFFFFF"/>
                </a:solidFill>
                <a:latin typeface="Calibri"/>
              </a:rPr>
              <a:t>You do not  need a prescription.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flomax prices</a:t>
            </a:r>
            <a:br/>
            <a:r>
              <a:rPr b="false" i="false" strike="noStrike" sz="1200" u="none">
                <a:solidFill>
                  <a:srgbClr val="FFFFFF"/>
                </a:solidFill>
                <a:latin typeface="Calibri"/>
              </a:rPr>
              <a:t>tamsulosin hydrochloride sr pellets</a:t>
            </a:r>
            <a:br/>
            <a:r>
              <a:rPr b="false" i="false" strike="noStrike" sz="1200" u="none">
                <a:solidFill>
                  <a:srgbClr val="FFFFFF"/>
                </a:solidFill>
                <a:latin typeface="Calibri"/>
              </a:rPr>
              <a:t>flomax 0.4 mg</a:t>
            </a:r>
            <a:br/>
            <a:r>
              <a:rPr b="false" i="false" strike="noStrike" sz="1200" u="none">
                <a:solidFill>
                  <a:srgbClr val="FFFFFF"/>
                </a:solidFill>
                <a:latin typeface="Calibri"/>
              </a:rPr>
              <a:t>my doctor prescribed this to me for my anxiety as well (I have a severe anxiety disorder..</a:t>
            </a:r>
            <a:br/>
            <a:r>
              <a:rPr b="false" i="false" strike="noStrike" sz="1200" u="none">
                <a:solidFill>
                  <a:srgbClr val="FFFFFF"/>
                </a:solidFill>
                <a:latin typeface="Calibri"/>
              </a:rPr>
              <a:t>para que sirve el tamsulosin 0.4 mg</a:t>
            </a:r>
            <a:br/>
            <a:r>
              <a:rPr b="false" i="false" strike="noStrike" sz="1200" u="none">
                <a:solidFill>
                  <a:srgbClr val="FFFFFF"/>
                </a:solidFill>
                <a:latin typeface="Calibri"/>
              </a:rPr>
              <a:t>what is flomax</a:t>
            </a:r>
            <a:br/>
            <a:r>
              <a:rPr b="false" i="false" strike="noStrike" sz="1200" u="none">
                <a:solidFill>
                  <a:srgbClr val="FFFFFF"/>
                </a:solidFill>
                <a:latin typeface="Calibri"/>
              </a:rPr>
              <a:t>dutasteride tamsulosin hydrochloride capsules</a:t>
            </a:r>
            <a:br/>
            <a:r>
              <a:rPr b="false" i="false" strike="noStrike" sz="1200" u="none">
                <a:solidFill>
                  <a:srgbClr val="FFFFFF"/>
                </a:solidFill>
                <a:latin typeface="Calibri"/>
              </a:rPr>
              <a:t>otc tamsulosin</a:t>
            </a:r>
            <a:br/>
            <a:r>
              <a:rPr b="false" i="false" strike="noStrike" sz="1200" u="none">
                <a:solidFill>
                  <a:srgbClr val="FFFFFF"/>
                </a:solidFill>
                <a:latin typeface="Calibri"/>
              </a:rPr>
              <a:t>Caution should be exercised when RISPERDAL(R) CONSTA(R) is administered to a nursing woman.</a:t>
            </a:r>
            <a:br/>
            <a:r>
              <a:rPr b="false" i="false" strike="noStrike" sz="1200" u="none">
                <a:solidFill>
                  <a:srgbClr val="FFFFFF"/>
                </a:solidFill>
                <a:latin typeface="Calibri"/>
              </a:rPr>
              <a:t>flomax 0.4mg en espa㰿l</a:t>
            </a:r>
            <a:br/>
            <a:r>
              <a:rPr b="false" i="false" strike="noStrike" sz="1200" u="none">
                <a:solidFill>
                  <a:srgbClr val="FFFFFF"/>
                </a:solidFill>
                <a:latin typeface="Calibri"/>
              </a:rPr>
              <a:t>tamsulosin price</a:t>
            </a:r>
            <a:br/>
            <a:r>
              <a:rPr b="false" i="false" strike="noStrike" sz="1200" u="none">
                <a:solidFill>
                  <a:srgbClr val="FFFFFF"/>
                </a:solidFill>
                <a:latin typeface="Calibri"/>
              </a:rPr>
              <a:t>tamsulosin price walgreens</a:t>
            </a:r>
            <a:br/>
            <a:r>
              <a:rPr b="false" i="false" strike="noStrike" sz="1200" u="none">
                <a:solidFill>
                  <a:srgbClr val="FFFFFF"/>
                </a:solidFill>
                <a:latin typeface="Calibri"/>
              </a:rPr>
              <a:t>Aquazide-12.5 is not always suitable for all patients</a:t>
            </a:r>
            <a:br/>
            <a:r>
              <a:rPr b="false" i="false" strike="noStrike" sz="1200" u="none">
                <a:solidFill>
                  <a:srgbClr val="FFFFFF"/>
                </a:solidFill>
                <a:latin typeface="Calibri"/>
              </a:rPr>
              <a:t>flomax srl</a:t>
            </a:r>
            <a:br/>
            <a:r>
              <a:rPr b="false" i="false" strike="noStrike" sz="1200" u="none">
                <a:solidFill>
                  <a:srgbClr val="FFFFFF"/>
                </a:solidFill>
                <a:latin typeface="Calibri"/>
              </a:rPr>
              <a:t>tamsulosin sr 0.4 mg</a:t>
            </a:r>
            <a:br/>
            <a:r>
              <a:rPr b="false" i="false" strike="noStrike" sz="1200" u="none">
                <a:solidFill>
                  <a:srgbClr val="FFFFFF"/>
                </a:solidFill>
                <a:latin typeface="Calibri"/>
              </a:rPr>
              <a:t>If she had stomach cancer at that time then it means she had it a month later when they declared her healthy</a:t>
            </a:r>
            <a:br/>
            <a:r>
              <a:rPr b="false" i="false" strike="noStrike" sz="1200" u="none">
                <a:solidFill>
                  <a:srgbClr val="FFFFFF"/>
                </a:solidFill>
                <a:latin typeface="Calibri"/>
              </a:rPr>
              <a:t>tamsulosin hydrochloride tablets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tamsulosin</a:t>
            </a:r>
            <a:br/>
            <a:r>
              <a:rPr b="false" i="false" strike="noStrike" sz="1200" u="none">
                <a:solidFill>
                  <a:srgbClr val="FFFFFF"/>
                </a:solidFill>
                <a:latin typeface="Calibri"/>
              </a:rPr>
              <a:t>tamsulosin 0 4mg nebenwirkungen</a:t>
            </a:r>
            <a:br/>
            <a:r>
              <a:rPr b="false" i="false" strike="noStrike" sz="1200" u="none">
                <a:solidFill>
                  <a:srgbClr val="FFFFFF"/>
                </a:solidFill>
                <a:latin typeface="Calibri"/>
              </a:rPr>
              <a:t>who cannot take otc tamsulosin</a:t>
            </a:r>
            <a:br/>
            <a:r>
              <a:rPr b="false" i="false" strike="noStrike" sz="1200" u="none">
                <a:solidFill>
                  <a:srgbClr val="FFFFFF"/>
                </a:solidFill>
                <a:latin typeface="Calibri"/>
              </a:rPr>
              <a:t>flomax 0.4 sr</a:t>
            </a:r>
            <a:br/>
            <a:r>
              <a:rPr b="false" i="false" strike="noStrike" sz="1200" u="none">
                <a:solidFill>
                  <a:srgbClr val="FFFFFF"/>
                </a:solidFill>
                <a:latin typeface="Calibri"/>
              </a:rPr>
              <a:t>bph flomax</a:t>
            </a:r>
            <a:br/>
            <a:r>
              <a:rPr b="false" i="false" strike="noStrike" sz="1200" u="none">
                <a:solidFill>
                  <a:srgbClr val="FFFFFF"/>
                </a:solidFill>
                <a:latin typeface="Calibri"/>
              </a:rPr>
              <a:t>flomax tamsulosin generic</a:t>
            </a:r>
            <a:br/>
            <a:r>
              <a:rPr b="false" i="false" strike="noStrike" sz="1200" u="none">
                <a:solidFill>
                  <a:srgbClr val="FFFFFF"/>
                </a:solidFill>
                <a:latin typeface="Calibri"/>
              </a:rPr>
              <a:t>buy tamsulosin 0.4 mg</a:t>
            </a:r>
            <a:br/>
            <a:r>
              <a:rPr b="false" i="false" strike="noStrike" sz="1200" u="none">
                <a:solidFill>
                  <a:srgbClr val="FFFFFF"/>
                </a:solidFill>
                <a:latin typeface="Calibri"/>
              </a:rPr>
              <a:t>flomax manufacturer coupon</a:t>
            </a:r>
            <a:br/>
            <a:r>
              <a:rPr b="false" i="false" strike="noStrike" sz="1200" u="none">
                <a:solidFill>
                  <a:srgbClr val="FFFFFF"/>
                </a:solidFill>
                <a:latin typeface="Calibri"/>
              </a:rPr>
              <a:t>Women of child-bearing age should use effective birth control while taking this medication</a:t>
            </a:r>
            <a:br/>
            <a:r>
              <a:rPr b="false" i="false" strike="noStrike" sz="1200" u="none">
                <a:solidFill>
                  <a:srgbClr val="FFFFFF"/>
                </a:solidFill>
                <a:latin typeface="Calibri"/>
              </a:rPr>
              <a:t>cost of tamsulosin</a:t>
            </a:r>
            <a:br/>
            <a:r>
              <a:rPr b="false" i="false" strike="noStrike" sz="1200" u="none">
                <a:solidFill>
                  <a:srgbClr val="FFFFFF"/>
                </a:solidFill>
                <a:latin typeface="Calibri"/>
              </a:rPr>
              <a:t>Fluconazole works to cure the infection by killing the fungi that causes it</a:t>
            </a:r>
            <a:br/>
            <a:r>
              <a:rPr b="false" i="false" strike="noStrike" sz="1200" u="none">
                <a:solidFill>
                  <a:srgbClr val="FFFFFF"/>
                </a:solidFill>
                <a:latin typeface="Calibri"/>
              </a:rPr>
              <a:t>tamsulosin hcl 0.4mg price</a:t>
            </a:r>
            <a:br/>
            <a:r>
              <a:rPr b="false" i="false" strike="noStrike" sz="1200" u="none">
                <a:solidFill>
                  <a:srgbClr val="FFFFFF"/>
                </a:solidFill>
                <a:latin typeface="Calibri"/>
              </a:rPr>
              <a:t>tamsulosin 0 4 mg nebenwirkungen</a:t>
            </a:r>
            <a:br/>
            <a:r>
              <a:rPr b="false" i="false" strike="noStrike" sz="1200" u="none">
                <a:solidFill>
                  <a:srgbClr val="FFFFFF"/>
                </a:solidFill>
                <a:latin typeface="Calibri"/>
              </a:rPr>
              <a:t>I&amp;rsquo;m taking natural gluten free,I&amp;rsquo;ll call them vitamins to help with my adriennals</a:t>
            </a:r>
            <a:br/>
            <a:r>
              <a:rPr b="false" i="false" strike="noStrike" sz="1200" u="none">
                <a:solidFill>
                  <a:srgbClr val="FFFFFF"/>
                </a:solidFill>
                <a:latin typeface="Calibri"/>
              </a:rPr>
              <a:t>tamsulosin basics o 4 mg</a:t>
            </a:r>
            <a:br/>
            <a:r>
              <a:rPr b="false" i="false" strike="noStrike" sz="1200" u="none">
                <a:solidFill>
                  <a:srgbClr val="FFFFFF"/>
                </a:solidFill>
                <a:latin typeface="Calibri"/>
              </a:rPr>
              <a:t>flomax 0.4 mg cr</a:t>
            </a:r>
            <a:br/>
            <a:r>
              <a:rPr b="false" i="false" strike="noStrike" sz="1200" u="none">
                <a:solidFill>
                  <a:srgbClr val="FFFFFF"/>
                </a:solidFill>
                <a:latin typeface="Calibri"/>
              </a:rPr>
              <a:t>tamsulosin basics 0 4 mg hartkaps.retard nebenwirkungen</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tamsulosin 0.4 mg cap</a:t>
            </a:r>
            <a:br/>
            <a:r>
              <a:rPr b="false" i="false" strike="noStrike" sz="1200" u="none">
                <a:solidFill>
                  <a:srgbClr val="FFFFFF"/>
                </a:solidFill>
                <a:latin typeface="Calibri"/>
              </a:rPr>
              <a:t>The doxepin solution included 25 mg of the drug in 5 ml of water.</a:t>
            </a:r>
            <a:br/>
            <a:r>
              <a:rPr b="false" i="false" strike="noStrike" sz="1200" u="none">
                <a:solidFill>
                  <a:srgbClr val="FFFFFF"/>
                </a:solidFill>
                <a:latin typeface="Calibri"/>
              </a:rPr>
              <a:t>tamsulosin 400 mcg capsules</a:t>
            </a:r>
            <a:br/>
            <a:r>
              <a:rPr b="false" i="false" strike="noStrike" sz="1200" u="none">
                <a:solidFill>
                  <a:srgbClr val="FFFFFF"/>
                </a:solidFill>
                <a:latin typeface="Calibri"/>
              </a:rPr>
              <a:t>tamsulosin 0 4mg basics</a:t>
            </a:r>
            <a:br/>
            <a:r>
              <a:rPr b="false" i="false" strike="noStrike" sz="1200" u="none">
                <a:solidFill>
                  <a:srgbClr val="FFFFFF"/>
                </a:solidFill>
                <a:latin typeface="Calibri"/>
              </a:rPr>
              <a:t>tamsulosin hcl c mga 0.4 mg</a:t>
            </a:r>
            <a:br/>
            <a:r>
              <a:rPr b="false" i="false" strike="noStrike" sz="1200" u="none">
                <a:solidFill>
                  <a:srgbClr val="FFFFFF"/>
                </a:solidFill>
                <a:latin typeface="Calibri"/>
              </a:rPr>
              <a:t>flomax 0 4 mg mr 30 kapsul</a:t>
            </a:r>
            <a:br/>
            <a:r>
              <a:rPr b="false" i="false" strike="noStrike" sz="1200" u="none">
                <a:solidFill>
                  <a:srgbClr val="FFFFFF"/>
                </a:solidFill>
                <a:latin typeface="Calibri"/>
              </a:rPr>
              <a:t>flomax prices</a:t>
            </a:r>
            <a:br/>
            <a:r>
              <a:rPr b="false" i="false" strike="noStrike" sz="1200" u="none">
                <a:solidFill>
                  <a:srgbClr val="FFFFFF"/>
                </a:solidFill>
                <a:latin typeface="Calibri"/>
              </a:rPr>
              <a:t>The teaching of maths is very well structured, you have a clear curriculum," said Prof Moser.</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2015-12-20T01:16:50+04:00</dcterms:created>
  <dcterms:modified xsi:type="dcterms:W3CDTF">2015-12-20T01:16:50+04:00</dcterms:modified>
  <dc:title>Flomax Generic For Sale - Generic For Flomax Drug</dc:title>
  <dc:description>Price of flomaxtra, buy tamsulosin online, generic name for flomax, tamsulosin hydrochloride capsules 0.4 mg, tamsulosin hydrochloride cost, flomax 0.4mg en espa㰿l, who cannot take otc tamsulosin</dc:description>
  <dc:subject>Flomax Generic For Sale - Generic For Flomax Drug</dc:subject>
  <cp:keywords>flomax o. 4 mg capsules, tamsulosin 0.4 mg cp24, how much does tamsulosin cost at walmart, tamsulosin 400 mg, tamsulosin hcl cost, generic name for flomax, omnic tamsulosin, tamsulosin hcl sr, what is tamsulosin taken for, otc tamsulosin</cp:keywords>
  <cp:category/>
</cp:coreProperties>
</file>