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990.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991.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992.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993.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994.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995.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996.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997.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998.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999.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000.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001.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002.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003.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Wellbutrin Generic Antidepressant</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When i reported such positive results with lamictal at 25 and 50 mgs</a:t>
            </a:r>
            <a:br/>
            <a:r>
              <a:rPr b="false" i="false" strike="noStrike" sz="1200" u="none">
                <a:solidFill>
                  <a:srgbClr val="FFFFFF"/>
                </a:solidFill>
                <a:latin typeface="Calibri"/>
              </a:rPr>
              <a:t>generic bupropion xl prices</a:t>
            </a:r>
            <a:br/>
            <a:r>
              <a:rPr b="false" i="false" strike="noStrike" sz="1200" u="none">
                <a:solidFill>
                  <a:srgbClr val="FFFFFF"/>
                </a:solidFill>
                <a:latin typeface="Calibri"/>
              </a:rPr>
              <a:t>is 150mg of wellbutrin enough</a:t>
            </a:r>
            <a:br/>
            <a:r>
              <a:rPr b="false" i="false" strike="noStrike" sz="1200" u="none">
                <a:solidFill>
                  <a:srgbClr val="FFFFFF"/>
                </a:solidFill>
                <a:latin typeface="Calibri"/>
              </a:rPr>
              <a:t>low cost wellbutrin xl 300 mg</a:t>
            </a:r>
            <a:br/>
            <a:r>
              <a:rPr b="false" i="false" strike="noStrike" sz="1200" u="none">
                <a:solidFill>
                  <a:srgbClr val="FFFFFF"/>
                </a:solidFill>
                <a:latin typeface="Calibri"/>
              </a:rPr>
              <a:t>generic wellbutrin taken off the market</a:t>
            </a:r>
            <a:br/>
            <a:r>
              <a:rPr b="false" i="false" strike="noStrike" sz="1200" u="none">
                <a:solidFill>
                  <a:srgbClr val="FFFFFF"/>
                </a:solidFill>
                <a:latin typeface="Calibri"/>
              </a:rPr>
              <a:t>order bupropion xl online</a:t>
            </a:r>
            <a:br/>
            <a:r>
              <a:rPr b="false" i="false" strike="noStrike" sz="1200" u="none">
                <a:solidFill>
                  <a:srgbClr val="FFFFFF"/>
                </a:solidFill>
                <a:latin typeface="Calibri"/>
              </a:rPr>
              <a:t>can take 600 mg wellbutrin xl</a:t>
            </a:r>
            <a:br/>
            <a:r>
              <a:rPr b="false" i="false" strike="noStrike" sz="1200" u="none">
                <a:solidFill>
                  <a:srgbClr val="FFFFFF"/>
                </a:solidFill>
                <a:latin typeface="Calibri"/>
              </a:rPr>
              <a:t>generic wellbutrin problems 2010</a:t>
            </a:r>
            <a:br/>
            <a:r>
              <a:rPr b="false" i="false" strike="noStrike" sz="1200" u="none">
                <a:solidFill>
                  <a:srgbClr val="FFFFFF"/>
                </a:solidFill>
                <a:latin typeface="Calibri"/>
              </a:rPr>
              <a:t>wellbutrin sr 100 mg once day</a:t>
            </a:r>
            <a:br/>
            <a:r>
              <a:rPr b="false" i="false" strike="noStrike" sz="1200" u="none">
                <a:solidFill>
                  <a:srgbClr val="FFFFFF"/>
                </a:solidFill>
                <a:latin typeface="Calibri"/>
              </a:rPr>
              <a:t>wellbutrin prescription card</a:t>
            </a:r>
            <a:br/>
            <a:r>
              <a:rPr b="false" i="false" strike="noStrike" sz="1200" u="none">
                <a:solidFill>
                  <a:srgbClr val="FFFFFF"/>
                </a:solidFill>
                <a:latin typeface="Calibri"/>
              </a:rPr>
              <a:t>150 mg wellbutrin weight loss</a:t>
            </a:r>
            <a:br/>
            <a:r>
              <a:rPr b="false" i="false" strike="noStrike" sz="1200" u="none">
                <a:solidFill>
                  <a:srgbClr val="FFFFFF"/>
                </a:solidFill>
                <a:latin typeface="Calibri"/>
              </a:rPr>
              <a:t>If a side effect is stated here, it does not mean that all people using this medicine will experience that or any other side effect.</a:t>
            </a:r>
            <a:br/>
            <a:r>
              <a:rPr b="false" i="false" strike="noStrike" sz="1200" u="none">
                <a:solidFill>
                  <a:srgbClr val="FFFFFF"/>
                </a:solidFill>
                <a:latin typeface="Calibri"/>
              </a:rPr>
              <a:t>do you need a prescription for wellbutrin</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buspar online Buy buspar online fortunately medical encounter with buspirone has not essentially measured up to its expectation.</a:t>
            </a:r>
            <a:br/>
            <a:r>
              <a:rPr b="false" i="false" strike="noStrike" sz="1200" u="none">
                <a:solidFill>
                  <a:srgbClr val="FFFFFF"/>
                </a:solidFill>
                <a:latin typeface="Calibri"/>
              </a:rPr>
              <a:t>wellbutrin sr cheaper than xl</a:t>
            </a:r>
            <a:br/>
            <a:r>
              <a:rPr b="false" i="false" strike="noStrike" sz="1200" u="none">
                <a:solidFill>
                  <a:srgbClr val="FFFFFF"/>
                </a:solidFill>
                <a:latin typeface="Calibri"/>
              </a:rPr>
              <a:t>wellbutrin generics</a:t>
            </a:r>
            <a:br/>
            <a:r>
              <a:rPr b="false" i="false" strike="noStrike" sz="1200" u="none">
                <a:solidFill>
                  <a:srgbClr val="FFFFFF"/>
                </a:solidFill>
                <a:latin typeface="Calibri"/>
              </a:rPr>
              <a:t>I probably need a higher dose, but I refuse to start taking more</a:t>
            </a:r>
            <a:br/>
            <a:r>
              <a:rPr b="false" i="false" strike="noStrike" sz="1200" u="none">
                <a:solidFill>
                  <a:srgbClr val="FFFFFF"/>
                </a:solidFill>
                <a:latin typeface="Calibri"/>
              </a:rPr>
              <a:t>wellbutrin sr discount</a:t>
            </a:r>
            <a:br/>
            <a:r>
              <a:rPr b="false" i="false" strike="noStrike" sz="1200" u="none">
                <a:solidFill>
                  <a:srgbClr val="FFFFFF"/>
                </a:solidFill>
                <a:latin typeface="Calibri"/>
              </a:rPr>
              <a:t>The city's waterways additionally madeޯ�  www.jeff-nolan.comޯ� B, normal water energy leaped typically the systems in the generators</a:t>
            </a:r>
            <a:br/>
            <a:r>
              <a:rPr b="false" i="false" strike="noStrike" sz="1200" u="none">
                <a:solidFill>
                  <a:srgbClr val="FFFFFF"/>
                </a:solidFill>
                <a:latin typeface="Calibri"/>
              </a:rPr>
              <a:t>generic wellbutrin xl problems 2012</a:t>
            </a:r>
            <a:br/>
            <a:r>
              <a:rPr b="false" i="false" strike="noStrike" sz="1200" u="none">
                <a:solidFill>
                  <a:srgbClr val="FFFFFF"/>
                </a:solidFill>
                <a:latin typeface="Calibri"/>
              </a:rPr>
              <a:t>wellbutrin sr purchase</a:t>
            </a:r>
            <a:br/>
            <a:r>
              <a:rPr b="false" i="false" strike="noStrike" sz="1200" u="none">
                <a:solidFill>
                  <a:srgbClr val="FFFFFF"/>
                </a:solidFill>
                <a:latin typeface="Calibri"/>
              </a:rPr>
              <a:t>wellbutrin buy on line</a:t>
            </a:r>
            <a:br/>
            <a:r>
              <a:rPr b="false" i="false" strike="noStrike" sz="1200" u="none">
                <a:solidFill>
                  <a:srgbClr val="FFFFFF"/>
                </a:solidFill>
                <a:latin typeface="Calibri"/>
              </a:rPr>
              <a:t>wellbutrin mgs</a:t>
            </a:r>
            <a:br/>
            <a:r>
              <a:rPr b="false" i="false" strike="noStrike" sz="1200" u="none">
                <a:solidFill>
                  <a:srgbClr val="FFFFFF"/>
                </a:solidFill>
                <a:latin typeface="Calibri"/>
              </a:rPr>
              <a:t>can i take 2 150 mg wellbutrin xl</a:t>
            </a:r>
            <a:br/>
            <a:r>
              <a:rPr b="false" i="false" strike="noStrike" sz="1200" u="none">
                <a:solidFill>
                  <a:srgbClr val="FFFFFF"/>
                </a:solidFill>
                <a:latin typeface="Calibri"/>
              </a:rPr>
              <a:t>I share this info in case anyone else has experienced similar symptoms</a:t>
            </a:r>
            <a:br/>
            <a:r>
              <a:rPr b="false" i="false" strike="noStrike" sz="1200" u="none">
                <a:solidFill>
                  <a:srgbClr val="FFFFFF"/>
                </a:solidFill>
                <a:latin typeface="Calibri"/>
              </a:rPr>
              <a:t>wellbutrin xl 150 mg twice a day</a:t>
            </a:r>
            <a:br/>
            <a:r>
              <a:rPr b="false" i="false" strike="noStrike" sz="1200" u="none">
                <a:solidFill>
                  <a:srgbClr val="FFFFFF"/>
                </a:solidFill>
                <a:latin typeface="Calibri"/>
              </a:rPr>
              <a:t>generic wellbutrin pulled by fda</a:t>
            </a:r>
            <a:br/>
            <a:r>
              <a:rPr b="false" i="false" strike="noStrike" sz="1200" u="none">
                <a:solidFill>
                  <a:srgbClr val="FFFFFF"/>
                </a:solidFill>
                <a:latin typeface="Calibri"/>
              </a:rPr>
              <a:t>wellbutrin generic pulled from shelves</a:t>
            </a:r>
            <a:br/>
            <a:r>
              <a:rPr b="false" i="false" strike="noStrike" sz="1200" u="none">
                <a:solidFill>
                  <a:srgbClr val="FFFFFF"/>
                </a:solidFill>
                <a:latin typeface="Calibri"/>
              </a:rPr>
              <a:t>Antidepressants have two roles in managing chronic pain</a:t>
            </a:r>
            <a:br/>
            <a:r>
              <a:rPr b="false" i="false" strike="noStrike" sz="1200" u="none">
                <a:solidFill>
                  <a:srgbClr val="FFFFFF"/>
                </a:solidFill>
                <a:latin typeface="Calibri"/>
              </a:rPr>
              <a:t>prescription wellbutrin xl</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wellbutrin xl 150 mg benefits</a:t>
            </a:r>
            <a:br/>
            <a:r>
              <a:rPr b="false" i="false" strike="noStrike" sz="1200" u="none">
                <a:solidFill>
                  <a:srgbClr val="FFFFFF"/>
                </a:solidFill>
                <a:latin typeface="Calibri"/>
              </a:rPr>
              <a:t>In the first few months of being on the injection I had a small amount of spotting, but right up until I had my last injection I had no periods, no pains, no mood swings at all</a:t>
            </a:r>
            <a:br/>
            <a:r>
              <a:rPr b="false" i="false" strike="noStrike" sz="1200" u="none">
                <a:solidFill>
                  <a:srgbClr val="FFFFFF"/>
                </a:solidFill>
                <a:latin typeface="Calibri"/>
              </a:rPr>
              <a:t>much does wellbutrin xl cost</a:t>
            </a:r>
            <a:br/>
            <a:r>
              <a:rPr b="false" i="false" strike="noStrike" sz="1200" u="none">
                <a:solidFill>
                  <a:srgbClr val="FFFFFF"/>
                </a:solidFill>
                <a:latin typeface="Calibri"/>
              </a:rPr>
              <a:t>wellbutrin generic bupropion $4</a:t>
            </a:r>
            <a:br/>
            <a:r>
              <a:rPr b="false" i="false" strike="noStrike" sz="1200" u="none">
                <a:solidFill>
                  <a:srgbClr val="FFFFFF"/>
                </a:solidFill>
                <a:latin typeface="Calibri"/>
              </a:rPr>
              <a:t>We are so lucky to be alive and to have the opportunity to do great things</a:t>
            </a:r>
            <a:br/>
            <a:r>
              <a:rPr b="false" i="false" strike="noStrike" sz="1200" u="none">
                <a:solidFill>
                  <a:srgbClr val="FFFFFF"/>
                </a:solidFill>
                <a:latin typeface="Calibri"/>
              </a:rPr>
              <a:t>wellbutrin generic off the market</a:t>
            </a:r>
            <a:br/>
            <a:r>
              <a:rPr b="false" i="false" strike="noStrike" sz="1200" u="none">
                <a:solidFill>
                  <a:srgbClr val="FFFFFF"/>
                </a:solidFill>
                <a:latin typeface="Calibri"/>
              </a:rPr>
              <a:t>generic bupropion not working</a:t>
            </a:r>
            <a:br/>
            <a:r>
              <a:rPr b="false" i="false" strike="noStrike" sz="1200" u="none">
                <a:solidFill>
                  <a:srgbClr val="FFFFFF"/>
                </a:solidFill>
                <a:latin typeface="Calibri"/>
              </a:rPr>
              <a:t>Been on it for 5 full months at 60 mg</a:t>
            </a:r>
            <a:br/>
            <a:r>
              <a:rPr b="false" i="false" strike="noStrike" sz="1200" u="none">
                <a:solidFill>
                  <a:srgbClr val="FFFFFF"/>
                </a:solidFill>
                <a:latin typeface="Calibri"/>
              </a:rPr>
              <a:t>much does generic wellbutrin sr cost</a:t>
            </a:r>
            <a:br/>
            <a:r>
              <a:rPr b="false" i="false" strike="noStrike" sz="1200" u="none">
                <a:solidFill>
                  <a:srgbClr val="FFFFFF"/>
                </a:solidFill>
                <a:latin typeface="Calibri"/>
              </a:rPr>
              <a:t>teva/impax generic wellbutrin xl 300mg pulled from us market on non</a:t>
            </a:r>
            <a:br/>
            <a:r>
              <a:rPr b="false" i="false" strike="noStrike" sz="1200" u="none">
                <a:solidFill>
                  <a:srgbClr val="FFFFFF"/>
                </a:solidFill>
                <a:latin typeface="Calibri"/>
              </a:rPr>
              <a:t>does wellbutrin xl come in 100 mg</a:t>
            </a:r>
            <a:br/>
            <a:r>
              <a:rPr b="false" i="false" strike="noStrike" sz="1200" u="none">
                <a:solidFill>
                  <a:srgbClr val="FFFFFF"/>
                </a:solidFill>
                <a:latin typeface="Calibri"/>
              </a:rPr>
              <a:t>order bupropion online</a:t>
            </a:r>
            <a:br/>
            <a:r>
              <a:rPr b="false" i="false" strike="noStrike" sz="1200" u="none">
                <a:solidFill>
                  <a:srgbClr val="FFFFFF"/>
                </a:solidFill>
                <a:latin typeface="Calibri"/>
              </a:rPr>
              <a:t>However, you should expect to see improvement during the first 12 months of your treatment</a:t>
            </a:r>
            <a:br/>
            <a:r>
              <a:rPr b="false" i="false" strike="noStrike" sz="1200" u="none">
                <a:solidFill>
                  <a:srgbClr val="FFFFFF"/>
                </a:solidFill>
                <a:latin typeface="Calibri"/>
              </a:rPr>
              <a:t>about wellbutrin sr 150mg</a:t>
            </a:r>
            <a:br/>
            <a:r>
              <a:rPr b="false" i="false" strike="noStrike" sz="1200" u="none">
                <a:solidFill>
                  <a:srgbClr val="FFFFFF"/>
                </a:solidFill>
                <a:latin typeface="Calibri"/>
              </a:rPr>
              <a:t>generic wellbutrin sr bupropion</a:t>
            </a:r>
            <a:br/>
            <a:r>
              <a:rPr b="false" i="false" strike="noStrike" sz="1200" u="none">
                <a:solidFill>
                  <a:srgbClr val="FFFFFF"/>
                </a:solidFill>
                <a:latin typeface="Calibri"/>
              </a:rPr>
              <a:t>Dishes with calcium buildup are soaked in white vinegar.[3] I routinely put out mice bait when I dump trays</a:t>
            </a:r>
            <a:br/>
            <a:r>
              <a:rPr b="false" i="false" strike="noStrike" sz="1200" u="none">
                <a:solidFill>
                  <a:srgbClr val="FFFFFF"/>
                </a:solidFill>
                <a:latin typeface="Calibri"/>
              </a:rPr>
              <a:t>buy wellbutrin sr no prescription</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There is no adapalene cream over the counter</a:t>
            </a:r>
            <a:br/>
            <a:r>
              <a:rPr b="false" i="false" strike="noStrike" sz="1200" u="none">
                <a:solidFill>
                  <a:srgbClr val="FFFFFF"/>
                </a:solidFill>
                <a:latin typeface="Calibri"/>
              </a:rPr>
              <a:t>cheap wellbutrin xl 300mg</a:t>
            </a:r>
            <a:br/>
            <a:r>
              <a:rPr b="false" i="false" strike="noStrike" sz="1200" u="none">
                <a:solidFill>
                  <a:srgbClr val="FFFFFF"/>
                </a:solidFill>
                <a:latin typeface="Calibri"/>
              </a:rPr>
              <a:t>Metastatic disease was rare, with no apparent difference between the two groups</a:t>
            </a:r>
            <a:br/>
            <a:r>
              <a:rPr b="false" i="false" strike="noStrike" sz="1200" u="none">
                <a:solidFill>
                  <a:srgbClr val="FFFFFF"/>
                </a:solidFill>
                <a:latin typeface="Calibri"/>
              </a:rPr>
              <a:t>latest news on generic wellbutrin</a:t>
            </a:r>
            <a:br/>
            <a:r>
              <a:rPr b="false" i="false" strike="noStrike" sz="1200" u="none">
                <a:solidFill>
                  <a:srgbClr val="FFFFFF"/>
                </a:solidFill>
                <a:latin typeface="Calibri"/>
              </a:rPr>
              <a:t>wellbutrin price</a:t>
            </a:r>
            <a:br/>
            <a:r>
              <a:rPr b="false" i="false" strike="noStrike" sz="1200" u="none">
                <a:solidFill>
                  <a:srgbClr val="FFFFFF"/>
                </a:solidFill>
                <a:latin typeface="Calibri"/>
              </a:rPr>
              <a:t>discount wellbutrin</a:t>
            </a:r>
            <a:br/>
            <a:r>
              <a:rPr b="false" i="false" strike="noStrike" sz="1200" u="none">
                <a:solidFill>
                  <a:srgbClr val="FFFFFF"/>
                </a:solidFill>
                <a:latin typeface="Calibri"/>
              </a:rPr>
              <a:t>how much does generic wellbutrin sr cost</a:t>
            </a:r>
            <a:br/>
            <a:r>
              <a:rPr b="false" i="false" strike="noStrike" sz="1200" u="none">
                <a:solidFill>
                  <a:srgbClr val="FFFFFF"/>
                </a:solidFill>
                <a:latin typeface="Calibri"/>
              </a:rPr>
              <a:t>order wellbutrin online</a:t>
            </a:r>
            <a:br/>
            <a:r>
              <a:rPr b="false" i="false" strike="noStrike" sz="1200" u="none">
                <a:solidFill>
                  <a:srgbClr val="FFFFFF"/>
                </a:solidFill>
                <a:latin typeface="Calibri"/>
              </a:rPr>
              <a:t>Using sertraline with any of the following medicines is usually not recommended, but may be required in some cases</a:t>
            </a:r>
            <a:br/>
            <a:r>
              <a:rPr b="false" i="false" strike="noStrike" sz="1200" u="none">
                <a:solidFill>
                  <a:srgbClr val="FFFFFF"/>
                </a:solidFill>
                <a:latin typeface="Calibri"/>
              </a:rPr>
              <a:t>300 mg wellbutrin 100mg zoloft</a:t>
            </a:r>
            <a:br/>
            <a:r>
              <a:rPr b="false" i="false" strike="noStrike" sz="1200" u="none">
                <a:solidFill>
                  <a:srgbClr val="FFFFFF"/>
                </a:solidFill>
                <a:latin typeface="Calibri"/>
              </a:rPr>
              <a:t>getting prescribed wellbutrin</a:t>
            </a:r>
            <a:br/>
            <a:r>
              <a:rPr b="false" i="false" strike="noStrike" sz="1200" u="none">
                <a:solidFill>
                  <a:srgbClr val="FFFFFF"/>
                </a:solidFill>
                <a:latin typeface="Calibri"/>
              </a:rPr>
              <a:t>Otros signos incluyen heces duras y secas o esfuerzo excesivo para evacuar.</a:t>
            </a:r>
            <a:br/>
            <a:r>
              <a:rPr b="false" i="false" strike="noStrike" sz="1200" u="none">
                <a:solidFill>
                  <a:srgbClr val="FFFFFF"/>
                </a:solidFill>
                <a:latin typeface="Calibri"/>
              </a:rPr>
              <a:t>buy wellbutrin xr 150 online in europe</a:t>
            </a:r>
            <a:br/>
            <a:r>
              <a:rPr b="false" i="false" strike="noStrike" sz="1200" u="none">
                <a:solidFill>
                  <a:srgbClr val="FFFFFF"/>
                </a:solidFill>
                <a:latin typeface="Calibri"/>
              </a:rPr>
              <a:t>can you get high off wellbutrin xl 150 mg</a:t>
            </a:r>
            <a:br/>
            <a:r>
              <a:rPr b="false" i="false" strike="noStrike" sz="1200" u="none">
                <a:solidFill>
                  <a:srgbClr val="FFFFFF"/>
                </a:solidFill>
                <a:latin typeface="Calibri"/>
              </a:rPr>
              <a:t>Also from compounding pharmacy 100mg</a:t>
            </a:r>
            <a:br/>
            <a:r>
              <a:rPr b="false" i="false" strike="noStrike" sz="1200" u="none">
                <a:solidFill>
                  <a:srgbClr val="FFFFFF"/>
                </a:solidFill>
                <a:latin typeface="Calibri"/>
              </a:rPr>
              <a:t>order wellbutrin no prescription</a:t>
            </a:r>
            <a:br/>
            <a:r>
              <a:rPr b="false" i="false" strike="noStrike" sz="1200" u="none">
                <a:solidFill>
                  <a:srgbClr val="FFFFFF"/>
                </a:solidFill>
                <a:latin typeface="Calibri"/>
              </a:rPr>
              <a:t>wellbutrin xl 100mg</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In the interest of getting top bang for your buck, here are five places to snag a free night, meal, or admission to a top attraction.</a:t>
            </a:r>
            <a:br/>
            <a:r>
              <a:rPr b="false" i="false" strike="noStrike" sz="1200" u="none">
                <a:solidFill>
                  <a:srgbClr val="FFFFFF"/>
                </a:solidFill>
                <a:latin typeface="Calibri"/>
              </a:rPr>
              <a:t>wellbutrin xl online canada</a:t>
            </a:r>
            <a:br/>
            <a:r>
              <a:rPr b="false" i="false" strike="noStrike" sz="1200" u="none">
                <a:solidFill>
                  <a:srgbClr val="FFFFFF"/>
                </a:solidFill>
                <a:latin typeface="Calibri"/>
              </a:rPr>
              <a:t>Plus yet another one of Chuck unsuccessful attempts to make Blair come to her senses.</a:t>
            </a:r>
            <a:br/>
            <a:r>
              <a:rPr b="false" i="false" strike="noStrike" sz="1200" u="none">
                <a:solidFill>
                  <a:srgbClr val="FFFFFF"/>
                </a:solidFill>
                <a:latin typeface="Calibri"/>
              </a:rPr>
              <a:t>wellbutrin xl discount programs</a:t>
            </a:r>
            <a:br/>
            <a:r>
              <a:rPr b="false" i="false" strike="noStrike" sz="1200" u="none">
                <a:solidFill>
                  <a:srgbClr val="FFFFFF"/>
                </a:solidFill>
                <a:latin typeface="Calibri"/>
              </a:rPr>
              <a:t>wellbutrin generic forms</a:t>
            </a:r>
            <a:br/>
            <a:r>
              <a:rPr b="false" i="false" strike="noStrike" sz="1200" u="none">
                <a:solidFill>
                  <a:srgbClr val="FFFFFF"/>
                </a:solidFill>
                <a:latin typeface="Calibri"/>
              </a:rPr>
              <a:t>wellbutrin generic pulled</a:t>
            </a:r>
            <a:br/>
            <a:r>
              <a:rPr b="false" i="false" strike="noStrike" sz="1200" u="none">
                <a:solidFill>
                  <a:srgbClr val="FFFFFF"/>
                </a:solidFill>
                <a:latin typeface="Calibri"/>
              </a:rPr>
              <a:t>100mg wellbutrin sr</a:t>
            </a:r>
            <a:br/>
            <a:r>
              <a:rPr b="false" i="false" strike="noStrike" sz="1200" u="none">
                <a:solidFill>
                  <a:srgbClr val="FFFFFF"/>
                </a:solidFill>
                <a:latin typeface="Calibri"/>
              </a:rPr>
              <a:t>best price generic wellbutrin</a:t>
            </a:r>
            <a:br/>
            <a:r>
              <a:rPr b="false" i="false" strike="noStrike" sz="1200" u="none">
                <a:solidFill>
                  <a:srgbClr val="FFFFFF"/>
                </a:solidFill>
                <a:latin typeface="Calibri"/>
              </a:rPr>
              <a:t>Bbrek yetmezlii durumunda doz, zel Doz Talimatlar ile uygun olacak ekilde ayarlanmaldr</a:t>
            </a:r>
            <a:br/>
            <a:r>
              <a:rPr b="false" i="false" strike="noStrike" sz="1200" u="none">
                <a:solidFill>
                  <a:srgbClr val="FFFFFF"/>
                </a:solidFill>
                <a:latin typeface="Calibri"/>
              </a:rPr>
              <a:t>buy bupropion xl 300 mg</a:t>
            </a:r>
            <a:br/>
            <a:r>
              <a:rPr b="false" i="false" strike="noStrike" sz="1200" u="none">
                <a:solidFill>
                  <a:srgbClr val="FFFFFF"/>
                </a:solidFill>
                <a:latin typeface="Calibri"/>
              </a:rPr>
              <a:t>wellbutrin mg</a:t>
            </a:r>
            <a:br/>
            <a:r>
              <a:rPr b="false" i="false" strike="noStrike" sz="1200" u="none">
                <a:solidFill>
                  <a:srgbClr val="FFFFFF"/>
                </a:solidFill>
                <a:latin typeface="Calibri"/>
              </a:rPr>
              <a:t>wellbutrin xl prescription program</a:t>
            </a:r>
            <a:br/>
            <a:r>
              <a:rPr b="false" i="false" strike="noStrike" sz="1200" u="none">
                <a:solidFill>
                  <a:srgbClr val="FFFFFF"/>
                </a:solidFill>
                <a:latin typeface="Calibri"/>
              </a:rPr>
              <a:t>cheapest generic wellbutrin no rx</a:t>
            </a:r>
            <a:br/>
            <a:r>
              <a:rPr b="false" i="false" strike="noStrike" sz="1200" u="none">
                <a:solidFill>
                  <a:srgbClr val="FFFFFF"/>
                </a:solidFill>
                <a:latin typeface="Calibri"/>
              </a:rPr>
              <a:t>cost of wellbutrin xl 150mg</a:t>
            </a:r>
            <a:br/>
            <a:r>
              <a:rPr b="false" i="false" strike="noStrike" sz="1200" u="none">
                <a:solidFill>
                  <a:srgbClr val="FFFFFF"/>
                </a:solidFill>
                <a:latin typeface="Calibri"/>
              </a:rPr>
              <a:t>buy wellbutrin sr 150 mg</a:t>
            </a:r>
            <a:br/>
            <a:r>
              <a:rPr b="false" i="false" strike="noStrike" sz="1200" u="none">
                <a:solidFill>
                  <a:srgbClr val="FFFFFF"/>
                </a:solidFill>
                <a:latin typeface="Calibri"/>
              </a:rPr>
              <a:t>buy cheap bupropion online</a:t>
            </a:r>
            <a:br/>
            <a:r>
              <a:rPr b="false" i="false" strike="noStrike" sz="1200" u="none">
                <a:solidFill>
                  <a:srgbClr val="FFFFFF"/>
                </a:solidFill>
                <a:latin typeface="Calibri"/>
              </a:rPr>
              <a:t>price wellbutrin xl insurance</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generic bupropion sr</a:t>
            </a:r>
            <a:br/>
            <a:r>
              <a:rPr b="false" i="false" strike="noStrike" sz="1200" u="none">
                <a:solidFill>
                  <a:srgbClr val="FFFFFF"/>
                </a:solidFill>
                <a:latin typeface="Calibri"/>
              </a:rPr>
              <a:t>wellbutrin sr 150 mg weight loss</a:t>
            </a:r>
            <a:br/>
            <a:r>
              <a:rPr b="false" i="false" strike="noStrike" sz="1200" u="none">
                <a:solidFill>
                  <a:srgbClr val="FFFFFF"/>
                </a:solidFill>
                <a:latin typeface="Calibri"/>
              </a:rPr>
              <a:t>is wellbutrin a prescription drug</a:t>
            </a:r>
            <a:br/>
            <a:r>
              <a:rPr b="false" i="false" strike="noStrike" sz="1200" u="none">
                <a:solidFill>
                  <a:srgbClr val="FFFFFF"/>
                </a:solidFill>
                <a:latin typeface="Calibri"/>
              </a:rPr>
              <a:t>Hypnic headaches characteristically awaken patients from sleep, usually between 1:00 and 3:00 am or (rarely) during a daytime nap</a:t>
            </a:r>
            <a:br/>
            <a:r>
              <a:rPr b="false" i="false" strike="noStrike" sz="1200" u="none">
                <a:solidFill>
                  <a:srgbClr val="FFFFFF"/>
                </a:solidFill>
                <a:latin typeface="Calibri"/>
              </a:rPr>
              <a:t>lowest price wellbutrin xl</a:t>
            </a:r>
            <a:br/>
            <a:r>
              <a:rPr b="false" i="false" strike="noStrike" sz="1200" u="none">
                <a:solidFill>
                  <a:srgbClr val="FFFFFF"/>
                </a:solidFill>
                <a:latin typeface="Calibri"/>
              </a:rPr>
              <a:t>buy wellbutrin xl 150 mg</a:t>
            </a:r>
            <a:br/>
            <a:r>
              <a:rPr b="false" i="false" strike="noStrike" sz="1200" u="none">
                <a:solidFill>
                  <a:srgbClr val="FFFFFF"/>
                </a:solidFill>
                <a:latin typeface="Calibri"/>
              </a:rPr>
              <a:t>cheap wellbutrin sr</a:t>
            </a:r>
            <a:br/>
            <a:r>
              <a:rPr b="false" i="false" strike="noStrike" sz="1200" u="none">
                <a:solidFill>
                  <a:srgbClr val="FFFFFF"/>
                </a:solidFill>
                <a:latin typeface="Calibri"/>
              </a:rPr>
              <a:t>buy bupropion hcl xl</a:t>
            </a:r>
            <a:br/>
            <a:r>
              <a:rPr b="false" i="false" strike="noStrike" sz="1200" u="none">
                <a:solidFill>
                  <a:srgbClr val="FFFFFF"/>
                </a:solidFill>
                <a:latin typeface="Calibri"/>
              </a:rPr>
              <a:t>generic wellbutrin xl 150 mg 2011 study</a:t>
            </a:r>
            <a:br/>
            <a:r>
              <a:rPr b="false" i="false" strike="noStrike" sz="1200" u="none">
                <a:solidFill>
                  <a:srgbClr val="FFFFFF"/>
                </a:solidFill>
                <a:latin typeface="Calibri"/>
              </a:rPr>
              <a:t>Most people don&amp;rsquo;t fully understand it</a:t>
            </a:r>
            <a:br/>
            <a:r>
              <a:rPr b="false" i="false" strike="noStrike" sz="1200" u="none">
                <a:solidFill>
                  <a:srgbClr val="FFFFFF"/>
                </a:solidFill>
                <a:latin typeface="Calibri"/>
              </a:rPr>
              <a:t>cost of wellbutrin xl 300 mg</a:t>
            </a:r>
            <a:br/>
            <a:r>
              <a:rPr b="false" i="false" strike="noStrike" sz="1200" u="none">
                <a:solidFill>
                  <a:srgbClr val="FFFFFF"/>
                </a:solidFill>
                <a:latin typeface="Calibri"/>
              </a:rPr>
              <a:t>Unfortunately, on average, only twenty percent of the infected dogs will show Sarcoptes mites on any given scraping</a:t>
            </a:r>
            <a:br/>
            <a:r>
              <a:rPr b="false" i="false" strike="noStrike" sz="1200" u="none">
                <a:solidFill>
                  <a:srgbClr val="FFFFFF"/>
                </a:solidFill>
                <a:latin typeface="Calibri"/>
              </a:rPr>
              <a:t>much does wellbutrin cost</a:t>
            </a:r>
            <a:br/>
            <a:r>
              <a:rPr b="false" i="false" strike="noStrike" sz="1200" u="none">
                <a:solidFill>
                  <a:srgbClr val="FFFFFF"/>
                </a:solidFill>
                <a:latin typeface="Calibri"/>
              </a:rPr>
              <a:t>generic wellbutrin xl pulled</a:t>
            </a:r>
            <a:br/>
            <a:r>
              <a:rPr b="false" i="false" strike="noStrike" sz="1200" u="none">
                <a:solidFill>
                  <a:srgbClr val="FFFFFF"/>
                </a:solidFill>
                <a:latin typeface="Calibri"/>
              </a:rPr>
              <a:t>wellbutrin xl 600 mg daily</a:t>
            </a:r>
            <a:br/>
            <a:r>
              <a:rPr b="false" i="false" strike="noStrike" sz="1200" u="none">
                <a:solidFill>
                  <a:srgbClr val="FFFFFF"/>
                </a:solidFill>
                <a:latin typeface="Calibri"/>
              </a:rPr>
              <a:t>But after 5 or 6 years it stopped working and I was put on paxil then That pooped out a few months ago</a:t>
            </a:r>
            <a:br/>
            <a:r>
              <a:rPr b="false" i="false" strike="noStrike" sz="1200" u="none">
                <a:solidFill>
                  <a:srgbClr val="FFFFFF"/>
                </a:solidFill>
                <a:latin typeface="Calibri"/>
              </a:rPr>
              <a:t>wellbutrin sr generic cost</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generic wellbutrin pulled off shelves</a:t>
            </a:r>
            <a:br/>
            <a:r>
              <a:rPr b="false" i="false" strike="noStrike" sz="1200" u="none">
                <a:solidFill>
                  <a:srgbClr val="FFFFFF"/>
                </a:solidFill>
                <a:latin typeface="Calibri"/>
              </a:rPr>
              <a:t>generic bupropion reviews</a:t>
            </a:r>
            <a:br/>
            <a:r>
              <a:rPr b="false" i="false" strike="noStrike" sz="1200" u="none">
                <a:solidFill>
                  <a:srgbClr val="FFFFFF"/>
                </a:solidFill>
                <a:latin typeface="Calibri"/>
              </a:rPr>
              <a:t>generic bupropion sr cost</a:t>
            </a:r>
            <a:br/>
            <a:r>
              <a:rPr b="false" i="false" strike="noStrike" sz="1200" u="none">
                <a:solidFill>
                  <a:srgbClr val="FFFFFF"/>
                </a:solidFill>
                <a:latin typeface="Calibri"/>
              </a:rPr>
              <a:t>order wellbutrin online no prescription</a:t>
            </a:r>
            <a:br/>
            <a:r>
              <a:rPr b="false" i="false" strike="noStrike" sz="1200" u="none">
                <a:solidFill>
                  <a:srgbClr val="FFFFFF"/>
                </a:solidFill>
                <a:latin typeface="Calibri"/>
              </a:rPr>
              <a:t>cost of wellbutrin xl 150 mg</a:t>
            </a:r>
            <a:br/>
            <a:r>
              <a:rPr b="false" i="false" strike="noStrike" sz="1200" u="none">
                <a:solidFill>
                  <a:srgbClr val="FFFFFF"/>
                </a:solidFill>
                <a:latin typeface="Calibri"/>
              </a:rPr>
              <a:t>buy cheap bupropion</a:t>
            </a:r>
            <a:br/>
            <a:r>
              <a:rPr b="false" i="false" strike="noStrike" sz="1200" u="none">
                <a:solidFill>
                  <a:srgbClr val="FFFFFF"/>
                </a:solidFill>
                <a:latin typeface="Calibri"/>
              </a:rPr>
              <a:t>cost of wellbutrin generic</a:t>
            </a:r>
            <a:br/>
            <a:r>
              <a:rPr b="false" i="false" strike="noStrike" sz="1200" u="none">
                <a:solidFill>
                  <a:srgbClr val="FFFFFF"/>
                </a:solidFill>
                <a:latin typeface="Calibri"/>
              </a:rPr>
              <a:t>I suffer from panic attacks/anxiety</a:t>
            </a:r>
            <a:br/>
            <a:r>
              <a:rPr b="false" i="false" strike="noStrike" sz="1200" u="none">
                <a:solidFill>
                  <a:srgbClr val="FFFFFF"/>
                </a:solidFill>
                <a:latin typeface="Calibri"/>
              </a:rPr>
              <a:t>how to order wellbutrin</a:t>
            </a:r>
            <a:br/>
            <a:r>
              <a:rPr b="false" i="false" strike="noStrike" sz="1200" u="none">
                <a:solidFill>
                  <a:srgbClr val="FFFFFF"/>
                </a:solidFill>
                <a:latin typeface="Calibri"/>
              </a:rPr>
              <a:t>wellbutrin prescription costs</a:t>
            </a:r>
            <a:br/>
            <a:r>
              <a:rPr b="false" i="false" strike="noStrike" sz="1200" u="none">
                <a:solidFill>
                  <a:srgbClr val="FFFFFF"/>
                </a:solidFill>
                <a:latin typeface="Calibri"/>
              </a:rPr>
              <a:t>cost of wellbutrin sr 150</a:t>
            </a:r>
            <a:br/>
            <a:r>
              <a:rPr b="false" i="false" strike="noStrike" sz="1200" u="none">
                <a:solidFill>
                  <a:srgbClr val="FFFFFF"/>
                </a:solidFill>
                <a:latin typeface="Calibri"/>
              </a:rPr>
              <a:t>wellbutrin sr 100mg generic</a:t>
            </a:r>
            <a:br/>
            <a:r>
              <a:rPr b="false" i="false" strike="noStrike" sz="1200" u="none">
                <a:solidFill>
                  <a:srgbClr val="FFFFFF"/>
                </a:solidFill>
                <a:latin typeface="Calibri"/>
              </a:rPr>
              <a:t>much does wellbutrin xl 300 mg cost</a:t>
            </a:r>
            <a:br/>
            <a:r>
              <a:rPr b="false" i="false" strike="noStrike" sz="1200" u="none">
                <a:solidFill>
                  <a:srgbClr val="FFFFFF"/>
                </a:solidFill>
                <a:latin typeface="Calibri"/>
              </a:rPr>
              <a:t>wellbutrin xl 150 mg quit smoking</a:t>
            </a:r>
            <a:br/>
            <a:r>
              <a:rPr b="false" i="false" strike="noStrike" sz="1200" u="none">
                <a:solidFill>
                  <a:srgbClr val="FFFFFF"/>
                </a:solidFill>
                <a:latin typeface="Calibri"/>
              </a:rPr>
              <a:t>wellbutrin xr rxlist</a:t>
            </a:r>
            <a:br/>
            <a:r>
              <a:rPr b="false" i="false" strike="noStrike" sz="1200" u="none">
                <a:solidFill>
                  <a:srgbClr val="FFFFFF"/>
                </a:solidFill>
                <a:latin typeface="Calibri"/>
              </a:rPr>
              <a:t>Rogaine does not work for everyone and it should be abandoned if there is no sign of hair regrowth after 4 months</a:t>
            </a:r>
            <a:br/>
            <a:r>
              <a:rPr b="false" i="false" strike="noStrike" sz="1200" u="none">
                <a:solidFill>
                  <a:srgbClr val="FFFFFF"/>
                </a:solidFill>
                <a:latin typeface="Calibri"/>
              </a:rPr>
              <a:t>generic wellbutrin cheap</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wellbutrin online australia</a:t>
            </a:r>
            <a:br/>
            <a:r>
              <a:rPr b="false" i="false" strike="noStrike" sz="1200" u="none">
                <a:solidFill>
                  <a:srgbClr val="FFFFFF"/>
                </a:solidFill>
                <a:latin typeface="Calibri"/>
              </a:rPr>
              <a:t>wellbutrin mg size</a:t>
            </a:r>
            <a:br/>
            <a:r>
              <a:rPr b="false" i="false" strike="noStrike" sz="1200" u="none">
                <a:solidFill>
                  <a:srgbClr val="FFFFFF"/>
                </a:solidFill>
                <a:latin typeface="Calibri"/>
              </a:rPr>
              <a:t>generic wellbutrin sr 150</a:t>
            </a:r>
            <a:br/>
            <a:r>
              <a:rPr b="false" i="false" strike="noStrike" sz="1200" u="none">
                <a:solidFill>
                  <a:srgbClr val="FFFFFF"/>
                </a:solidFill>
                <a:latin typeface="Calibri"/>
              </a:rPr>
              <a:t>propranolol bupropion</a:t>
            </a:r>
            <a:br/>
            <a:r>
              <a:rPr b="false" i="false" strike="noStrike" sz="1200" u="none">
                <a:solidFill>
                  <a:srgbClr val="FFFFFF"/>
                </a:solidFill>
                <a:latin typeface="Calibri"/>
              </a:rPr>
              <a:t>cost of wellbutrin xl generic</a:t>
            </a:r>
            <a:br/>
            <a:r>
              <a:rPr b="false" i="false" strike="noStrike" sz="1200" u="none">
                <a:solidFill>
                  <a:srgbClr val="FFFFFF"/>
                </a:solidFill>
                <a:latin typeface="Calibri"/>
              </a:rPr>
              <a:t>Acta Obstet Gynecol Scand 71:278, 1992</a:t>
            </a:r>
            <a:br/>
            <a:r>
              <a:rPr b="false" i="false" strike="noStrike" sz="1200" u="none">
                <a:solidFill>
                  <a:srgbClr val="FFFFFF"/>
                </a:solidFill>
                <a:latin typeface="Calibri"/>
              </a:rPr>
              <a:t>price wellbutrin sr 150 mg</a:t>
            </a:r>
            <a:br/>
            <a:r>
              <a:rPr b="false" i="false" strike="noStrike" sz="1200" u="none">
                <a:solidFill>
                  <a:srgbClr val="FFFFFF"/>
                </a:solidFill>
                <a:latin typeface="Calibri"/>
              </a:rPr>
              <a:t>The PK parameters following a single oral dose of 20 mg or 40 mg of Protonix Tablets in children ages 6 through 16 years were highly variable (%CV ranges 40 to 80%)</a:t>
            </a:r>
            <a:br/>
            <a:r>
              <a:rPr b="false" i="false" strike="noStrike" sz="1200" u="none">
                <a:solidFill>
                  <a:srgbClr val="FFFFFF"/>
                </a:solidFill>
                <a:latin typeface="Calibri"/>
              </a:rPr>
              <a:t>cheapest wellbutrin xl</a:t>
            </a:r>
            <a:br/>
            <a:r>
              <a:rPr b="false" i="false" strike="noStrike" sz="1200" u="none">
                <a:solidFill>
                  <a:srgbClr val="FFFFFF"/>
                </a:solidFill>
                <a:latin typeface="Calibri"/>
              </a:rPr>
              <a:t>300 mg wellbutrin xl to start</a:t>
            </a:r>
            <a:br/>
            <a:r>
              <a:rPr b="false" i="false" strike="noStrike" sz="1200" u="none">
                <a:solidFill>
                  <a:srgbClr val="FFFFFF"/>
                </a:solidFill>
                <a:latin typeface="Calibri"/>
              </a:rPr>
              <a:t>PO&amp;rdquo; That&amp;rsquo;s an interesting thing I didn&amp;rsquo;t realize was in the picture (I finally found the hand of course BTW).</a:t>
            </a:r>
            <a:br/>
            <a:r>
              <a:rPr b="false" i="false" strike="noStrike" sz="1200" u="none">
                <a:solidFill>
                  <a:srgbClr val="FFFFFF"/>
                </a:solidFill>
                <a:latin typeface="Calibri"/>
              </a:rPr>
              <a:t>many mg wellbutrin quit smoking</a:t>
            </a:r>
            <a:br/>
            <a:r>
              <a:rPr b="false" i="false" strike="noStrike" sz="1200" u="none">
                <a:solidFill>
                  <a:srgbClr val="FFFFFF"/>
                </a:solidFill>
                <a:latin typeface="Calibri"/>
              </a:rPr>
              <a:t>wellbutrin xl cost per pill</a:t>
            </a:r>
            <a:br/>
            <a:r>
              <a:rPr b="false" i="false" strike="noStrike" sz="1200" u="none">
                <a:solidFill>
                  <a:srgbClr val="FFFFFF"/>
                </a:solidFill>
                <a:latin typeface="Calibri"/>
              </a:rPr>
              <a:t>I love huskies, and maybe this nightmare causing dog just needs some attention, like any other dog.</a:t>
            </a:r>
            <a:br/>
            <a:r>
              <a:rPr b="false" i="false" strike="noStrike" sz="1200" u="none">
                <a:solidFill>
                  <a:srgbClr val="FFFFFF"/>
                </a:solidFill>
                <a:latin typeface="Calibri"/>
              </a:rPr>
              <a:t>wellbutrin sr manufacturer</a:t>
            </a:r>
            <a:br/>
            <a:r>
              <a:rPr b="false" i="false" strike="noStrike" sz="1200" u="none">
                <a:solidFill>
                  <a:srgbClr val="FFFFFF"/>
                </a:solidFill>
                <a:latin typeface="Calibri"/>
              </a:rPr>
              <a:t>Some dieters lost far more weight</a:t>
            </a:r>
            <a:br/>
            <a:r>
              <a:rPr b="false" i="false" strike="noStrike" sz="1200" u="none">
                <a:solidFill>
                  <a:srgbClr val="FFFFFF"/>
                </a:solidFill>
                <a:latin typeface="Calibri"/>
              </a:rPr>
              <a:t>wellbutrin sr prescription</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wellbutrin rxlist</a:t>
            </a:r>
            <a:br/>
            <a:r>
              <a:rPr b="false" i="false" strike="noStrike" sz="1200" u="none">
                <a:solidFill>
                  <a:srgbClr val="FFFFFF"/>
                </a:solidFill>
                <a:latin typeface="Calibri"/>
              </a:rPr>
              <a:t>wellbutrin sr magyarul</a:t>
            </a:r>
            <a:br/>
            <a:r>
              <a:rPr b="false" i="false" strike="noStrike" sz="1200" u="none">
                <a:solidFill>
                  <a:srgbClr val="FFFFFF"/>
                </a:solidFill>
                <a:latin typeface="Calibri"/>
              </a:rPr>
              <a:t>The pharmacokinetic interactions listed below are potentially clinically important</a:t>
            </a:r>
            <a:br/>
            <a:r>
              <a:rPr b="false" i="false" strike="noStrike" sz="1200" u="none">
                <a:solidFill>
                  <a:srgbClr val="FFFFFF"/>
                </a:solidFill>
                <a:latin typeface="Calibri"/>
              </a:rPr>
              <a:t>wellbutrin generic pulled off market</a:t>
            </a:r>
            <a:br/>
            <a:r>
              <a:rPr b="false" i="false" strike="noStrike" sz="1200" u="none">
                <a:solidFill>
                  <a:srgbClr val="FFFFFF"/>
                </a:solidFill>
                <a:latin typeface="Calibri"/>
              </a:rPr>
              <a:t>150 mg wellbutrin sr once day</a:t>
            </a:r>
            <a:br/>
            <a:r>
              <a:rPr b="false" i="false" strike="noStrike" sz="1200" u="none">
                <a:solidFill>
                  <a:srgbClr val="FFFFFF"/>
                </a:solidFill>
                <a:latin typeface="Calibri"/>
              </a:rPr>
              <a:t>order wellbutrin xl</a:t>
            </a:r>
            <a:br/>
            <a:r>
              <a:rPr b="false" i="false" strike="noStrike" sz="1200" u="none">
                <a:solidFill>
                  <a:srgbClr val="FFFFFF"/>
                </a:solidFill>
                <a:latin typeface="Calibri"/>
              </a:rPr>
              <a:t>order wellbutrin xl no prescription</a:t>
            </a:r>
            <a:br/>
            <a:r>
              <a:rPr b="false" i="false" strike="noStrike" sz="1200" u="none">
                <a:solidFill>
                  <a:srgbClr val="FFFFFF"/>
                </a:solidFill>
                <a:latin typeface="Calibri"/>
              </a:rPr>
              <a:t>wellbutrin xl 150 mg generic</a:t>
            </a:r>
            <a:br/>
            <a:r>
              <a:rPr b="false" i="false" strike="noStrike" sz="1200" u="none">
                <a:solidFill>
                  <a:srgbClr val="FFFFFF"/>
                </a:solidFill>
                <a:latin typeface="Calibri"/>
              </a:rPr>
              <a:t>wellbutrin sr 100mg twice daily</a:t>
            </a:r>
            <a:br/>
            <a:r>
              <a:rPr b="false" i="false" strike="noStrike" sz="1200" u="none">
                <a:solidFill>
                  <a:srgbClr val="FFFFFF"/>
                </a:solidFill>
                <a:latin typeface="Calibri"/>
              </a:rPr>
              <a:t>wellbutrin cost no insurance</a:t>
            </a:r>
            <a:br/>
            <a:r>
              <a:rPr b="false" i="false" strike="noStrike" sz="1200" u="none">
                <a:solidFill>
                  <a:srgbClr val="FFFFFF"/>
                </a:solidFill>
                <a:latin typeface="Calibri"/>
              </a:rPr>
              <a:t>SSRIs work by controlling the brain&amp;rsquo;s level of serotonin, which is a neurotransmitter thought to affect mood, sleep and learning.</a:t>
            </a:r>
            <a:br/>
            <a:r>
              <a:rPr b="false" i="false" strike="noStrike" sz="1200" u="none">
                <a:solidFill>
                  <a:srgbClr val="FFFFFF"/>
                </a:solidFill>
                <a:latin typeface="Calibri"/>
              </a:rPr>
              <a:t>much does wellbutrin generic cost</a:t>
            </a:r>
            <a:br/>
            <a:r>
              <a:rPr b="false" i="false" strike="noStrike" sz="1200" u="none">
                <a:solidFill>
                  <a:srgbClr val="FFFFFF"/>
                </a:solidFill>
                <a:latin typeface="Calibri"/>
              </a:rPr>
              <a:t>generic wellbutrin xl</a:t>
            </a:r>
            <a:br/>
            <a:r>
              <a:rPr b="false" i="false" strike="noStrike" sz="1200" u="none">
                <a:solidFill>
                  <a:srgbClr val="FFFFFF"/>
                </a:solidFill>
                <a:latin typeface="Calibri"/>
              </a:rPr>
              <a:t>200 mg wellbutrin</a:t>
            </a:r>
            <a:br/>
            <a:r>
              <a:rPr b="false" i="false" strike="noStrike" sz="1200" u="none">
                <a:solidFill>
                  <a:srgbClr val="FFFFFF"/>
                </a:solidFill>
                <a:latin typeface="Calibri"/>
              </a:rPr>
              <a:t>We will be happy to answer them personally, or even write you a new article to address your Prozac question.</a:t>
            </a:r>
            <a:br/>
            <a:r>
              <a:rPr b="false" i="false" strike="noStrike" sz="1200" u="none">
                <a:solidFill>
                  <a:srgbClr val="FFFFFF"/>
                </a:solidFill>
                <a:latin typeface="Calibri"/>
              </a:rPr>
              <a:t>buy wellbutrin xl 300mg</a:t>
            </a:r>
            <a:br/>
            <a:r>
              <a:rPr b="false" i="false" strike="noStrike" sz="1200" u="none">
                <a:solidFill>
                  <a:srgbClr val="FFFFFF"/>
                </a:solidFill>
                <a:latin typeface="Calibri"/>
              </a:rPr>
              <a:t>wellbutrin 450 mg weight loss</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wellbutrin xl 150 mg weight loss</a:t>
            </a:r>
            <a:br/>
            <a:r>
              <a:rPr b="false" i="false" strike="noStrike" sz="1200" u="none">
                <a:solidFill>
                  <a:srgbClr val="FFFFFF"/>
                </a:solidFill>
                <a:latin typeface="Calibri"/>
              </a:rPr>
              <a:t>ordering wellbutrin canada</a:t>
            </a:r>
            <a:br/>
            <a:r>
              <a:rPr b="false" i="false" strike="noStrike" sz="1200" u="none">
                <a:solidFill>
                  <a:srgbClr val="FFFFFF"/>
                </a:solidFill>
                <a:latin typeface="Calibri"/>
              </a:rPr>
              <a:t>average cost of wellbutrin xl</a:t>
            </a:r>
            <a:br/>
            <a:r>
              <a:rPr b="false" i="false" strike="noStrike" sz="1200" u="none">
                <a:solidFill>
                  <a:srgbClr val="FFFFFF"/>
                </a:solidFill>
                <a:latin typeface="Calibri"/>
              </a:rPr>
              <a:t>taking 450 mg wellbutrin xl</a:t>
            </a:r>
            <a:br/>
            <a:r>
              <a:rPr b="false" i="false" strike="noStrike" sz="1200" u="none">
                <a:solidFill>
                  <a:srgbClr val="FFFFFF"/>
                </a:solidFill>
                <a:latin typeface="Calibri"/>
              </a:rPr>
              <a:t>bupropion wellbutrin buy</a:t>
            </a:r>
            <a:br/>
            <a:r>
              <a:rPr b="false" i="false" strike="noStrike" sz="1200" u="none">
                <a:solidFill>
                  <a:srgbClr val="FFFFFF"/>
                </a:solidFill>
                <a:latin typeface="Calibri"/>
              </a:rPr>
              <a:t>buy cheap wellbutrin sr</a:t>
            </a:r>
            <a:br/>
            <a:r>
              <a:rPr b="false" i="false" strike="noStrike" sz="1200" u="none">
                <a:solidFill>
                  <a:srgbClr val="FFFFFF"/>
                </a:solidFill>
                <a:latin typeface="Calibri"/>
              </a:rPr>
              <a:t>wellbutrin xl online no prescription</a:t>
            </a:r>
            <a:br/>
            <a:r>
              <a:rPr b="false" i="false" strike="noStrike" sz="1200" u="none">
                <a:solidFill>
                  <a:srgbClr val="FFFFFF"/>
                </a:solidFill>
                <a:latin typeface="Calibri"/>
              </a:rPr>
              <a:t>Keep your hair short, as longer hair tends to accentuate thin patches</a:t>
            </a:r>
            <a:br/>
            <a:r>
              <a:rPr b="false" i="false" strike="noStrike" sz="1200" u="none">
                <a:solidFill>
                  <a:srgbClr val="FFFFFF"/>
                </a:solidFill>
                <a:latin typeface="Calibri"/>
              </a:rPr>
              <a:t>going from 150 to 300 mg wellbutrin xl</a:t>
            </a:r>
            <a:br/>
            <a:r>
              <a:rPr b="false" i="false" strike="noStrike" sz="1200" u="none">
                <a:solidFill>
                  <a:srgbClr val="FFFFFF"/>
                </a:solidFill>
                <a:latin typeface="Calibri"/>
              </a:rPr>
              <a:t>bupropion online india</a:t>
            </a:r>
            <a:br/>
            <a:r>
              <a:rPr b="false" i="false" strike="noStrike" sz="1200" u="none">
                <a:solidFill>
                  <a:srgbClr val="FFFFFF"/>
                </a:solidFill>
                <a:latin typeface="Calibri"/>
              </a:rPr>
              <a:t>online wellbutrin sr 300</a:t>
            </a:r>
            <a:br/>
            <a:r>
              <a:rPr b="false" i="false" strike="noStrike" sz="1200" u="none">
                <a:solidFill>
                  <a:srgbClr val="FFFFFF"/>
                </a:solidFill>
                <a:latin typeface="Calibri"/>
              </a:rPr>
              <a:t>www.rxlist.com/rxboard/wellbutrin</a:t>
            </a:r>
            <a:br/>
            <a:r>
              <a:rPr b="false" i="false" strike="noStrike" sz="1200" u="none">
                <a:solidFill>
                  <a:srgbClr val="FFFFFF"/>
                </a:solidFill>
                <a:latin typeface="Calibri"/>
              </a:rPr>
              <a:t>generic wellbutrin</a:t>
            </a:r>
            <a:br/>
            <a:r>
              <a:rPr b="false" i="false" strike="noStrike" sz="1200" u="none">
                <a:solidFill>
                  <a:srgbClr val="FFFFFF"/>
                </a:solidFill>
                <a:latin typeface="Calibri"/>
              </a:rPr>
              <a:t>im a photography student&amp;rdquo; it honestly looks like a crappy double exposure picture that obviously wasnt focused properly</a:t>
            </a:r>
            <a:br/>
            <a:r>
              <a:rPr b="false" i="false" strike="noStrike" sz="1200" u="none">
                <a:solidFill>
                  <a:srgbClr val="FFFFFF"/>
                </a:solidFill>
                <a:latin typeface="Calibri"/>
              </a:rPr>
              <a:t>manufacturers make generic wellbutrin</a:t>
            </a:r>
            <a:br/>
            <a:r>
              <a:rPr b="false" i="false" strike="noStrike" sz="1200" u="none">
                <a:solidFill>
                  <a:srgbClr val="FFFFFF"/>
                </a:solidFill>
                <a:latin typeface="Calibri"/>
              </a:rPr>
              <a:t>wellbutrin sr 300 mg day</a:t>
            </a:r>
            <a:br/>
            <a:r>
              <a:rPr b="false" i="false" strike="noStrike" sz="1200" u="none">
                <a:solidFill>
                  <a:srgbClr val="FFFFFF"/>
                </a:solidFill>
                <a:latin typeface="Calibri"/>
              </a:rPr>
              <a:t>The authors found a significant inverse relationship between patient age and effective dose in their patient population</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wellbutrin mg weight loss</a:t>
            </a:r>
            <a:br/>
            <a:r>
              <a:rPr b="false" i="false" strike="noStrike" sz="1200" u="none">
                <a:solidFill>
                  <a:srgbClr val="FFFFFF"/>
                </a:solidFill>
                <a:latin typeface="Calibri"/>
              </a:rPr>
              <a:t>price wellbutrin xl</a:t>
            </a:r>
            <a:br/>
            <a:r>
              <a:rPr b="false" i="false" strike="noStrike" sz="1200" u="none">
                <a:solidFill>
                  <a:srgbClr val="FFFFFF"/>
                </a:solidFill>
                <a:latin typeface="Calibri"/>
              </a:rPr>
              <a:t>In addition, CDC recommends that positive and negative results always be confirmed by microscopy</a:t>
            </a:r>
            <a:br/>
            <a:r>
              <a:rPr b="false" i="false" strike="noStrike" sz="1200" u="none">
                <a:solidFill>
                  <a:srgbClr val="FFFFFF"/>
                </a:solidFill>
                <a:latin typeface="Calibri"/>
              </a:rPr>
              <a:t>cheap wellbutrin xl</a:t>
            </a:r>
            <a:br/>
            <a:r>
              <a:rPr b="false" i="false" strike="noStrike" sz="1200" u="none">
                <a:solidFill>
                  <a:srgbClr val="FFFFFF"/>
                </a:solidFill>
                <a:latin typeface="Calibri"/>
              </a:rPr>
              <a:t>Not as sleepy, and when the nervousness and depression comes it last for about 5 minutes and is gone So with me so far so good</a:t>
            </a:r>
            <a:br/>
            <a:r>
              <a:rPr b="false" i="false" strike="noStrike" sz="1200" u="none">
                <a:solidFill>
                  <a:srgbClr val="FFFFFF"/>
                </a:solidFill>
                <a:latin typeface="Calibri"/>
              </a:rPr>
              <a:t>wellbutrin xl discount coupons</a:t>
            </a:r>
            <a:br/>
            <a:r>
              <a:rPr b="false" i="false" strike="noStrike" sz="1200" u="none">
                <a:solidFill>
                  <a:srgbClr val="FFFFFF"/>
                </a:solidFill>
                <a:latin typeface="Calibri"/>
              </a:rPr>
              <a:t>buy bupropion sr online</a:t>
            </a:r>
            <a:br/>
            <a:r>
              <a:rPr b="false" i="false" strike="noStrike" sz="1200" u="none">
                <a:solidFill>
                  <a:srgbClr val="FFFFFF"/>
                </a:solidFill>
                <a:latin typeface="Calibri"/>
              </a:rPr>
              <a:t>wellbutrin sr 150 mg coupons</a:t>
            </a:r>
            <a:br/>
            <a:r>
              <a:rPr b="false" i="false" strike="noStrike" sz="1200" u="none">
                <a:solidFill>
                  <a:srgbClr val="FFFFFF"/>
                </a:solidFill>
                <a:latin typeface="Calibri"/>
              </a:rPr>
              <a:t>price of wellbutrin xl</a:t>
            </a:r>
            <a:br/>
            <a:r>
              <a:rPr b="false" i="false" strike="noStrike" sz="1200" u="none">
                <a:solidFill>
                  <a:srgbClr val="FFFFFF"/>
                </a:solidFill>
                <a:latin typeface="Calibri"/>
              </a:rPr>
              <a:t>best price wellbutrin xl</a:t>
            </a:r>
            <a:br/>
            <a:r>
              <a:rPr b="false" i="false" strike="noStrike" sz="1200" u="none">
                <a:solidFill>
                  <a:srgbClr val="FFFFFF"/>
                </a:solidFill>
                <a:latin typeface="Calibri"/>
              </a:rPr>
              <a:t>450 mg wellbutrin sr</a:t>
            </a:r>
            <a:br/>
            <a:r>
              <a:rPr b="false" i="false" strike="noStrike" sz="1200" u="none">
                <a:solidFill>
                  <a:srgbClr val="FFFFFF"/>
                </a:solidFill>
                <a:latin typeface="Calibri"/>
              </a:rPr>
              <a:t>You can&amp;rsquo;t achieve health from a pill</a:t>
            </a:r>
            <a:br/>
            <a:r>
              <a:rPr b="false" i="false" strike="noStrike" sz="1200" u="none">
                <a:solidFill>
                  <a:srgbClr val="FFFFFF"/>
                </a:solidFill>
                <a:latin typeface="Calibri"/>
              </a:rPr>
              <a:t>cost wellbutrin xl 150mg</a:t>
            </a:r>
            <a:br/>
            <a:r>
              <a:rPr b="false" i="false" strike="noStrike" sz="1200" u="none">
                <a:solidFill>
                  <a:srgbClr val="FFFFFF"/>
                </a:solidFill>
                <a:latin typeface="Calibri"/>
              </a:rPr>
              <a:t>Drug Ciprofloxacin Urinary Tract Infection Protonix Generic Buy</a:t>
            </a:r>
            <a:br/>
            <a:r>
              <a:rPr b="false" i="false" strike="noStrike" sz="1200" u="none">
                <a:solidFill>
                  <a:srgbClr val="FFFFFF"/>
                </a:solidFill>
                <a:latin typeface="Calibri"/>
              </a:rPr>
              <a:t>how to take wellbutrin sr 150mg</a:t>
            </a:r>
            <a:br/>
            <a:r>
              <a:rPr b="false" i="false" strike="noStrike" sz="1200" u="none">
                <a:solidFill>
                  <a:srgbClr val="FFFFFF"/>
                </a:solidFill>
                <a:latin typeface="Calibri"/>
              </a:rPr>
              <a:t>how to wean off wellbutrin xl 300 mg</a:t>
            </a:r>
            <a:br/>
            <a:r>
              <a:rPr b="false" i="false" strike="noStrike" sz="1200" u="none">
                <a:solidFill>
                  <a:srgbClr val="FFFFFF"/>
                </a:solidFill>
                <a:latin typeface="Calibri"/>
              </a:rPr>
              <a:t>buying wellbutrin online</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wellbutrin generic antidepressant</a:t>
            </a:r>
            <a:br/>
            <a:r>
              <a:rPr b="false" i="false" strike="noStrike" sz="1200" u="none">
                <a:solidFill>
                  <a:srgbClr val="FFFFFF"/>
                </a:solidFill>
                <a:latin typeface="Calibri"/>
              </a:rPr>
              <a:t>wellbutrin prescription uk</a:t>
            </a:r>
            <a:br/>
            <a:r>
              <a:rPr b="false" i="false" strike="noStrike" sz="1200" u="none">
                <a:solidFill>
                  <a:srgbClr val="FFFFFF"/>
                </a:solidFill>
                <a:latin typeface="Calibri"/>
              </a:rPr>
              <a:t>cost wellbutrin xl 150</a:t>
            </a:r>
            <a:br/>
            <a:r>
              <a:rPr b="false" i="false" strike="noStrike" sz="1200" u="none">
                <a:solidFill>
                  <a:srgbClr val="FFFFFF"/>
                </a:solidFill>
                <a:latin typeface="Calibri"/>
              </a:rPr>
              <a:t>bupropion online</a:t>
            </a:r>
            <a:br/>
            <a:r>
              <a:rPr b="false" i="false" strike="noStrike" sz="1200" u="none">
                <a:solidFill>
                  <a:srgbClr val="FFFFFF"/>
                </a:solidFill>
                <a:latin typeface="Calibri"/>
              </a:rPr>
              <a:t>wellbutrin prescription cost</a:t>
            </a:r>
            <a:br/>
            <a:r>
              <a:rPr b="false" i="false" strike="noStrike" sz="1200" u="none">
                <a:solidFill>
                  <a:srgbClr val="FFFFFF"/>
                </a:solidFill>
                <a:latin typeface="Calibri"/>
              </a:rPr>
              <a:t>wellbutrin sr purchase online</a:t>
            </a:r>
            <a:br/>
            <a:r>
              <a:rPr b="false" i="false" strike="noStrike" sz="1200" u="none">
                <a:solidFill>
                  <a:srgbClr val="FFFFFF"/>
                </a:solidFill>
                <a:latin typeface="Calibri"/>
              </a:rPr>
              <a:t>buy wellbutrin sr 150</a:t>
            </a:r>
            <a:br/>
            <a:r>
              <a:rPr b="false" i="false" strike="noStrike" sz="1200" u="none">
                <a:solidFill>
                  <a:srgbClr val="FFFFFF"/>
                </a:solidFill>
                <a:latin typeface="Calibri"/>
              </a:rPr>
              <a:t>If the target is effectiveness.</a:t>
            </a:r>
            <a:br/>
            <a:r>
              <a:rPr b="false" i="false" strike="noStrike" sz="1200" u="none">
                <a:solidFill>
                  <a:srgbClr val="FFFFFF"/>
                </a:solidFill>
                <a:latin typeface="Calibri"/>
              </a:rPr>
              <a:t>bupropion online pharmacy</a:t>
            </a:r>
            <a:br/>
            <a:r>
              <a:rPr b="false" i="false" strike="noStrike" sz="1200" u="none">
                <a:solidFill>
                  <a:srgbClr val="FFFFFF"/>
                </a:solidFill>
                <a:latin typeface="Calibri"/>
              </a:rPr>
              <a:t>But his sicknesses pass much quicker if I don&amp;rsquo;t try to bring the fever down.</a:t>
            </a:r>
            <a:br/>
            <a:r>
              <a:rPr b="false" i="false" strike="noStrike" sz="1200" u="none">
                <a:solidFill>
                  <a:srgbClr val="FFFFFF"/>
                </a:solidFill>
                <a:latin typeface="Calibri"/>
              </a:rPr>
              <a:t>how much does generic bupropion cost</a:t>
            </a:r>
            <a:br/>
            <a:r>
              <a:rPr b="false" i="false" strike="noStrike" sz="1200" u="none">
                <a:solidFill>
                  <a:srgbClr val="FFFFFF"/>
                </a:solidFill>
                <a:latin typeface="Calibri"/>
              </a:rPr>
              <a:t>I take .5 mg as needed with no more than 3 pills daily</a:t>
            </a:r>
            <a:br/>
            <a:r>
              <a:rPr b="false" i="false" strike="noStrike" sz="1200" u="none">
                <a:solidFill>
                  <a:srgbClr val="FFFFFF"/>
                </a:solidFill>
                <a:latin typeface="Calibri"/>
              </a:rPr>
              <a:t>wellbutrin xl 300 mg cost</a:t>
            </a:r>
            <a:br/>
            <a:r>
              <a:rPr b="false" i="false" strike="noStrike" sz="1200" u="none">
                <a:solidFill>
                  <a:srgbClr val="FFFFFF"/>
                </a:solidFill>
                <a:latin typeface="Calibri"/>
              </a:rPr>
              <a:t>Simply by significant community narrowing of an artery, surgical procedure to decontaminate out and about or even broaden the artery may be completed</a:t>
            </a:r>
            <a:br/>
            <a:r>
              <a:rPr b="false" i="false" strike="noStrike" sz="1200" u="none">
                <a:solidFill>
                  <a:srgbClr val="FFFFFF"/>
                </a:solidFill>
                <a:latin typeface="Calibri"/>
              </a:rPr>
              <a:t>wellbutrin xl discounts</a:t>
            </a:r>
            <a:br/>
            <a:r>
              <a:rPr b="false" i="false" strike="noStrike" sz="1200" u="none">
                <a:solidFill>
                  <a:srgbClr val="FFFFFF"/>
                </a:solidFill>
                <a:latin typeface="Calibri"/>
              </a:rPr>
              <a:t>wellbutrin sr cheapest</a:t>
            </a:r>
            <a:br/>
            <a:r>
              <a:rPr b="false" i="false" strike="noStrike" sz="1200" u="none">
                <a:solidFill>
                  <a:srgbClr val="FFFFFF"/>
                </a:solidFill>
                <a:latin typeface="Calibri"/>
              </a:rPr>
              <a:t>While I do believe that taking a T4/T3 meds combo is what our body needs we also need to give it time</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wellbutrin sr perscription</a:t>
            </a:r>
            <a:br/>
            <a:r>
              <a:rPr b="false" i="false" strike="noStrike" sz="1200" u="none">
                <a:solidFill>
                  <a:srgbClr val="FFFFFF"/>
                </a:solidFill>
                <a:latin typeface="Calibri"/>
              </a:rPr>
              <a:t>Bortezomib can also cause nerve damage (peripheral neuropathy) that can lead to problems with numbness, tingling, or even pain in the hands and feet</a:t>
            </a:r>
            <a:br/>
            <a:r>
              <a:rPr b="false" i="false" strike="noStrike" sz="1200" u="none">
                <a:solidFill>
                  <a:srgbClr val="FFFFFF"/>
                </a:solidFill>
                <a:latin typeface="Calibri"/>
              </a:rPr>
              <a:t>wellbutrin xl 600 mg/day</a:t>
            </a:r>
            <a:br/>
            <a:r>
              <a:rPr b="false" i="false" strike="noStrike" sz="1200" u="none">
                <a:solidFill>
                  <a:srgbClr val="FFFFFF"/>
                </a:solidFill>
                <a:latin typeface="Calibri"/>
              </a:rPr>
              <a:t>Differin gel 0.3 is the best scar treatment, topical acne treatment, acne scar treatment, acne home remedies, best acne spot treatment, home remedies for acne</a:t>
            </a:r>
            <a:br/>
            <a:r>
              <a:rPr b="false" i="false" strike="noStrike" sz="1200" u="none">
                <a:solidFill>
                  <a:srgbClr val="FFFFFF"/>
                </a:solidFill>
                <a:latin typeface="Calibri"/>
              </a:rPr>
              <a:t>wellbutrin xl 150 mg high</a:t>
            </a:r>
            <a:br/>
            <a:r>
              <a:rPr b="false" i="false" strike="noStrike" sz="1200" u="none">
                <a:solidFill>
                  <a:srgbClr val="FFFFFF"/>
                </a:solidFill>
                <a:latin typeface="Calibri"/>
              </a:rPr>
              <a:t>buy bupropion online uk</a:t>
            </a:r>
            <a:br/>
            <a:r>
              <a:rPr b="false" i="false" strike="noStrike" sz="1200" u="none">
                <a:solidFill>
                  <a:srgbClr val="FFFFFF"/>
                </a:solidFill>
                <a:latin typeface="Calibri"/>
              </a:rPr>
              <a:t>cheap wellbutrin sr 200 mg</a:t>
            </a:r>
            <a:br/>
            <a:r>
              <a:rPr b="false" i="false" strike="noStrike" sz="1200" u="none">
                <a:solidFill>
                  <a:srgbClr val="FFFFFF"/>
                </a:solidFill>
                <a:latin typeface="Calibri"/>
              </a:rPr>
              <a:t>wellbutrin xl 450 mg adhd</a:t>
            </a:r>
            <a:br/>
            <a:r>
              <a:rPr b="false" i="false" strike="noStrike" sz="1200" u="none">
                <a:solidFill>
                  <a:srgbClr val="FFFFFF"/>
                </a:solidFill>
                <a:latin typeface="Calibri"/>
              </a:rPr>
              <a:t>Maybe that is you Looking ahead to look you</a:t>
            </a:r>
            <a:br/>
            <a:r>
              <a:rPr b="false" i="false" strike="noStrike" sz="1200" u="none">
                <a:solidFill>
                  <a:srgbClr val="FFFFFF"/>
                </a:solidFill>
                <a:latin typeface="Calibri"/>
              </a:rPr>
              <a:t>wellbutrin sr 200mg tablets</a:t>
            </a:r>
            <a:br/>
            <a:r>
              <a:rPr b="false" i="false" strike="noStrike" sz="1200" u="none">
                <a:solidFill>
                  <a:srgbClr val="FFFFFF"/>
                </a:solidFill>
                <a:latin typeface="Calibri"/>
              </a:rPr>
              <a:t>Gastrointestinal bleeding may cause blood in the stool or vomit</a:t>
            </a:r>
            <a:br/>
            <a:r>
              <a:rPr b="false" i="false" strike="noStrike" sz="1200" u="none">
                <a:solidFill>
                  <a:srgbClr val="FFFFFF"/>
                </a:solidFill>
                <a:latin typeface="Calibri"/>
              </a:rPr>
              <a:t>purchase bupropion online</a:t>
            </a:r>
            <a:br/>
            <a:r>
              <a:rPr b="false" i="false" strike="noStrike" sz="1200" u="none">
                <a:solidFill>
                  <a:srgbClr val="FFFFFF"/>
                </a:solidFill>
                <a:latin typeface="Calibri"/>
              </a:rPr>
              <a:t>All NSAIDs can have significant side effects, and for unknown reasons, some people seem to respond better to one NSAID than another</a:t>
            </a:r>
            <a:br/>
            <a:r>
              <a:rPr b="false" i="false" strike="noStrike" sz="1200" u="none">
                <a:solidFill>
                  <a:srgbClr val="FFFFFF"/>
                </a:solidFill>
                <a:latin typeface="Calibri"/>
              </a:rPr>
              <a:t>order wellbutrin sample online</a:t>
            </a:r>
            <a:br/>
            <a:r>
              <a:rPr b="false" i="false" strike="noStrike" sz="1200" u="none">
                <a:solidFill>
                  <a:srgbClr val="FFFFFF"/>
                </a:solidFill>
                <a:latin typeface="Calibri"/>
              </a:rPr>
              <a:t>best generic bupropion xl</a:t>
            </a:r>
            <a:br/>
            <a:r>
              <a:rPr b="false" i="false" strike="noStrike" sz="1200" u="none">
                <a:solidFill>
                  <a:srgbClr val="FFFFFF"/>
                </a:solidFill>
                <a:latin typeface="Calibri"/>
              </a:rPr>
              <a:t>buy generic wellbutrin xl</a:t>
            </a:r>
            <a:br/>
            <a:r>
              <a:rPr b="false" i="false" strike="noStrike" sz="1200" u="none">
                <a:solidFill>
                  <a:srgbClr val="FFFFFF"/>
                </a:solidFill>
                <a:latin typeface="Calibri"/>
              </a:rPr>
              <a:t>discount wellbutrin xl</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They are out there in the refrigerator section</a:t>
            </a:r>
            <a:br/>
            <a:r>
              <a:rPr b="false" i="false" strike="noStrike" sz="1200" u="none">
                <a:solidFill>
                  <a:srgbClr val="FFFFFF"/>
                </a:solidFill>
                <a:latin typeface="Calibri"/>
              </a:rPr>
              <a:t>order wellbutrin online cheap</a:t>
            </a:r>
            <a:br/>
            <a:r>
              <a:rPr b="false" i="false" strike="noStrike" sz="1200" u="none">
                <a:solidFill>
                  <a:srgbClr val="FFFFFF"/>
                </a:solidFill>
                <a:latin typeface="Calibri"/>
              </a:rPr>
              <a:t>buy wellbutrin online from canada</a:t>
            </a:r>
            <a:br/>
            <a:r>
              <a:rPr b="false" i="false" strike="noStrike" sz="1200" u="none">
                <a:solidFill>
                  <a:srgbClr val="FFFFFF"/>
                </a:solidFill>
                <a:latin typeface="Calibri"/>
              </a:rPr>
              <a:t>wellbutrin cost canada</a:t>
            </a:r>
            <a:br/>
            <a:r>
              <a:rPr b="false" i="false" strike="noStrike" sz="1200" u="none">
                <a:solidFill>
                  <a:srgbClr val="FFFFFF"/>
                </a:solidFill>
                <a:latin typeface="Calibri"/>
              </a:rPr>
              <a:t>Check this out other illnesses, different the start, men are simply shying away form treatment, your pc muscle</a:t>
            </a:r>
            <a:br/>
            <a:r>
              <a:rPr b="false" i="false" strike="noStrike" sz="1200" u="none">
                <a:solidFill>
                  <a:srgbClr val="FFFFFF"/>
                </a:solidFill>
                <a:latin typeface="Calibri"/>
              </a:rPr>
              <a:t>bula do wellbutrin xl 150mg</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2015-12-20T01:17:11+04:00</dcterms:created>
  <dcterms:modified xsi:type="dcterms:W3CDTF">2015-12-20T01:17:11+04:00</dcterms:modified>
  <dc:title>Ordering Wellbutrin Canada - Best Price Wellbutrin Xl</dc:title>
  <dc:description>Generic bupropion xl prices, order bupropion xl online, can i take 2 150 mg wellbutrin xl, buy wellbutrin online australia, propranolol bupropion, generic wellbutrin, wellbutrin prescription cost</dc:description>
  <dc:subject>Ordering Wellbutrin Canada - Best Price Wellbutrin Xl</dc:subject>
  <cp:keywords>wellbutrin sr purchase, cheap wellbutrin xl 300mg, cheapest generic wellbutrin no rx, price wellbutrin xl insurance, lowest price wellbutrin xl, generic wellbutrin sr 150, wellbutrin sr prescription, manufacturers make generic wellbutrin, cheap wellbutrin xl, wellbutrin xl discount coupons</cp:keywords>
  <cp:category/>
</cp:coreProperties>
</file>