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Synthroid 50 Mcg Inactive Ingredients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costco pharmacy prices synthroid</a:t>
            </a:r>
            <a:br/>
            <a:r>
              <a:rPr b="false" i="false" strike="noStrike" sz="1200" u="none">
                <a:solidFill>
                  <a:srgbClr val="FFFFFF"/>
                </a:solidFill>
                <a:latin typeface="Calibri"/>
              </a:rPr>
              <a:t>is 100 mg of synthroid a lot</a:t>
            </a:r>
            <a:br/>
            <a:r>
              <a:rPr b="false" i="false" strike="noStrike" sz="1200" u="none">
                <a:solidFill>
                  <a:srgbClr val="FFFFFF"/>
                </a:solidFill>
                <a:latin typeface="Calibri"/>
              </a:rPr>
              <a:t>how much does synthroid cost out of pocket</a:t>
            </a:r>
            <a:br/>
            <a:r>
              <a:rPr b="false" i="false" strike="noStrike" sz="1200" u="none">
                <a:solidFill>
                  <a:srgbClr val="FFFFFF"/>
                </a:solidFill>
                <a:latin typeface="Calibri"/>
              </a:rPr>
              <a:t>synthroid 50 mg efectos secundarios</a:t>
            </a:r>
            <a:br/>
            <a:r>
              <a:rPr b="false" i="false" strike="noStrike" sz="1200" u="none">
                <a:solidFill>
                  <a:srgbClr val="FFFFFF"/>
                </a:solidFill>
                <a:latin typeface="Calibri"/>
              </a:rPr>
              <a:t>You might want to ask your question on one of the hair loss forums out there such as bald truth forums or hair loss talk forums.</a:t>
            </a:r>
            <a:br/>
            <a:r>
              <a:rPr b="false" i="false" strike="noStrike" sz="1200" u="none">
                <a:solidFill>
                  <a:srgbClr val="FFFFFF"/>
                </a:solidFill>
                <a:latin typeface="Calibri"/>
              </a:rPr>
              <a:t>synthroid online purchase</a:t>
            </a:r>
            <a:br/>
            <a:r>
              <a:rPr b="false" i="false" strike="noStrike" sz="1200" u="none">
                <a:solidFill>
                  <a:srgbClr val="FFFFFF"/>
                </a:solidFill>
                <a:latin typeface="Calibri"/>
              </a:rPr>
              <a:t>synthroid 5 mg</a:t>
            </a:r>
            <a:br/>
            <a:r>
              <a:rPr b="false" i="false" strike="noStrike" sz="1200" u="none">
                <a:solidFill>
                  <a:srgbClr val="FFFFFF"/>
                </a:solidFill>
                <a:latin typeface="Calibri"/>
              </a:rPr>
              <a:t>buy levothyroxine tablets online</a:t>
            </a:r>
            <a:br/>
            <a:r>
              <a:rPr b="false" i="false" strike="noStrike" sz="1200" u="none">
                <a:solidFill>
                  <a:srgbClr val="FFFFFF"/>
                </a:solidFill>
                <a:latin typeface="Calibri"/>
              </a:rPr>
              <a:t>Je kunt in plaats van een wash of shampoo natuurlijk ook een salicylzuur exfoliant gebruiken, en deze na even in te laten trekken uitspoelen</a:t>
            </a:r>
            <a:br/>
            <a:r>
              <a:rPr b="false" i="false" strike="noStrike" sz="1200" u="none">
                <a:solidFill>
                  <a:srgbClr val="FFFFFF"/>
                </a:solidFill>
                <a:latin typeface="Calibri"/>
              </a:rPr>
              <a:t>generic levothyroxine cost</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synthroid 112 mg bula</a:t>
            </a:r>
            <a:br/>
            <a:r>
              <a:rPr b="false" i="false" strike="noStrike" sz="1200" u="none">
                <a:solidFill>
                  <a:srgbClr val="FFFFFF"/>
                </a:solidFill>
                <a:latin typeface="Calibri"/>
              </a:rPr>
              <a:t>synthroid tablets 100 mcg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10 mg</a:t>
            </a:r>
            <a:br/>
            <a:r>
              <a:rPr b="false" i="false" strike="noStrike" sz="1200" u="none">
                <a:solidFill>
                  <a:srgbClr val="FFFFFF"/>
                </a:solidFill>
                <a:latin typeface="Calibri"/>
              </a:rPr>
              <a:t>This winter, I am repeating again for the finishing touch and after that I will continue with the tretinoin only   a Kiehl&amp;rsquo;s routine (new for me, very curious)   SPF50</a:t>
            </a:r>
            <a:br/>
            <a:r>
              <a:rPr b="false" i="false" strike="noStrike" sz="1200" u="none">
                <a:solidFill>
                  <a:srgbClr val="FFFFFF"/>
                </a:solidFill>
                <a:latin typeface="Calibri"/>
              </a:rPr>
              <a:t>where can i buy levothyroxine sodium</a:t>
            </a:r>
            <a:br/>
            <a:r>
              <a:rPr b="false" i="false" strike="noStrike" sz="1200" u="none">
                <a:solidFill>
                  <a:srgbClr val="FFFFFF"/>
                </a:solidFill>
                <a:latin typeface="Calibri"/>
              </a:rPr>
              <a:t>where to buy levothyroxine online</a:t>
            </a:r>
            <a:br/>
            <a:r>
              <a:rPr b="false" i="false" strike="noStrike" sz="1200" u="none">
                <a:solidFill>
                  <a:srgbClr val="FFFFFF"/>
                </a:solidFill>
                <a:latin typeface="Calibri"/>
              </a:rPr>
              <a:t>A short course of therapy at low doses (0.3 mg/kg for 7 to 14 days) is usually effective, although here again relapses are common in the absence of some form of maintenance therapy</a:t>
            </a:r>
            <a:br/>
            <a:r>
              <a:rPr b="false" i="false" strike="noStrike" sz="1200" u="none">
                <a:solidFill>
                  <a:srgbClr val="FFFFFF"/>
                </a:solidFill>
                <a:latin typeface="Calibri"/>
              </a:rPr>
              <a:t>synthroid o.1 mg</a:t>
            </a:r>
            <a:br/>
            <a:r>
              <a:rPr b="false" i="false" strike="noStrike" sz="1200" u="none">
                <a:solidFill>
                  <a:srgbClr val="FFFFFF"/>
                </a:solidFill>
                <a:latin typeface="Calibri"/>
              </a:rPr>
              <a:t>synthroid 75 mg weight loss</a:t>
            </a:r>
            <a:br/>
            <a:r>
              <a:rPr b="false" i="false" strike="noStrike" sz="1200" u="none">
                <a:solidFill>
                  <a:srgbClr val="FFFFFF"/>
                </a:solidFill>
                <a:latin typeface="Calibri"/>
              </a:rPr>
              <a:t>medicamento synthroid 25 mg</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synthroid 100 mcg tablet</a:t>
            </a:r>
            <a:br/>
            <a:r>
              <a:rPr b="false" i="false" strike="noStrike" sz="1200" u="none">
                <a:solidFill>
                  <a:srgbClr val="FFFFFF"/>
                </a:solidFill>
                <a:latin typeface="Calibri"/>
              </a:rPr>
              <a:t>order synthroid pills</a:t>
            </a:r>
            <a:br/>
            <a:r>
              <a:rPr b="false" i="false" strike="noStrike" sz="1200" u="none">
                <a:solidFill>
                  <a:srgbClr val="FFFFFF"/>
                </a:solidFill>
                <a:latin typeface="Calibri"/>
              </a:rPr>
              <a:t>synthroid 125 mg</a:t>
            </a:r>
            <a:br/>
            <a:r>
              <a:rPr b="false" i="false" strike="noStrike" sz="1200" u="none">
                <a:solidFill>
                  <a:srgbClr val="FFFFFF"/>
                </a:solidFill>
                <a:latin typeface="Calibri"/>
              </a:rPr>
              <a:t>synthroid 50 mcg reviews</a:t>
            </a:r>
            <a:br/>
            <a:r>
              <a:rPr b="false" i="false" strike="noStrike" sz="1200" u="none">
                <a:solidFill>
                  <a:srgbClr val="FFFFFF"/>
                </a:solidFill>
                <a:latin typeface="Calibri"/>
              </a:rPr>
              <a:t>synthroid online pharmacy</a:t>
            </a:r>
            <a:br/>
            <a:r>
              <a:rPr b="false" i="false" strike="noStrike" sz="1200" u="none">
                <a:solidFill>
                  <a:srgbClr val="FFFFFF"/>
                </a:solidFill>
                <a:latin typeface="Calibri"/>
              </a:rPr>
              <a:t>It does NOT include all information about the possible uses, directions, warnings, precautions, interactions, adverse effects, or risks that may apply to albendazole</a:t>
            </a:r>
            <a:br/>
            <a:r>
              <a:rPr b="false" i="false" strike="noStrike" sz="1200" u="none">
                <a:solidFill>
                  <a:srgbClr val="FFFFFF"/>
                </a:solidFill>
                <a:latin typeface="Calibri"/>
              </a:rPr>
              <a:t>synthroid 0.2 mg</a:t>
            </a:r>
            <a:br/>
            <a:r>
              <a:rPr b="false" i="false" strike="noStrike" sz="1200" u="none">
                <a:solidFill>
                  <a:srgbClr val="FFFFFF"/>
                </a:solidFill>
                <a:latin typeface="Calibri"/>
              </a:rPr>
              <a:t>In addition to Nathan Bob provides unearthed the very best of the finest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levothyroxine (thyroxine) tablets</a:t>
            </a:r>
            <a:br/>
            <a:r>
              <a:rPr b="false" i="false" strike="noStrike" sz="1200" u="none">
                <a:solidFill>
                  <a:srgbClr val="FFFFFF"/>
                </a:solidFill>
                <a:latin typeface="Calibri"/>
              </a:rPr>
              <a:t>I'd like to cancel this standing order http://pharmatory.com/facilities/ benazepril online He returned to Shokan in 1999 for one of his biggest scores 0D a $122,000 heist that broke his rules</a:t>
            </a:r>
            <a:br/>
            <a:r>
              <a:rPr b="false" i="false" strike="noStrike" sz="1200" u="none">
                <a:solidFill>
                  <a:srgbClr val="FFFFFF"/>
                </a:solidFill>
                <a:latin typeface="Calibri"/>
              </a:rPr>
              <a:t>synthroid online prescription</a:t>
            </a:r>
            <a:br/>
            <a:r>
              <a:rPr b="false" i="false" strike="noStrike" sz="1200" u="none">
                <a:solidFill>
                  <a:srgbClr val="FFFFFF"/>
                </a:solidFill>
                <a:latin typeface="Calibri"/>
              </a:rPr>
              <a:t>synthroid 200 mg</a:t>
            </a:r>
            <a:br/>
            <a:r>
              <a:rPr b="false" i="false" strike="noStrike" sz="1200" u="none">
                <a:solidFill>
                  <a:srgbClr val="FFFFFF"/>
                </a:solidFill>
                <a:latin typeface="Calibri"/>
              </a:rPr>
              <a:t>taking 50 mg synthroid</a:t>
            </a:r>
            <a:br/>
            <a:r>
              <a:rPr b="false" i="false" strike="noStrike" sz="1200" u="none">
                <a:solidFill>
                  <a:srgbClr val="FFFFFF"/>
                </a:solidFill>
                <a:latin typeface="Calibri"/>
              </a:rPr>
              <a:t>order levothyroxine sodium</a:t>
            </a:r>
            <a:br/>
            <a:r>
              <a:rPr b="false" i="false" strike="noStrike" sz="1200" u="none">
                <a:solidFill>
                  <a:srgbClr val="FFFFFF"/>
                </a:solidFill>
                <a:latin typeface="Calibri"/>
              </a:rPr>
              <a:t>This information should not be used to decide whether or not to take Children's Motrin suspension or any other medicine</a:t>
            </a:r>
            <a:br/>
            <a:r>
              <a:rPr b="false" i="false" strike="noStrike" sz="1200" u="none">
                <a:solidFill>
                  <a:srgbClr val="FFFFFF"/>
                </a:solidFill>
                <a:latin typeface="Calibri"/>
              </a:rPr>
              <a:t>synthroid mg or mcg</a:t>
            </a:r>
            <a:br/>
            <a:r>
              <a:rPr b="false" i="false" strike="noStrike" sz="1200" u="none">
                <a:solidFill>
                  <a:srgbClr val="FFFFFF"/>
                </a:solidFill>
                <a:latin typeface="Calibri"/>
              </a:rPr>
              <a:t>Store acyclovir at room temperature between 59 and 77 degrees Fahrenheit</a:t>
            </a:r>
            <a:br/>
            <a:r>
              <a:rPr b="false" i="false" strike="noStrike" sz="1200" u="none">
                <a:solidFill>
                  <a:srgbClr val="FFFFFF"/>
                </a:solidFill>
                <a:latin typeface="Calibri"/>
              </a:rPr>
              <a:t>levothyroxine 150 mcg buy online</a:t>
            </a:r>
            <a:br/>
            <a:r>
              <a:rPr b="false" i="false" strike="noStrike" sz="1200" u="none">
                <a:solidFill>
                  <a:srgbClr val="FFFFFF"/>
                </a:solidFill>
                <a:latin typeface="Calibri"/>
              </a:rPr>
              <a:t>buy synthroid online from canada</a:t>
            </a:r>
            <a:br/>
            <a:r>
              <a:rPr b="false" i="false" strike="noStrike" sz="1200" u="none">
                <a:solidFill>
                  <a:srgbClr val="FFFFFF"/>
                </a:solidFill>
                <a:latin typeface="Calibri"/>
              </a:rPr>
              <a:t>purchase synthroid</a:t>
            </a:r>
            <a:br/>
            <a:r>
              <a:rPr b="false" i="false" strike="noStrike" sz="1200" u="none">
                <a:solidFill>
                  <a:srgbClr val="FFFFFF"/>
                </a:solidFill>
                <a:latin typeface="Calibri"/>
              </a:rPr>
              <a:t>price of synthroid at target</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is 25 mg of synthroid enough</a:t>
            </a:r>
            <a:br/>
            <a:r>
              <a:rPr b="false" i="false" strike="noStrike" sz="1200" u="none">
                <a:solidFill>
                  <a:srgbClr val="FFFFFF"/>
                </a:solidFill>
                <a:latin typeface="Calibri"/>
              </a:rPr>
              <a:t>where to buy cheap synthroid</a:t>
            </a:r>
            <a:br/>
            <a:r>
              <a:rPr b="false" i="false" strike="noStrike" sz="1200" u="none">
                <a:solidFill>
                  <a:srgbClr val="FFFFFF"/>
                </a:solidFill>
                <a:latin typeface="Calibri"/>
              </a:rPr>
              <a:t>synthroid 75 mg price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25 mg weight loss</a:t>
            </a:r>
            <a:br/>
            <a:r>
              <a:rPr b="false" i="false" strike="noStrike" sz="1200" u="none">
                <a:solidFill>
                  <a:srgbClr val="FFFFFF"/>
                </a:solidFill>
                <a:latin typeface="Calibri"/>
              </a:rPr>
              <a:t>Those who suffered through &amp;ldquo;discontinuation syndromes&amp;rdquo; argue that no one adequately warned either them or their doctors that this could occur.</a:t>
            </a:r>
            <a:br/>
            <a:r>
              <a:rPr b="false" i="false" strike="noStrike" sz="1200" u="none">
                <a:solidFill>
                  <a:srgbClr val="FFFFFF"/>
                </a:solidFill>
                <a:latin typeface="Calibri"/>
              </a:rPr>
              <a:t>cheap synthroid online</a:t>
            </a:r>
            <a:br/>
            <a:r>
              <a:rPr b="false" i="false" strike="noStrike" sz="1200" u="none">
                <a:solidFill>
                  <a:srgbClr val="FFFFFF"/>
                </a:solidFill>
                <a:latin typeface="Calibri"/>
              </a:rPr>
              <a:t>synthroid tablets sizes</a:t>
            </a:r>
            <a:br/>
            <a:r>
              <a:rPr b="false" i="false" strike="noStrike" sz="1200" u="none">
                <a:solidFill>
                  <a:srgbClr val="FFFFFF"/>
                </a:solidFill>
                <a:latin typeface="Calibri"/>
              </a:rPr>
              <a:t>synthroid price walgreens</a:t>
            </a:r>
            <a:br/>
            <a:r>
              <a:rPr b="false" i="false" strike="noStrike" sz="1200" u="none">
                <a:solidFill>
                  <a:srgbClr val="FFFFFF"/>
                </a:solidFill>
                <a:latin typeface="Calibri"/>
              </a:rPr>
              <a:t>synthroid 50 mcg inactive ingredients</a:t>
            </a:r>
            <a:br/>
            <a:r>
              <a:rPr b="false" i="false" strike="noStrike" sz="1200" u="none">
                <a:solidFill>
                  <a:srgbClr val="FFFFFF"/>
                </a:solidFill>
                <a:latin typeface="Calibri"/>
              </a:rPr>
              <a:t>buy levothyroxine sodium tablets</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buy synthroid online uk</a:t>
            </a:r>
            <a:br/>
            <a:r>
              <a:rPr b="false" i="false" strike="noStrike" sz="1200" u="none">
                <a:solidFill>
                  <a:srgbClr val="FFFFFF"/>
                </a:solidFill>
                <a:latin typeface="Calibri"/>
              </a:rPr>
              <a:t>synthroid 75 mcg dosage</a:t>
            </a:r>
            <a:br/>
            <a:r>
              <a:rPr b="false" i="false" strike="noStrike" sz="1200" u="none">
                <a:solidFill>
                  <a:srgbClr val="FFFFFF"/>
                </a:solidFill>
                <a:latin typeface="Calibri"/>
              </a:rPr>
              <a:t>synthroid 125 mg daily</a:t>
            </a:r>
            <a:br/>
            <a:r>
              <a:rPr b="false" i="false" strike="noStrike" sz="1200" u="none">
                <a:solidFill>
                  <a:srgbClr val="FFFFFF"/>
                </a:solidFill>
                <a:latin typeface="Calibri"/>
              </a:rPr>
              <a:t>buy synthroid cheap</a:t>
            </a:r>
            <a:br/>
            <a:r>
              <a:rPr b="false" i="false" strike="noStrike" sz="1200" u="none">
                <a:solidFill>
                  <a:srgbClr val="FFFFFF"/>
                </a:solidFill>
                <a:latin typeface="Calibri"/>
              </a:rPr>
              <a:t>synthroid 50 mg</a:t>
            </a:r>
            <a:br/>
            <a:r>
              <a:rPr b="false" i="false" strike="noStrike" sz="1200" u="none">
                <a:solidFill>
                  <a:srgbClr val="FFFFFF"/>
                </a:solidFill>
                <a:latin typeface="Calibri"/>
              </a:rPr>
              <a:t>For those who complete a cycle that ends with all small ester base steroids you will begin your PCT plan approximately 3 days after your last injection</a:t>
            </a:r>
            <a:br/>
            <a:r>
              <a:rPr b="false" i="false" strike="noStrike" sz="1200" u="none">
                <a:solidFill>
                  <a:srgbClr val="FFFFFF"/>
                </a:solidFill>
                <a:latin typeface="Calibri"/>
              </a:rPr>
              <a:t>synthroid mcg</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why has the price of synthroid increased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synthroid online cheap</a:t>
            </a:r>
            <a:br/>
            <a:r>
              <a:rPr b="false" i="false" strike="noStrike" sz="1200" u="none">
                <a:solidFill>
                  <a:srgbClr val="FFFFFF"/>
                </a:solidFill>
                <a:latin typeface="Calibri"/>
              </a:rPr>
              <a:t>synthroid 50 mg cost</a:t>
            </a:r>
            <a:br/>
            <a:r>
              <a:rPr b="false" i="false" strike="noStrike" sz="1200" u="none">
                <a:solidFill>
                  <a:srgbClr val="FFFFFF"/>
                </a:solidFill>
                <a:latin typeface="Calibri"/>
              </a:rPr>
              <a:t>They have bought into the lies and propoganda and literally have no clue what they are talking about, and this is all comming from a PROUD ganja advocate and vaporizer</a:t>
            </a:r>
            <a:br/>
            <a:r>
              <a:rPr b="false" i="false" strike="noStrike" sz="1200" u="none">
                <a:solidFill>
                  <a:srgbClr val="FFFFFF"/>
                </a:solidFill>
                <a:latin typeface="Calibri"/>
              </a:rPr>
              <a:t>is 150 mcg synthroid high dosage</a:t>
            </a:r>
            <a:br/>
            <a:r>
              <a:rPr b="false" i="false" strike="noStrike" sz="1200" u="none">
                <a:solidFill>
                  <a:srgbClr val="FFFFFF"/>
                </a:solidFill>
                <a:latin typeface="Calibri"/>
              </a:rPr>
              <a:t>synthroid 25 mcg daily</a:t>
            </a:r>
            <a:br/>
            <a:r>
              <a:rPr b="false" i="false" strike="noStrike" sz="1200" u="none">
                <a:solidFill>
                  <a:srgbClr val="FFFFFF"/>
                </a:solidFill>
                <a:latin typeface="Calibri"/>
              </a:rPr>
              <a:t>synthroid prices costco</a:t>
            </a:r>
            <a:br/>
            <a:r>
              <a:rPr b="false" i="false" strike="noStrike" sz="1200" u="none">
                <a:solidFill>
                  <a:srgbClr val="FFFFFF"/>
                </a:solidFill>
                <a:latin typeface="Calibri"/>
              </a:rPr>
              <a:t>where can i buy levothyroxine</a:t>
            </a:r>
            <a:br/>
            <a:r>
              <a:rPr b="false" i="false" strike="noStrike" sz="1200" u="none">
                <a:solidFill>
                  <a:srgbClr val="FFFFFF"/>
                </a:solidFill>
                <a:latin typeface="Calibri"/>
              </a:rPr>
              <a:t>The same applies to head-coverings.</a:t>
            </a:r>
            <a:br/>
            <a:r>
              <a:rPr b="false" i="false" strike="noStrike" sz="1200" u="none">
                <a:solidFill>
                  <a:srgbClr val="FFFFFF"/>
                </a:solidFill>
                <a:latin typeface="Calibri"/>
              </a:rPr>
              <a:t>75 mcg synthroid high dosage</a:t>
            </a:r>
            <a:br/>
            <a:r>
              <a:rPr b="false" i="false" strike="noStrike" sz="1200" u="none">
                <a:solidFill>
                  <a:srgbClr val="FFFFFF"/>
                </a:solidFill>
                <a:latin typeface="Calibri"/>
              </a:rPr>
              <a:t>everyone says they just use it as a sleep aid, along with an ssri (which i am dreading to take)</a:t>
            </a:r>
            <a:br/>
            <a:r>
              <a:rPr b="false" i="false" strike="noStrike" sz="1200" u="none">
                <a:solidFill>
                  <a:srgbClr val="FFFFFF"/>
                </a:solidFill>
                <a:latin typeface="Calibri"/>
              </a:rPr>
              <a:t>order levothyroxine</a:t>
            </a:r>
            <a:br/>
            <a:r>
              <a:rPr b="false" i="false" strike="noStrike" sz="1200" u="none">
                <a:solidFill>
                  <a:srgbClr val="FFFFFF"/>
                </a:solidFill>
                <a:latin typeface="Calibri"/>
              </a:rPr>
              <a:t>synthroid dosage 75 mcg</a:t>
            </a:r>
            <a:br/>
            <a:r>
              <a:rPr b="false" i="false" strike="noStrike" sz="1200" u="none">
                <a:solidFill>
                  <a:srgbClr val="FFFFFF"/>
                </a:solidFill>
                <a:latin typeface="Calibri"/>
              </a:rPr>
              <a:t>price of synthroid 100 mcg</a:t>
            </a:r>
            <a:br/>
            <a:r>
              <a:rPr b="false" i="false" strike="noStrike" sz="1200" u="none">
                <a:solidFill>
                  <a:srgbClr val="FFFFFF"/>
                </a:solidFill>
                <a:latin typeface="Calibri"/>
              </a:rPr>
              <a:t>levothyroxine tablets buy online</a:t>
            </a:r>
            <a:br/>
            <a:r>
              <a:rPr b="false" i="false" strike="noStrike" sz="1200" u="none">
                <a:solidFill>
                  <a:srgbClr val="FFFFFF"/>
                </a:solidFill>
                <a:latin typeface="Calibri"/>
              </a:rPr>
              <a:t>levothyroxine buy</a:t>
            </a:r>
            <a:br/>
            <a:r>
              <a:rPr b="false" i="false" strike="noStrike" sz="1200" u="none">
                <a:solidFill>
                  <a:srgbClr val="FFFFFF"/>
                </a:solidFill>
                <a:latin typeface="Calibri"/>
              </a:rPr>
              <a:t>Tome la dosis que olvid tan pronto como lo recuerde</a:t>
            </a:r>
            <a:br/>
            <a:r>
              <a:rPr b="false" i="false" strike="noStrike" sz="1200" u="none">
                <a:solidFill>
                  <a:srgbClr val="FFFFFF"/>
                </a:solidFill>
                <a:latin typeface="Calibri"/>
              </a:rPr>
              <a:t>synthroid 75 mg efectos secundarios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synthroid 50 mg price</a:t>
            </a:r>
            <a:br/>
            <a:r>
              <a:rPr b="false" i="false" strike="noStrike" sz="1200" u="none">
                <a:solidFill>
                  <a:srgbClr val="FFFFFF"/>
                </a:solidFill>
                <a:latin typeface="Calibri"/>
              </a:rPr>
              <a:t>Instantly I left like my stomach dropped and my spine went tingly, and felt slightly dizzy</a:t>
            </a:r>
            <a:br/>
            <a:r>
              <a:rPr b="false" i="false" strike="noStrike" sz="1200" u="none">
                <a:solidFill>
                  <a:srgbClr val="FFFFFF"/>
                </a:solidFill>
                <a:latin typeface="Calibri"/>
              </a:rPr>
              <a:t>synthroid price increase</a:t>
            </a:r>
            <a:br/>
            <a:r>
              <a:rPr b="false" i="false" strike="noStrike" sz="1200" u="none">
                <a:solidFill>
                  <a:srgbClr val="FFFFFF"/>
                </a:solidFill>
                <a:latin typeface="Calibri"/>
              </a:rPr>
              <a:t>buy levothyroxine 75 mcg</a:t>
            </a:r>
            <a:br/>
            <a:r>
              <a:rPr b="false" i="false" strike="noStrike" sz="1200" u="none">
                <a:solidFill>
                  <a:srgbClr val="FFFFFF"/>
                </a:solidFill>
                <a:latin typeface="Calibri"/>
              </a:rPr>
              <a:t>synthroid cost no insurance</a:t>
            </a:r>
            <a:br/>
            <a:r>
              <a:rPr b="false" i="false" strike="noStrike" sz="1200" u="none">
                <a:solidFill>
                  <a:srgbClr val="FFFFFF"/>
                </a:solidFill>
                <a:latin typeface="Calibri"/>
              </a:rPr>
              <a:t>price of synthroid in canada</a:t>
            </a:r>
            <a:br/>
            <a:r>
              <a:rPr b="false" i="false" strike="noStrike" sz="1200" u="none">
                <a:solidFill>
                  <a:srgbClr val="FFFFFF"/>
                </a:solidFill>
                <a:latin typeface="Calibri"/>
              </a:rPr>
              <a:t>synthroid levothyroxine 25 mcg</a:t>
            </a:r>
            <a:br/>
            <a:r>
              <a:rPr b="false" i="false" strike="noStrike" sz="1200" u="none">
                <a:solidFill>
                  <a:srgbClr val="FFFFFF"/>
                </a:solidFill>
                <a:latin typeface="Calibri"/>
              </a:rPr>
              <a:t>synthroid dosage .112 mcg</a:t>
            </a:r>
            <a:br/>
            <a:r>
              <a:rPr b="false" i="false" strike="noStrike" sz="1200" u="none">
                <a:solidFill>
                  <a:srgbClr val="FFFFFF"/>
                </a:solidFill>
                <a:latin typeface="Calibri"/>
              </a:rPr>
              <a:t>synthroid mcg to mg</a:t>
            </a:r>
            <a:br/>
            <a:r>
              <a:rPr b="false" i="false" strike="noStrike" sz="1200" u="none">
                <a:solidFill>
                  <a:srgbClr val="FFFFFF"/>
                </a:solidFill>
                <a:latin typeface="Calibri"/>
              </a:rPr>
              <a:t>synthroid mg chart</a:t>
            </a:r>
            <a:br/>
            <a:r>
              <a:rPr b="false" i="false" strike="noStrike" sz="1200" u="none">
                <a:solidFill>
                  <a:srgbClr val="FFFFFF"/>
                </a:solidFill>
                <a:latin typeface="Calibri"/>
              </a:rPr>
              <a:t>It is very important to take biphasic and triphasic bills in the same order they are presented in your pack.</a:t>
            </a:r>
            <a:br/>
            <a:r>
              <a:rPr b="false" i="false" strike="noStrike" sz="1200" u="none">
                <a:solidFill>
                  <a:srgbClr val="FFFFFF"/>
                </a:solidFill>
                <a:latin typeface="Calibri"/>
              </a:rPr>
              <a:t>order synthroid from canada</a:t>
            </a:r>
            <a:br/>
            <a:r>
              <a:rPr b="false" i="false" strike="noStrike" sz="1200" u="none">
                <a:solidFill>
                  <a:srgbClr val="FFFFFF"/>
                </a:solidFill>
                <a:latin typeface="Calibri"/>
              </a:rPr>
              <a:t>taking 100 mg synthroid</a:t>
            </a:r>
            <a:br/>
            <a:r>
              <a:rPr b="false" i="false" strike="noStrike" sz="1200" u="none">
                <a:solidFill>
                  <a:srgbClr val="FFFFFF"/>
                </a:solidFill>
                <a:latin typeface="Calibri"/>
              </a:rPr>
              <a:t>buy synthroid from canada</a:t>
            </a:r>
            <a:br/>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synthroid 75 mcg price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synthroid versus generic</a:t>
            </a:r>
            <a:br/>
            <a:r>
              <a:rPr b="false" i="false" strike="noStrike" sz="1200" u="none">
                <a:solidFill>
                  <a:srgbClr val="FFFFFF"/>
                </a:solidFill>
                <a:latin typeface="Calibri"/>
              </a:rPr>
              <a:t>Fuck off, that is not your job, dude</a:t>
            </a:r>
            <a:br/>
            <a:r>
              <a:rPr b="false" i="false" strike="noStrike" sz="1200" u="none">
                <a:solidFill>
                  <a:srgbClr val="FFFFFF"/>
                </a:solidFill>
                <a:latin typeface="Calibri"/>
              </a:rPr>
              <a:t>buy synthroid online usa</a:t>
            </a:r>
            <a:br/>
            <a:r>
              <a:rPr b="false" i="false" strike="noStrike" sz="1200" u="none">
                <a:solidFill>
                  <a:srgbClr val="FFFFFF"/>
                </a:solidFill>
                <a:latin typeface="Calibri"/>
              </a:rPr>
              <a:t>synthroid 25 mcg tablet</a:t>
            </a:r>
            <a:br/>
            <a:r>
              <a:rPr b="false" i="false" strike="noStrike" sz="1200" u="none">
                <a:solidFill>
                  <a:srgbClr val="FFFFFF"/>
                </a:solidFill>
                <a:latin typeface="Calibri"/>
              </a:rPr>
              <a:t>synthroid dosage 125 mcg</a:t>
            </a:r>
            <a:br/>
            <a:r>
              <a:rPr b="false" i="false" strike="noStrike" sz="1200" u="none">
                <a:solidFill>
                  <a:srgbClr val="FFFFFF"/>
                </a:solidFill>
                <a:latin typeface="Calibri"/>
              </a:rPr>
              <a:t>levothyroxine buy online uk</a:t>
            </a:r>
            <a:br/>
            <a:r>
              <a:rPr b="false" i="false" strike="noStrike" sz="1200" u="none">
                <a:solidFill>
                  <a:srgbClr val="FFFFFF"/>
                </a:solidFill>
                <a:latin typeface="Calibri"/>
              </a:rPr>
              <a:t>order synthroid online</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synthroid 0.125 mg levothyroxine sodium</a:t>
            </a:r>
            <a:br/>
            <a:r>
              <a:rPr b="false" i="false" strike="noStrike" sz="1200" u="none">
                <a:solidFill>
                  <a:srgbClr val="FFFFFF"/>
                </a:solidFill>
                <a:latin typeface="Calibri"/>
              </a:rPr>
              <a:t>synthroid costco price</a:t>
            </a:r>
            <a:br/>
            <a:r>
              <a:rPr b="false" i="false" strike="noStrike" sz="1200" u="none">
                <a:solidFill>
                  <a:srgbClr val="FFFFFF"/>
                </a:solidFill>
                <a:latin typeface="Calibri"/>
              </a:rPr>
              <a:t>Discard any leftover drug from the saucer</a:t>
            </a:r>
            <a:br/>
            <a:r>
              <a:rPr b="false" i="false" strike="noStrike" sz="1200" u="none">
                <a:solidFill>
                  <a:srgbClr val="FFFFFF"/>
                </a:solidFill>
                <a:latin typeface="Calibri"/>
              </a:rPr>
              <a:t>synthroid 50 mcg ingredients</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synthroid 0.5 mg</a:t>
            </a:r>
            <a:br/>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synthroid 0.05 mg daily</a:t>
            </a:r>
            <a:br/>
            <a:r>
              <a:rPr b="false" i="false" strike="noStrike" sz="1200" u="none">
                <a:solidFill>
                  <a:srgbClr val="FFFFFF"/>
                </a:solidFill>
                <a:latin typeface="Calibri"/>
              </a:rPr>
              <a:t>can i buy levothyroxine over the counter in the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synthroid in canada</a:t>
            </a:r>
            <a:br/>
            <a:r>
              <a:rPr b="false" i="false" strike="noStrike" sz="1200" u="none">
                <a:solidFill>
                  <a:srgbClr val="FFFFFF"/>
                </a:solidFill>
                <a:latin typeface="Calibri"/>
              </a:rPr>
              <a:t>synthroid dosage 88 mcg</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synthroid 25 mcg pregnancy</a:t>
            </a:r>
            <a:br/>
            <a:r>
              <a:rPr b="false" i="false" strike="noStrike" sz="1200" u="none">
                <a:solidFill>
                  <a:srgbClr val="FFFFFF"/>
                </a:solidFill>
                <a:latin typeface="Calibri"/>
              </a:rPr>
              <a:t>Oggetto delle drag into court i reallyntervgnaste e' proprsony ericssono l grado d tranqullta' avrebbero gl addett a lavor mercat dovesro crollare entro prossm mes</a:t>
            </a:r>
            <a:br/>
            <a:r>
              <a:rPr b="false" i="false" strike="noStrike" sz="1200" u="none">
                <a:solidFill>
                  <a:srgbClr val="FFFFFF"/>
                </a:solidFill>
                <a:latin typeface="Calibri"/>
              </a:rPr>
              <a:t>synthroid 0.175 mg</a:t>
            </a:r>
            <a:br/>
            <a:r>
              <a:rPr b="false" i="false" strike="noStrike" sz="1200" u="none">
                <a:solidFill>
                  <a:srgbClr val="FFFFFF"/>
                </a:solidFill>
                <a:latin typeface="Calibri"/>
              </a:rPr>
              <a:t>generic synthroid effective</a:t>
            </a:r>
            <a:br/>
            <a:r>
              <a:rPr b="false" i="false" strike="noStrike" sz="1200" u="none">
                <a:solidFill>
                  <a:srgbClr val="FFFFFF"/>
                </a:solidFill>
                <a:latin typeface="Calibri"/>
              </a:rPr>
              <a:t>synthroid 0.088 mg tab</a:t>
            </a:r>
            <a:br/>
            <a:r>
              <a:rPr b="false" i="false" strike="noStrike" sz="1200" u="none">
                <a:solidFill>
                  <a:srgbClr val="FFFFFF"/>
                </a:solidFill>
                <a:latin typeface="Calibri"/>
              </a:rPr>
              <a:t>Initially he was prescribed Propranolol and eventually Pizotifen as the preventative and Sumatriptan when he has an attack</a:t>
            </a:r>
            <a:br/>
            <a:r>
              <a:rPr b="false" i="false" strike="noStrike" sz="1200" u="none">
                <a:solidFill>
                  <a:srgbClr val="FFFFFF"/>
                </a:solidFill>
                <a:latin typeface="Calibri"/>
              </a:rPr>
              <a:t>levothyroxine online uk</a:t>
            </a:r>
            <a:br/>
            <a:r>
              <a:rPr b="false" i="false" strike="noStrike" sz="1200" u="none">
                <a:solidFill>
                  <a:srgbClr val="FFFFFF"/>
                </a:solidFill>
                <a:latin typeface="Calibri"/>
              </a:rPr>
              <a:t>levothyroxine online pharmacy</a:t>
            </a:r>
            <a:br/>
            <a:r>
              <a:rPr b="false" i="false" strike="noStrike" sz="1200" u="none">
                <a:solidFill>
                  <a:srgbClr val="FFFFFF"/>
                </a:solidFill>
                <a:latin typeface="Calibri"/>
              </a:rPr>
              <a:t>synthroid 05 mg</a:t>
            </a:r>
            <a:br/>
            <a:r>
              <a:rPr b="false" i="false" strike="noStrike" sz="1200" u="none">
                <a:solidFill>
                  <a:srgbClr val="FFFFFF"/>
                </a:solidFill>
                <a:latin typeface="Calibri"/>
              </a:rPr>
              <a:t>levothyroxine online purchase</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levothyroxine backorder</a:t>
            </a:r>
            <a:br/>
            <a:r>
              <a:rPr b="false" i="false" strike="noStrike" sz="1200" u="none">
                <a:solidFill>
                  <a:srgbClr val="FFFFFF"/>
                </a:solidFill>
                <a:latin typeface="Calibri"/>
              </a:rPr>
              <a:t>It is not known if Tamsulosin hydrochloride capsules elevate prolactin in humans</a:t>
            </a:r>
            <a:br/>
            <a:r>
              <a:rPr b="false" i="false" strike="noStrike" sz="1200" u="none">
                <a:solidFill>
                  <a:srgbClr val="FFFFFF"/>
                </a:solidFill>
                <a:latin typeface="Calibri"/>
              </a:rPr>
              <a:t>synthroid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&amp;ldquo;Wait, I wasn&amp;rsquo;t finished</a:t>
            </a:r>
            <a:br/>
            <a:r>
              <a:rPr b="false" i="false" strike="noStrike" sz="1200" u="none">
                <a:solidFill>
                  <a:srgbClr val="FFFFFF"/>
                </a:solidFill>
                <a:latin typeface="Calibri"/>
              </a:rPr>
              <a:t>25 mcg synthroid low dose</a:t>
            </a:r>
            <a:br/>
            <a:r>
              <a:rPr b="false" i="false" strike="noStrike" sz="1200" u="none">
                <a:solidFill>
                  <a:srgbClr val="FFFFFF"/>
                </a:solidFill>
                <a:latin typeface="Calibri"/>
              </a:rPr>
              <a:t>where can i buy levothyroxine over the counter</a:t>
            </a:r>
            <a:br/>
            <a:r>
              <a:rPr b="false" i="false" strike="noStrike" sz="1200" u="none">
                <a:solidFill>
                  <a:srgbClr val="FFFFFF"/>
                </a:solidFill>
                <a:latin typeface="Calibri"/>
              </a:rPr>
              <a:t>where to buy levothyroxine for dogs</a:t>
            </a:r>
            <a:br/>
            <a:r>
              <a:rPr b="false" i="false" strike="noStrike" sz="1200" u="none">
                <a:solidFill>
                  <a:srgbClr val="FFFFFF"/>
                </a:solidFill>
                <a:latin typeface="Calibri"/>
              </a:rPr>
              <a:t>buy levothyroxine sodium online uk</a:t>
            </a:r>
            <a:br/>
            <a:r>
              <a:rPr b="false" i="false" strike="noStrike" sz="1200" u="none">
                <a:solidFill>
                  <a:srgbClr val="FFFFFF"/>
                </a:solidFill>
                <a:latin typeface="Calibri"/>
              </a:rPr>
              <a:t>synthroid 75 mcg efectos secundarios</a:t>
            </a:r>
            <a:br/>
            <a:r>
              <a:rPr b="false" i="false" strike="noStrike" sz="1200" u="none">
                <a:solidFill>
                  <a:srgbClr val="FFFFFF"/>
                </a:solidFill>
                <a:latin typeface="Calibri"/>
              </a:rPr>
              <a:t>50 mg synthroid weight</a:t>
            </a:r>
            <a:br/>
            <a:r>
              <a:rPr b="false" i="false" strike="noStrike" sz="1200" u="none">
                <a:solidFill>
                  <a:srgbClr val="FFFFFF"/>
                </a:solidFill>
                <a:latin typeface="Calibri"/>
              </a:rPr>
              <a:t>synthroid 100 mcg dosage</a:t>
            </a:r>
            <a:br/>
            <a:r>
              <a:rPr b="false" i="false" strike="noStrike" sz="1200" u="none">
                <a:solidFill>
                  <a:srgbClr val="FFFFFF"/>
                </a:solidFill>
                <a:latin typeface="Calibri"/>
              </a:rPr>
              <a:t>synthroid 50 mcg</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levothyroxine online</a:t>
            </a:r>
            <a:br/>
            <a:r>
              <a:rPr b="false" i="false" strike="noStrike" sz="1200" u="none">
                <a:solidFill>
                  <a:srgbClr val="FFFFFF"/>
                </a:solidFill>
                <a:latin typeface="Calibri"/>
              </a:rPr>
              <a:t>I had to wait til I got my period (Nov</a:t>
            </a:r>
            <a:br/>
            <a:r>
              <a:rPr b="false" i="false" strike="noStrike" sz="1200" u="none">
                <a:solidFill>
                  <a:srgbClr val="FFFFFF"/>
                </a:solidFill>
                <a:latin typeface="Calibri"/>
              </a:rPr>
              <a:t>synthroid 0.25 mg</a:t>
            </a:r>
            <a:br/>
            <a:r>
              <a:rPr b="false" i="false" strike="noStrike" sz="1200" u="none">
                <a:solidFill>
                  <a:srgbClr val="FFFFFF"/>
                </a:solidFill>
                <a:latin typeface="Calibri"/>
              </a:rPr>
              <a:t>synthroid 50 mcg tablet</a:t>
            </a:r>
            <a:br/>
            <a:r>
              <a:rPr b="false" i="false" strike="noStrike" sz="1200" u="none">
                <a:solidFill>
                  <a:srgbClr val="FFFFFF"/>
                </a:solidFill>
                <a:latin typeface="Calibri"/>
              </a:rPr>
              <a:t>Je suis en colre Voil On me donne de l'espoir d'une main, pour me l'enlever de l'autre</a:t>
            </a:r>
            <a:br/>
            <a:r>
              <a:rPr b="false" i="false" strike="noStrike" sz="1200" u="none">
                <a:solidFill>
                  <a:srgbClr val="FFFFFF"/>
                </a:solidFill>
                <a:latin typeface="Calibri"/>
              </a:rPr>
              <a:t>synthroid oral tablet 75 mcg information</a:t>
            </a:r>
            <a:br/>
            <a:r>
              <a:rPr b="false" i="false" strike="noStrike" sz="1200" u="none">
                <a:solidFill>
                  <a:srgbClr val="FFFFFF"/>
                </a:solidFill>
                <a:latin typeface="Calibri"/>
              </a:rPr>
              <a:t>levothyroxine buy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levothyroxine tablets buy</a:t>
            </a:r>
            <a:br/>
            <a:r>
              <a:rPr b="false" i="false" strike="noStrike" sz="1200" u="none">
                <a:solidFill>
                  <a:srgbClr val="FFFFFF"/>
                </a:solidFill>
                <a:latin typeface="Calibri"/>
              </a:rPr>
              <a:t>synthroid price</a:t>
            </a:r>
            <a:br/>
            <a:r>
              <a:rPr b="false" i="false" strike="noStrike" sz="1200" u="none">
                <a:solidFill>
                  <a:srgbClr val="FFFFFF"/>
                </a:solidFill>
                <a:latin typeface="Calibri"/>
              </a:rPr>
              <a:t>It&amp;#39;s interesting to know the stories of others, although, in your case, the story makes me fearful of going to doctors at all</a:t>
            </a:r>
            <a:br/>
            <a:r>
              <a:rPr b="false" i="false" strike="noStrike" sz="1200" u="none">
                <a:solidFill>
                  <a:srgbClr val="FFFFFF"/>
                </a:solidFill>
                <a:latin typeface="Calibri"/>
              </a:rPr>
              <a:t>price of synthroid at walmart</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generic synthroid inactive ingredients</a:t>
            </a:r>
            <a:br/>
            <a:r>
              <a:rPr b="false" i="false" strike="noStrike" sz="1200" u="none">
                <a:solidFill>
                  <a:srgbClr val="FFFFFF"/>
                </a:solidFill>
                <a:latin typeface="Calibri"/>
              </a:rPr>
              <a:t>buy levothyroxine online</a:t>
            </a:r>
            <a:br/>
            <a:r>
              <a:rPr b="false" i="false" strike="noStrike" sz="1200" u="none">
                <a:solidFill>
                  <a:srgbClr val="FFFFFF"/>
                </a:solidFill>
                <a:latin typeface="Calibri"/>
              </a:rPr>
              <a:t>is 100 mcg of synthroid a high dose</a:t>
            </a:r>
            <a:br/>
            <a:r>
              <a:rPr b="false" i="false" strike="noStrike" sz="1200" u="none">
                <a:solidFill>
                  <a:srgbClr val="FFFFFF"/>
                </a:solidFill>
                <a:latin typeface="Calibri"/>
              </a:rPr>
              <a:t>synthroid 100 mcg picture</a:t>
            </a:r>
            <a:br/>
            <a:r>
              <a:rPr b="false" i="false" strike="noStrike" sz="1200" u="none">
                <a:solidFill>
                  <a:srgbClr val="FFFFFF"/>
                </a:solidFill>
                <a:latin typeface="Calibri"/>
              </a:rPr>
              <a:t>i saw alot of fakes on the internet</a:t>
            </a:r>
            <a:br/>
            <a:r>
              <a:rPr b="false" i="false" strike="noStrike" sz="1200" u="none">
                <a:solidFill>
                  <a:srgbClr val="FFFFFF"/>
                </a:solidFill>
                <a:latin typeface="Calibri"/>
              </a:rPr>
              <a:t>where to buy synthroid in the uk</a:t>
            </a:r>
            <a:br/>
            <a:r>
              <a:rPr b="false" i="false" strike="noStrike" sz="1200" u="none">
                <a:solidFill>
                  <a:srgbClr val="FFFFFF"/>
                </a:solidFill>
                <a:latin typeface="Calibri"/>
              </a:rPr>
              <a:t>levothyroxine (synthroid) 25 mcg tablet</a:t>
            </a:r>
            <a:br/>
            <a:r>
              <a:rPr b="false" i="false" strike="noStrike" sz="1200" u="none">
                <a:solidFill>
                  <a:srgbClr val="FFFFFF"/>
                </a:solidFill>
                <a:latin typeface="Calibri"/>
              </a:rPr>
              <a:t>buy cheap synthroid</a:t>
            </a:r>
            <a:br/>
            <a:r>
              <a:rPr b="false" i="false" strike="noStrike" sz="1200" u="none">
                <a:solidFill>
                  <a:srgbClr val="FFFFFF"/>
                </a:solidFill>
                <a:latin typeface="Calibri"/>
              </a:rPr>
              <a:t>can i buy levothyroxine over the counter in spain</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generic levothyroxine</a:t>
            </a:r>
            <a:br/>
            <a:r>
              <a:rPr b="false" i="false" strike="noStrike" sz="1200" u="none">
                <a:solidFill>
                  <a:srgbClr val="FFFFFF"/>
                </a:solidFill>
                <a:latin typeface="Calibri"/>
              </a:rPr>
              <a:t>buy levothyroxine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I&amp;#39;ve now been off half inderal la 80mgs for almost three weeks</a:t>
            </a:r>
            <a:br/>
            <a:r>
              <a:rPr b="false" i="false" strike="noStrike" sz="1200" u="none">
                <a:solidFill>
                  <a:srgbClr val="FFFFFF"/>
                </a:solidFill>
                <a:latin typeface="Calibri"/>
              </a:rPr>
              <a:t>synthroid 125 mg efectos secundarios</a:t>
            </a:r>
            <a:br/>
            <a:r>
              <a:rPr b="false" i="false" strike="noStrike" sz="1200" u="none">
                <a:solidFill>
                  <a:srgbClr val="FFFFFF"/>
                </a:solidFill>
                <a:latin typeface="Calibri"/>
              </a:rPr>
              <a:t>how much does a 30 day supply of synthroid cost</a:t>
            </a:r>
            <a:br/>
            <a:r>
              <a:rPr b="false" i="false" strike="noStrike" sz="1200" u="none">
                <a:solidFill>
                  <a:srgbClr val="FFFFFF"/>
                </a:solidFill>
                <a:latin typeface="Calibri"/>
              </a:rPr>
              <a:t>The chewable tablets may be swallowed whole, chewed, or dissolved in a teaspoonful of water or fruit juice</a:t>
            </a:r>
            <a:br/>
            <a:r>
              <a:rPr b="false" i="false" strike="noStrike" sz="1200" u="none">
                <a:solidFill>
                  <a:srgbClr val="FFFFFF"/>
                </a:solidFill>
                <a:latin typeface="Calibri"/>
              </a:rPr>
              <a:t>synthroid 75 mcg tablet</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is generic levothyroxine as effective as synthroid</a:t>
            </a:r>
            <a:br/>
            <a:r>
              <a:rPr b="false" i="false" strike="noStrike" sz="1200" u="none">
                <a:solidFill>
                  <a:srgbClr val="FFFFFF"/>
                </a:solidFill>
                <a:latin typeface="Calibri"/>
              </a:rPr>
              <a:t>It can be a long stressful journey, but in the end it will have been worth it.</a:t>
            </a:r>
            <a:br/>
            <a:r>
              <a:rPr b="false" i="false" strike="noStrike" sz="1200" u="none">
                <a:solidFill>
                  <a:srgbClr val="FFFFFF"/>
                </a:solidFill>
                <a:latin typeface="Calibri"/>
              </a:rPr>
              <a:t>synthroid 112 mg</a:t>
            </a:r>
            <a:br/>
            <a:r>
              <a:rPr b="false" i="false" strike="noStrike" sz="1200" u="none">
                <a:solidFill>
                  <a:srgbClr val="FFFFFF"/>
                </a:solidFill>
                <a:latin typeface="Calibri"/>
              </a:rPr>
              <a:t>levothyroxine (synthroid) 50 mcg tablet</a:t>
            </a:r>
            <a:br/>
            <a:r>
              <a:rPr b="false" i="false" strike="noStrike" sz="1200" u="none">
                <a:solidFill>
                  <a:srgbClr val="FFFFFF"/>
                </a:solidFill>
                <a:latin typeface="Calibri"/>
              </a:rPr>
              <a:t>synthroid levothyroxine sodium</a:t>
            </a:r>
            <a:br/>
            <a:r>
              <a:rPr b="false" i="false" strike="noStrike" sz="1200" u="none">
                <a:solidFill>
                  <a:srgbClr val="FFFFFF"/>
                </a:solidFill>
                <a:latin typeface="Calibri"/>
              </a:rPr>
              <a:t>synthroid 50 mg weight loss</a:t>
            </a:r>
            <a:br/>
            <a:r>
              <a:rPr b="false" i="false" strike="noStrike" sz="1200" u="none">
                <a:solidFill>
                  <a:srgbClr val="FFFFFF"/>
                </a:solidFill>
                <a:latin typeface="Calibri"/>
              </a:rPr>
              <a:t>synthroid 25 mg daily</a:t>
            </a:r>
            <a:br/>
            <a:r>
              <a:rPr b="false" i="false" strike="noStrike" sz="1200" u="none">
                <a:solidFill>
                  <a:srgbClr val="FFFFFF"/>
                </a:solidFill>
                <a:latin typeface="Calibri"/>
              </a:rPr>
              <a:t>levothyroxine omeprazole drug interactions</a:t>
            </a:r>
            <a:br/>
            <a:r>
              <a:rPr b="false" i="false" strike="noStrike" sz="1200" u="none">
                <a:solidFill>
                  <a:srgbClr val="FFFFFF"/>
                </a:solidFill>
                <a:latin typeface="Calibri"/>
              </a:rPr>
              <a:t>mail order synthroid</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synthroid 0.05 mg co</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synthroid online</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cheapest pharmacy for synthroid</a:t>
            </a:r>
            <a:br/>
            <a:r>
              <a:rPr b="false" i="false" strike="noStrike" sz="1200" u="none">
                <a:solidFill>
                  <a:srgbClr val="FFFFFF"/>
                </a:solidFill>
                <a:latin typeface="Calibri"/>
              </a:rPr>
              <a:t>levothyroxine (synthroid) 100 mcg tablet</a:t>
            </a:r>
            <a:br/>
            <a:r>
              <a:rPr b="false" i="false" strike="noStrike" sz="1200" u="none">
                <a:solidFill>
                  <a:srgbClr val="FFFFFF"/>
                </a:solidFill>
                <a:latin typeface="Calibri"/>
              </a:rPr>
              <a:t>price of synthroid</a:t>
            </a:r>
            <a:br/>
            <a:r>
              <a:rPr b="false" i="false" strike="noStrike" sz="1200" u="none">
                <a:solidFill>
                  <a:srgbClr val="FFFFFF"/>
                </a:solidFill>
                <a:latin typeface="Calibri"/>
              </a:rPr>
              <a:t>buy levothyroxine sodium online</a:t>
            </a:r>
            <a:br/>
            <a:r>
              <a:rPr b="false" i="false" strike="noStrike" sz="1200" u="none">
                <a:solidFill>
                  <a:srgbClr val="FFFFFF"/>
                </a:solidFill>
                <a:latin typeface="Calibri"/>
              </a:rPr>
              <a:t>synthroid dosage 75 mg</a:t>
            </a:r>
            <a:br/>
            <a:r>
              <a:rPr b="false" i="false" strike="noStrike" sz="1200" u="none">
                <a:solidFill>
                  <a:srgbClr val="FFFFFF"/>
                </a:solidFill>
                <a:latin typeface="Calibri"/>
              </a:rPr>
              <a:t>generic synthroid ingredients</a:t>
            </a:r>
            <a:br/>
            <a:r>
              <a:rPr b="false" i="false" strike="noStrike" sz="1200" u="none">
                <a:solidFill>
                  <a:srgbClr val="FFFFFF"/>
                </a:solidFill>
                <a:latin typeface="Calibri"/>
              </a:rPr>
              <a:t>buy levothyroxine sodium uk</a:t>
            </a:r>
            <a:br/>
            <a:r>
              <a:rPr b="false" i="false" strike="noStrike" sz="1200" u="none">
                <a:solidFill>
                  <a:srgbClr val="FFFFFF"/>
                </a:solidFill>
                <a:latin typeface="Calibri"/>
              </a:rPr>
              <a:t>Inflammatory bowel disease (IBD) is another concern</a:t>
            </a:r>
            <a:br/>
            <a:r>
              <a:rPr b="false" i="false" strike="noStrike" sz="1200" u="none">
                <a:solidFill>
                  <a:srgbClr val="FFFFFF"/>
                </a:solidFill>
                <a:latin typeface="Calibri"/>
              </a:rPr>
              <a:t>purchase levothyroxine</a:t>
            </a:r>
            <a:br/>
            <a:r>
              <a:rPr b="false" i="false" strike="noStrike" sz="1200" u="none">
                <a:solidFill>
                  <a:srgbClr val="FFFFFF"/>
                </a:solidFill>
                <a:latin typeface="Calibri"/>
              </a:rPr>
              <a:t>synthroid tablets 25 mcg</a:t>
            </a:r>
            <a:br/>
            <a:r>
              <a:rPr b="false" i="false" strike="noStrike" sz="1200" u="none">
                <a:solidFill>
                  <a:srgbClr val="FFFFFF"/>
                </a:solidFill>
                <a:latin typeface="Calibri"/>
              </a:rPr>
              <a:t>The use of the profile is conditioned by your acceptance of the Terms and is subject to change at any time</a:t>
            </a:r>
            <a:br/>
            <a:r>
              <a:rPr b="false" i="false" strike="noStrike" sz="1200" u="none">
                <a:solidFill>
                  <a:srgbClr val="FFFFFF"/>
                </a:solidFill>
                <a:latin typeface="Calibri"/>
              </a:rPr>
              <a:t>synthroid 0.05 mg tablets</a:t>
            </a:r>
            <a:br/>
            <a:r>
              <a:rPr b="false" i="false" strike="noStrike" sz="1200" u="none">
                <a:solidFill>
                  <a:srgbClr val="FFFFFF"/>
                </a:solidFill>
                <a:latin typeface="Calibri"/>
              </a:rPr>
              <a:t>I have to take it at the same time every day and with a meal or it upsets my stomach and gives me a headache</a:t>
            </a:r>
            <a:br/>
            <a:r>
              <a:rPr b="false" i="false" strike="noStrike" sz="1200" u="none">
                <a:solidFill>
                  <a:srgbClr val="FFFFFF"/>
                </a:solidFill>
                <a:latin typeface="Calibri"/>
              </a:rPr>
              <a:t>synthroid tablets doses</a:t>
            </a:r>
            <a:br/>
            <a:r>
              <a:rPr b="false" i="false" strike="noStrike" sz="1200" u="none">
                <a:solidFill>
                  <a:srgbClr val="FFFFFF"/>
                </a:solidFill>
                <a:latin typeface="Calibri"/>
              </a:rPr>
              <a:t>I also take low dose Ambien, and .5 Clonipin to sleep along with two Tylenol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0.125 mg</a:t>
            </a:r>
            <a:br/>
            <a:r>
              <a:rPr b="false" i="false" strike="noStrike" sz="1200" u="none">
                <a:solidFill>
                  <a:srgbClr val="FFFFFF"/>
                </a:solidFill>
                <a:latin typeface="Calibri"/>
              </a:rPr>
              <a:t>synthroid online sales</a:t>
            </a:r>
            <a:br/>
            <a:r>
              <a:rPr b="false" i="false" strike="noStrike" sz="1200" u="none">
                <a:solidFill>
                  <a:srgbClr val="FFFFFF"/>
                </a:solidFill>
                <a:latin typeface="Calibri"/>
              </a:rPr>
              <a:t>buy levothyroxine uk</a:t>
            </a:r>
            <a:br/>
            <a:r>
              <a:rPr b="false" i="false" strike="noStrike" sz="1200" u="none">
                <a:solidFill>
                  <a:srgbClr val="FFFFFF"/>
                </a:solidFill>
                <a:latin typeface="Calibri"/>
              </a:rPr>
              <a:t>cost of synthroid out of pocket</a:t>
            </a:r>
            <a:br/>
            <a:r>
              <a:rPr b="false" i="false" strike="noStrike" sz="1200" u="none">
                <a:solidFill>
                  <a:srgbClr val="FFFFFF"/>
                </a:solidFill>
                <a:latin typeface="Calibri"/>
              </a:rPr>
              <a:t>Patients should not suddenly stop drinking or using sedatives while on Wellbutrin</a:t>
            </a:r>
            <a:br/>
            <a:r>
              <a:rPr b="false" i="false" strike="noStrike" sz="1200" u="none">
                <a:solidFill>
                  <a:srgbClr val="FFFFFF"/>
                </a:solidFill>
                <a:latin typeface="Calibri"/>
              </a:rPr>
              <a:t>synthroid 0.137 mg</a:t>
            </a:r>
            <a:br/>
            <a:r>
              <a:rPr b="false" i="false" strike="noStrike" sz="1200" u="none">
                <a:solidFill>
                  <a:srgbClr val="FFFFFF"/>
                </a:solidFill>
                <a:latin typeface="Calibri"/>
              </a:rPr>
              <a:t>There are certain places I won't go to either because I know it would be too tricky</a:t>
            </a:r>
            <a:br/>
            <a:r>
              <a:rPr b="false" i="false" strike="noStrike" sz="1200" u="none">
                <a:solidFill>
                  <a:srgbClr val="FFFFFF"/>
                </a:solidFill>
                <a:latin typeface="Calibri"/>
              </a:rPr>
              <a:t>cheap levothyroxine online</a:t>
            </a:r>
            <a:br/>
            <a:r>
              <a:rPr b="false" i="false" strike="noStrike" sz="1200" u="none">
                <a:solidFill>
                  <a:srgbClr val="FFFFFF"/>
                </a:solidFill>
                <a:latin typeface="Calibri"/>
              </a:rPr>
              <a:t>The truth is simple; those who buy Nolvadex have two options in-terms of when they can supplement but it remains PCT use is far more beneficial than on cycle use</a:t>
            </a:r>
            <a:br/>
            <a:r>
              <a:rPr b="false" i="false" strike="noStrike" sz="1200" u="none">
                <a:solidFill>
                  <a:srgbClr val="FFFFFF"/>
                </a:solidFill>
                <a:latin typeface="Calibri"/>
              </a:rPr>
              <a:t>synthroid 25 mg</a:t>
            </a:r>
            <a:br/>
            <a:r>
              <a:rPr b="false" i="false" strike="noStrike" sz="1200" u="none">
                <a:solidFill>
                  <a:srgbClr val="FFFFFF"/>
                </a:solidFill>
                <a:latin typeface="Calibri"/>
              </a:rPr>
              <a:t>synthroid 100 mcg</a:t>
            </a:r>
            <a:br/>
            <a:r>
              <a:rPr b="false" i="false" strike="noStrike" sz="1200" u="none">
                <a:solidFill>
                  <a:srgbClr val="FFFFFF"/>
                </a:solidFill>
                <a:latin typeface="Calibri"/>
              </a:rPr>
              <a:t>generic levothyroxine problems</a:t>
            </a:r>
            <a:br/>
            <a:r>
              <a:rPr b="false" i="false" strike="noStrike" sz="1200" u="none">
                <a:solidFill>
                  <a:srgbClr val="FFFFFF"/>
                </a:solidFill>
                <a:latin typeface="Calibri"/>
              </a:rPr>
              <a:t>synthroid cheap</a:t>
            </a:r>
            <a:br/>
            <a:r>
              <a:rPr b="false" i="false" strike="noStrike" sz="1200" u="none">
                <a:solidFill>
                  <a:srgbClr val="FFFFFF"/>
                </a:solidFill>
                <a:latin typeface="Calibri"/>
              </a:rPr>
              <a:t>MED SHOP - TOP Quality Meds and LOW Prices For You Buy sinequan now in our MED SHOP and save 10 percent of on all products</a:t>
            </a:r>
            <a:br/>
            <a:r>
              <a:rPr b="false" i="false" strike="noStrike" sz="1200" u="none">
                <a:solidFill>
                  <a:srgbClr val="FFFFFF"/>
                </a:solidFill>
                <a:latin typeface="Calibri"/>
              </a:rPr>
              <a:t>synthroid 100 mcg cost</a:t>
            </a:r>
            <a:br/>
            <a:r>
              <a:rPr b="false" i="false" strike="noStrike" sz="1200" u="none">
                <a:solidFill>
                  <a:srgbClr val="FFFFFF"/>
                </a:solidFill>
                <a:latin typeface="Calibri"/>
              </a:rPr>
              <a:t>they were told by the Chinese medicine doctor at the hospital that this was NOT FOR CHILDREN</a:t>
            </a:r>
            <a:br/>
            <a:r>
              <a:rPr b="false" i="false" strike="noStrike" sz="1200" u="none">
                <a:solidFill>
                  <a:srgbClr val="FFFFFF"/>
                </a:solidFill>
                <a:latin typeface="Calibri"/>
              </a:rPr>
              <a:t>synthroid buy online uk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50 mcg cost</a:t>
            </a:r>
            <a:br/>
            <a:r>
              <a:rPr b="false" i="false" strike="noStrike" sz="1200" u="none">
                <a:solidFill>
                  <a:srgbClr val="FFFFFF"/>
                </a:solidFill>
                <a:latin typeface="Calibri"/>
              </a:rPr>
              <a:t>Ok so I was really stupid and drank 9 beers and took 6mg of Klonopin and maybe 20mg of flexeril(muscle relaxer)</a:t>
            </a:r>
            <a:br/>
            <a:r>
              <a:rPr b="false" i="false" strike="noStrike" sz="1200" u="none">
                <a:solidFill>
                  <a:srgbClr val="FFFFFF"/>
                </a:solidFill>
                <a:latin typeface="Calibri"/>
              </a:rPr>
              <a:t>synthroid tablets</a:t>
            </a:r>
            <a:br/>
            <a:r>
              <a:rPr b="false" i="false" strike="noStrike" sz="1200" u="none">
                <a:solidFill>
                  <a:srgbClr val="FFFFFF"/>
                </a:solidFill>
                <a:latin typeface="Calibri"/>
              </a:rPr>
              <a:t>synthroid 0.075 mg effets secondaires</a:t>
            </a:r>
            <a:br/>
            <a:r>
              <a:rPr b="false" i="false" strike="noStrike" sz="1200" u="none">
                <a:solidFill>
                  <a:srgbClr val="FFFFFF"/>
                </a:solidFill>
                <a:latin typeface="Calibri"/>
              </a:rPr>
              <a:t>buy synthroid</a:t>
            </a:r>
            <a:br/>
            <a:r>
              <a:rPr b="false" i="false" strike="noStrike" sz="1200" u="none">
                <a:solidFill>
                  <a:srgbClr val="FFFFFF"/>
                </a:solidFill>
                <a:latin typeface="Calibri"/>
              </a:rPr>
              <a:t>synthroid costco</a:t>
            </a:r>
            <a:br/>
            <a:r>
              <a:rPr b="false" i="false" strike="noStrike" sz="1200" u="none">
                <a:solidFill>
                  <a:srgbClr val="FFFFFF"/>
                </a:solidFill>
                <a:latin typeface="Calibri"/>
              </a:rPr>
              <a:t>synthroid 88 mg</a:t>
            </a:r>
            <a:br/>
            <a:r>
              <a:rPr b="false" i="false" strike="noStrike" sz="1200" u="none">
                <a:solidFill>
                  <a:srgbClr val="FFFFFF"/>
                </a:solidFill>
                <a:latin typeface="Calibri"/>
              </a:rPr>
              <a:t>synthroid 75 mcg</a:t>
            </a:r>
            <a:br/>
            <a:r>
              <a:rPr b="false" i="false" strike="noStrike" sz="1200" u="none">
                <a:solidFill>
                  <a:srgbClr val="FFFFFF"/>
                </a:solidFill>
                <a:latin typeface="Calibri"/>
              </a:rPr>
              <a:t>Boy did that do the trick The pain essentially disappeared and after a few days of moving gently around my back improved so I reduced the dose</a:t>
            </a:r>
            <a:br/>
            <a:r>
              <a:rPr b="false" i="false" strike="noStrike" sz="1200" u="none">
                <a:solidFill>
                  <a:srgbClr val="FFFFFF"/>
                </a:solidFill>
                <a:latin typeface="Calibri"/>
              </a:rPr>
              <a:t>taking 200 mg of synthroid</a:t>
            </a:r>
            <a:br/>
            <a:r>
              <a:rPr b="false" i="false" strike="noStrike" sz="1200" u="none">
                <a:solidFill>
                  <a:srgbClr val="FFFFFF"/>
                </a:solidFill>
                <a:latin typeface="Calibri"/>
              </a:rPr>
              <a:t>where to buy synthroid online</a:t>
            </a:r>
            <a:br/>
            <a:r>
              <a:rPr b="false" i="false" strike="noStrike" sz="1200" u="none">
                <a:solidFill>
                  <a:srgbClr val="FFFFFF"/>
                </a:solidFill>
                <a:latin typeface="Calibri"/>
              </a:rPr>
              <a:t>They have explained that sensory overload can cause these problems and the brain can&amp;#39;t cope with so much information therefore causing balance/motion problems amongst other things</a:t>
            </a:r>
            <a:br/>
            <a:r>
              <a:rPr b="false" i="false" strike="noStrike" sz="1200" u="none">
                <a:solidFill>
                  <a:srgbClr val="FFFFFF"/>
                </a:solidFill>
                <a:latin typeface="Calibri"/>
              </a:rPr>
              <a:t>synthroid cost</a:t>
            </a:r>
            <a:br/>
            <a:r>
              <a:rPr b="false" i="false" strike="noStrike" sz="1200" u="none">
                <a:solidFill>
                  <a:srgbClr val="FFFFFF"/>
                </a:solidFill>
                <a:latin typeface="Calibri"/>
              </a:rPr>
              <a:t>I am still so tired all the time</a:t>
            </a:r>
            <a:br/>
            <a:r>
              <a:rPr b="false" i="false" strike="noStrike" sz="1200" u="none">
                <a:solidFill>
                  <a:srgbClr val="FFFFFF"/>
                </a:solidFill>
                <a:latin typeface="Calibri"/>
              </a:rPr>
              <a:t>synthroid 75 mcg to 88 mcg</a:t>
            </a:r>
            <a:br/>
            <a:r>
              <a:rPr b="false" i="false" strike="noStrike" sz="1200" u="none">
                <a:solidFill>
                  <a:srgbClr val="FFFFFF"/>
                </a:solidFill>
                <a:latin typeface="Calibri"/>
              </a:rPr>
              <a:t>I tried to do the best I could for her, but I just couldn&amp;rsquo;t cheer her up</a:t>
            </a:r>
            <a:br/>
            <a:r>
              <a:rPr b="false" i="false" strike="noStrike" sz="1200" u="none">
                <a:solidFill>
                  <a:srgbClr val="FFFFFF"/>
                </a:solidFill>
                <a:latin typeface="Calibri"/>
              </a:rPr>
              <a:t>synthroid conversion mcg to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 Patti To go to a higher concentration, I&amp;rsquo;d think you&amp;rsquo;d use the Obagi 0.1% generic tretinoin</a:t>
            </a:r>
            <a:br/>
            <a:r>
              <a:rPr b="false" i="false" strike="noStrike" sz="1200" u="none">
                <a:solidFill>
                  <a:srgbClr val="FFFFFF"/>
                </a:solidFill>
                <a:latin typeface="Calibri"/>
              </a:rPr>
              <a:t>purchase levothyroxine sodium</a:t>
            </a:r>
            <a:br/>
            <a:r>
              <a:rPr b="false" i="false" strike="noStrike" sz="1200" u="none">
                <a:solidFill>
                  <a:srgbClr val="FFFFFF"/>
                </a:solidFill>
                <a:latin typeface="Calibri"/>
              </a:rPr>
              <a:t>If nothing else has worked for you then you try it</a:t>
            </a:r>
            <a:br/>
            <a:r>
              <a:rPr b="false" i="false" strike="noStrike" sz="1200" u="none">
                <a:solidFill>
                  <a:srgbClr val="FFFFFF"/>
                </a:solidFill>
                <a:latin typeface="Calibri"/>
              </a:rPr>
              <a:t>mail order levothyroxine</a:t>
            </a:r>
            <a:br/>
            <a:r>
              <a:rPr b="false" i="false" strike="noStrike" sz="1200" u="none">
                <a:solidFill>
                  <a:srgbClr val="FFFFFF"/>
                </a:solidFill>
                <a:latin typeface="Calibri"/>
              </a:rPr>
              <a:t>buy levothyroxine 150 mcg</a:t>
            </a:r>
            <a:br/>
            <a:r>
              <a:rPr b="false" i="false" strike="noStrike" sz="1200" u="none">
                <a:solidFill>
                  <a:srgbClr val="FFFFFF"/>
                </a:solidFill>
                <a:latin typeface="Calibri"/>
              </a:rPr>
              <a:t>cheapest synthroid</a:t>
            </a:r>
            <a:br/>
            <a:r>
              <a:rPr b="false" i="false" strike="noStrike" sz="1200" u="none">
                <a:solidFill>
                  <a:srgbClr val="FFFFFF"/>
                </a:solidFill>
                <a:latin typeface="Calibri"/>
              </a:rPr>
              <a:t>Treatment with any of PDE5 inhibitors allows approximately 65% of men to resume sexual intercourse</a:t>
            </a:r>
            <a:br/>
            <a:r>
              <a:rPr b="false" i="false" strike="noStrike" sz="1200" u="none">
                <a:solidFill>
                  <a:srgbClr val="FFFFFF"/>
                </a:solidFill>
                <a:latin typeface="Calibri"/>
              </a:rPr>
              <a:t>100 mcg synthroid high dosage</a:t>
            </a:r>
            <a:br/>
            <a:r>
              <a:rPr b="false" i="false" strike="noStrike" sz="1200" u="none">
                <a:solidFill>
                  <a:srgbClr val="FFFFFF"/>
                </a:solidFill>
                <a:latin typeface="Calibri"/>
              </a:rPr>
              <a:t>synthroid mg</a:t>
            </a:r>
            <a:br/>
            <a:r>
              <a:rPr b="false" i="false" strike="noStrike" sz="1200" u="none">
                <a:solidFill>
                  <a:srgbClr val="FFFFFF"/>
                </a:solidFill>
                <a:latin typeface="Calibri"/>
              </a:rPr>
              <a:t>generic levothyroxine ingredients</a:t>
            </a:r>
            <a:br/>
            <a:r>
              <a:rPr b="false" i="false" strike="noStrike" sz="1200" u="none">
                <a:solidFill>
                  <a:srgbClr val="FFFFFF"/>
                </a:solidFill>
                <a:latin typeface="Calibri"/>
              </a:rPr>
              <a:t>synthroid 0.05 mg effets secondaires</a:t>
            </a:r>
            <a:br/>
            <a:r>
              <a:rPr b="false" i="false" strike="noStrike" sz="1200" u="none">
                <a:solidFill>
                  <a:srgbClr val="FFFFFF"/>
                </a:solidFill>
                <a:latin typeface="Calibri"/>
              </a:rPr>
              <a:t>synthroid mcg levels</a:t>
            </a:r>
            <a:br/>
            <a:r>
              <a:rPr b="false" i="false" strike="noStrike" sz="1200" u="none">
                <a:solidFill>
                  <a:srgbClr val="FFFFFF"/>
                </a:solidFill>
                <a:latin typeface="Calibri"/>
              </a:rPr>
              <a:t>synthroid 75 mg</a:t>
            </a:r>
            <a:br/>
            <a:r>
              <a:rPr b="false" i="false" strike="noStrike" sz="1200" u="none">
                <a:solidFill>
                  <a:srgbClr val="FFFFFF"/>
                </a:solidFill>
                <a:latin typeface="Calibri"/>
              </a:rPr>
              <a:t>Afgelopen week leek het heel erg op te knappen, maar helaas</a:t>
            </a:r>
            <a:br/>
            <a:r>
              <a:rPr b="false" i="false" strike="noStrike" sz="1200" u="none">
                <a:solidFill>
                  <a:srgbClr val="FFFFFF"/>
                </a:solidFill>
                <a:latin typeface="Calibri"/>
              </a:rPr>
              <a:t>synthroid 150 mg</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100 mg synthroid weight loss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Therefore, desiccated thyroid can immediately relieve the symptoms of hypothyroidism by replenishing T3 and T4</a:t>
            </a:r>
            <a:br/>
            <a:r>
              <a:rPr b="false" i="false" strike="noStrike" sz="1200" u="none">
                <a:solidFill>
                  <a:srgbClr val="FFFFFF"/>
                </a:solidFill>
                <a:latin typeface="Calibri"/>
              </a:rPr>
              <a:t>generic synthroid prices</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synthroid 75 mcg tablet abb</a:t>
            </a:r>
            <a:br/>
            <a:r>
              <a:rPr b="false" i="false" strike="noStrike" sz="1200" u="none">
                <a:solidFill>
                  <a:srgbClr val="FFFFFF"/>
                </a:solidFill>
                <a:latin typeface="Calibri"/>
              </a:rPr>
              <a:t>WO92/21328, EP473431, EP459695,EP349103, CA2068366 and US5084278</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Synthroid Dosage 75 Mcg - Synthroid 25 Mg</dc:title>
  <dc:description>Synthroid online purchase, synthroid 50 mcg inactive ingredients, cost of synthroid versus generic, synthroid 0.125 mg levothyroxine sodium, levothyroxine online uk, levothyroxine backorder, generic levothyroxine ingredients</dc:description>
  <dc:subject>Synthroid Dosage 75 Mcg - Synthroid 25 Mg</dc:subject>
  <cp:keywords>buy levothyroxine tablets online, synthroid 200 mg, synthroid tablets sizes, synthroid 50 mcg inactive ingredients, synthroid 25 mcg tablet, synthroid 0.125 mg levothyroxine sodium, synthroid 100 mcg dosage, synthroid 75 mcg tablet, synthroid 100 mcg cost, synthroid mcg levels</cp:keywords>
  <cp:category/>
</cp:coreProperties>
</file>