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0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0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0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0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0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0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Suprax Coupons Discounts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cefixime 400 mg price</a:t>
            </a:r>
            <a:br/>
            <a:r>
              <a:rPr b="false" i="false" strike="noStrike" sz="1200" u="none">
                <a:solidFill>
                  <a:srgbClr val="FFFFFF"/>
                </a:solidFill>
                <a:latin typeface="Calibri"/>
              </a:rPr>
              <a:t>suprax antibiotics</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average price of suprax</a:t>
            </a:r>
            <a:br/>
            <a:r>
              <a:rPr b="false" i="false" strike="noStrike" sz="1200" u="none">
                <a:solidFill>
                  <a:srgbClr val="FFFFFF"/>
                </a:solidFill>
                <a:latin typeface="Calibri"/>
              </a:rPr>
              <a:t>72 hours and I called a suicide hotline</a:t>
            </a:r>
            <a:br/>
            <a:r>
              <a:rPr b="false" i="false" strike="noStrike" sz="1200" u="none">
                <a:solidFill>
                  <a:srgbClr val="FFFFFF"/>
                </a:solidFill>
                <a:latin typeface="Calibri"/>
              </a:rPr>
              <a:t>cefixime dosage for typhoid</a:t>
            </a:r>
            <a:br/>
            <a:r>
              <a:rPr b="false" i="false" strike="noStrike" sz="1200" u="none">
                <a:solidFill>
                  <a:srgbClr val="FFFFFF"/>
                </a:solidFill>
                <a:latin typeface="Calibri"/>
              </a:rPr>
              <a:t/>
            </a:r>
            <a:br/>
            <a:r>
              <a:rPr b="false" i="false" strike="noStrike" sz="1200" u="none">
                <a:solidFill>
                  <a:srgbClr val="FFFFFF"/>
                </a:solidFill>
                <a:latin typeface="Calibri"/>
              </a:rPr>
              <a:t>suprax 400 mg single dose</a:t>
            </a:r>
            <a:br/>
            <a:r>
              <a:rPr b="false" i="false" strike="noStrike" sz="1200" u="none">
                <a:solidFill>
                  <a:srgbClr val="FFFFFF"/>
                </a:solidFill>
                <a:latin typeface="Calibri"/>
              </a:rPr>
              <a:t>cefixime price in india</a:t>
            </a:r>
            <a:br/>
            <a:r>
              <a:rPr b="false" i="false" strike="noStrike" sz="1200" u="none">
                <a:solidFill>
                  <a:srgbClr val="FFFFFF"/>
                </a:solidFill>
                <a:latin typeface="Calibri"/>
              </a:rPr>
              <a:t>cefixime online pharmacy</a:t>
            </a:r>
            <a:br/>
            <a:r>
              <a:rPr b="false" i="false" strike="noStrike" sz="1200" u="none">
                <a:solidFill>
                  <a:srgbClr val="FFFFFF"/>
                </a:solidFill>
                <a:latin typeface="Calibri"/>
              </a:rPr>
              <a:t>suprax 400 mg capsule</a:t>
            </a:r>
            <a:br/>
            <a:r>
              <a:rPr b="false" i="false" strike="noStrike" sz="1200" u="none">
                <a:solidFill>
                  <a:srgbClr val="FFFFFF"/>
                </a:solidFill>
                <a:latin typeface="Calibri"/>
              </a:rPr>
              <a:t>suprax costo</a:t>
            </a:r>
            <a:br/>
            <a:r>
              <a:rPr b="false" i="false" strike="noStrike" sz="1200" u="none">
                <a:solidFill>
                  <a:srgbClr val="FFFFFF"/>
                </a:solidFill>
                <a:latin typeface="Calibri"/>
              </a:rPr>
              <a:t>cefixime dispersible tablets 200mg used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cefixime tablets spc</a:t>
            </a:r>
            <a:br/>
            <a:r>
              <a:rPr b="false" i="false" strike="noStrike" sz="1200" u="none">
                <a:solidFill>
                  <a:srgbClr val="FFFFFF"/>
                </a:solidFill>
                <a:latin typeface="Calibri"/>
              </a:rPr>
              <a:t>The pain waxes and wanes in intensity, but never really goes away</a:t>
            </a:r>
            <a:br/>
            <a:r>
              <a:rPr b="false" i="false" strike="noStrike" sz="1200" u="none">
                <a:solidFill>
                  <a:srgbClr val="FFFFFF"/>
                </a:solidFill>
                <a:latin typeface="Calibri"/>
              </a:rPr>
              <a:t>cefixime antibiotic during pregnancy</a:t>
            </a:r>
            <a:br/>
            <a:r>
              <a:rPr b="false" i="false" strike="noStrike" sz="1200" u="none">
                <a:solidFill>
                  <a:srgbClr val="FFFFFF"/>
                </a:solidFill>
                <a:latin typeface="Calibri"/>
              </a:rPr>
              <a:t>cefixime trihydrate tablets ip</a:t>
            </a:r>
            <a:br/>
            <a:r>
              <a:rPr b="false" i="false" strike="noStrike" sz="1200" u="none">
                <a:solidFill>
                  <a:srgbClr val="FFFFFF"/>
                </a:solidFill>
                <a:latin typeface="Calibri"/>
              </a:rPr>
              <a:t>cefixime online uk</a:t>
            </a:r>
            <a:br/>
            <a:r>
              <a:rPr b="false" i="false" strike="noStrike" sz="1200" u="none">
                <a:solidFill>
                  <a:srgbClr val="FFFFFF"/>
                </a:solidFill>
                <a:latin typeface="Calibri"/>
              </a:rPr>
              <a:t>buy suprax online uk</a:t>
            </a:r>
            <a:br/>
            <a:r>
              <a:rPr b="false" i="false" strike="noStrike" sz="1200" u="none">
                <a:solidFill>
                  <a:srgbClr val="FFFFFF"/>
                </a:solidFill>
                <a:latin typeface="Calibri"/>
              </a:rPr>
              <a:t>cefixime dispersible tablets 400mg</a:t>
            </a:r>
            <a:br/>
            <a:r>
              <a:rPr b="false" i="false" strike="noStrike" sz="1200" u="none">
                <a:solidFill>
                  <a:srgbClr val="FFFFFF"/>
                </a:solidFill>
                <a:latin typeface="Calibri"/>
              </a:rPr>
              <a:t>dose of cefixime</a:t>
            </a:r>
            <a:br/>
            <a:r>
              <a:rPr b="false" i="false" strike="noStrike" sz="1200" u="none">
                <a:solidFill>
                  <a:srgbClr val="FFFFFF"/>
                </a:solidFill>
                <a:latin typeface="Calibri"/>
              </a:rPr>
              <a:t>cefixime trihydrate usp monograph</a:t>
            </a:r>
            <a:br/>
            <a:r>
              <a:rPr b="false" i="false" strike="noStrike" sz="1200" u="none">
                <a:solidFill>
                  <a:srgbClr val="FFFFFF"/>
                </a:solidFill>
                <a:latin typeface="Calibri"/>
              </a:rPr>
              <a:t>There are reports of birth defects with rebuttal animals and obedience that were very difficult to read on Deja News</a:t>
            </a:r>
            <a:br/>
            <a:r>
              <a:rPr b="false" i="false" strike="noStrike" sz="1200" u="none">
                <a:solidFill>
                  <a:srgbClr val="FFFFFF"/>
                </a:solidFill>
                <a:latin typeface="Calibri"/>
              </a:rPr>
              <a:t>cefixime 200 mg dosage</a:t>
            </a:r>
            <a:br/>
            <a:r>
              <a:rPr b="false" i="false" strike="noStrike" sz="1200" u="none">
                <a:solidFill>
                  <a:srgbClr val="FFFFFF"/>
                </a:solidFill>
                <a:latin typeface="Calibri"/>
              </a:rPr>
              <a:t>The diary should include notes about what you ate and drank in the last 24 hours, how much you slept and when, and what was going on in your life immediately before the pain started</a:t>
            </a:r>
            <a:br/>
            <a:r>
              <a:rPr b="false" i="false" strike="noStrike" sz="1200" u="none">
                <a:solidFill>
                  <a:srgbClr val="FFFFFF"/>
                </a:solidFill>
                <a:latin typeface="Calibri"/>
              </a:rPr>
              <a:t>suprax 100 30 ml suspension</a:t>
            </a:r>
            <a:br/>
            <a:r>
              <a:rPr b="false" i="false" strike="noStrike" sz="1200" u="none">
                <a:solidFill>
                  <a:srgbClr val="FFFFFF"/>
                </a:solidFill>
                <a:latin typeface="Calibri"/>
              </a:rPr>
              <a:t>suprax mg</a:t>
            </a:r>
            <a:br/>
            <a:r>
              <a:rPr b="false" i="false" strike="noStrike" sz="1200" u="none">
                <a:solidFill>
                  <a:srgbClr val="FFFFFF"/>
                </a:solidFill>
                <a:latin typeface="Calibri"/>
              </a:rPr>
              <a:t>You're right - by the time you factor in the cost of a Dr appointment, it does get expensive to get the prescription here.</a:t>
            </a:r>
            <a:br/>
            <a:r>
              <a:rPr b="false" i="false" strike="noStrike" sz="1200" u="none">
                <a:solidFill>
                  <a:srgbClr val="FFFFFF"/>
                </a:solidFill>
                <a:latin typeface="Calibri"/>
              </a:rPr>
              <a:t>cefixime 400 mg gonorrhea</a:t>
            </a:r>
            <a:br/>
            <a:r>
              <a:rPr b="false" i="false" strike="noStrike" sz="1200" u="none">
                <a:solidFill>
                  <a:srgbClr val="FFFFFF"/>
                </a:solidFill>
                <a:latin typeface="Calibri"/>
              </a:rPr>
              <a:t>cefixime dose for uti</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cefixime tablets 200 mg price</a:t>
            </a:r>
            <a:br/>
            <a:r>
              <a:rPr b="false" i="false" strike="noStrike" sz="1200" u="none">
                <a:solidFill>
                  <a:srgbClr val="FFFFFF"/>
                </a:solidFill>
                <a:latin typeface="Calibri"/>
              </a:rPr>
              <a:t>suprax cefixime for oral suspension</a:t>
            </a:r>
            <a:br/>
            <a:r>
              <a:rPr b="false" i="false" strike="noStrike" sz="1200" u="none">
                <a:solidFill>
                  <a:srgbClr val="FFFFFF"/>
                </a:solidFill>
                <a:latin typeface="Calibri"/>
              </a:rPr>
              <a:t>cefixime 400 mg buy online</a:t>
            </a:r>
            <a:br/>
            <a:r>
              <a:rPr b="false" i="false" strike="noStrike" sz="1200" u="none">
                <a:solidFill>
                  <a:srgbClr val="FFFFFF"/>
                </a:solidFill>
                <a:latin typeface="Calibri"/>
              </a:rPr>
              <a:t>suprax generation</a:t>
            </a:r>
            <a:br/>
            <a:r>
              <a:rPr b="false" i="false" strike="noStrike" sz="1200" u="none">
                <a:solidFill>
                  <a:srgbClr val="FFFFFF"/>
                </a:solidFill>
                <a:latin typeface="Calibri"/>
              </a:rPr>
              <a:t>suprax 100 antibiotic dosage</a:t>
            </a:r>
            <a:br/>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dosage of cefixime tablet</a:t>
            </a:r>
            <a:br/>
            <a:r>
              <a:rPr b="false" i="false" strike="noStrike" sz="1200" u="none">
                <a:solidFill>
                  <a:srgbClr val="FFFFFF"/>
                </a:solidFill>
                <a:latin typeface="Calibri"/>
              </a:rPr>
              <a:t>I was in the bathroom feeling like I would throw up</a:t>
            </a:r>
            <a:br/>
            <a:r>
              <a:rPr b="false" i="false" strike="noStrike" sz="1200" u="none">
                <a:solidFill>
                  <a:srgbClr val="FFFFFF"/>
                </a:solidFill>
                <a:latin typeface="Calibri"/>
              </a:rPr>
              <a:t>generic cefixime price</a:t>
            </a:r>
            <a:br/>
            <a:r>
              <a:rPr b="false" i="false" strike="noStrike" sz="1200" u="none">
                <a:solidFill>
                  <a:srgbClr val="FFFFFF"/>
                </a:solidFill>
                <a:latin typeface="Calibri"/>
              </a:rPr>
              <a:t>cefixime 200 mg</a:t>
            </a:r>
            <a:br/>
            <a:r>
              <a:rPr b="false" i="false" strike="noStrike" sz="1200" u="none">
                <a:solidFill>
                  <a:srgbClr val="FFFFFF"/>
                </a:solidFill>
                <a:latin typeface="Calibri"/>
              </a:rPr>
              <a:t>suprax 100 60 ml suspension</a:t>
            </a:r>
            <a:br/>
            <a:r>
              <a:rPr b="false" i="false" strike="noStrike" sz="1200" u="none">
                <a:solidFill>
                  <a:srgbClr val="FFFFFF"/>
                </a:solidFill>
                <a:latin typeface="Calibri"/>
              </a:rPr>
              <a:t>purchase suprax</a:t>
            </a:r>
            <a:br/>
            <a:r>
              <a:rPr b="false" i="false" strike="noStrike" sz="1200" u="none">
                <a:solidFill>
                  <a:srgbClr val="FFFFFF"/>
                </a:solidFill>
                <a:latin typeface="Calibri"/>
              </a:rPr>
              <a:t>cefixime tablets used for</a:t>
            </a:r>
            <a:br/>
            <a:r>
              <a:rPr b="false" i="false" strike="noStrike" sz="1200" u="none">
                <a:solidFill>
                  <a:srgbClr val="FFFFFF"/>
                </a:solidFill>
                <a:latin typeface="Calibri"/>
              </a:rPr>
              <a:t>cefixime 400 mg to treat gonorrhea</a:t>
            </a:r>
            <a:br/>
            <a:r>
              <a:rPr b="false" i="false" strike="noStrike" sz="1200" u="none">
                <a:solidFill>
                  <a:srgbClr val="FFFFFF"/>
                </a:solidFill>
                <a:latin typeface="Calibri"/>
              </a:rPr>
              <a:t>Digitalis-Prparaten GlukokortikoidenLaxantienCarbenoxolon Lakritze Nierenschdigenden Antibiotika (z.B</a:t>
            </a:r>
            <a:br/>
            <a:r>
              <a:rPr b="false" i="false" strike="noStrike" sz="1200" u="none">
                <a:solidFill>
                  <a:srgbClr val="FFFFFF"/>
                </a:solidFill>
                <a:latin typeface="Calibri"/>
              </a:rPr>
              <a:t>buy cefixime online</a:t>
            </a:r>
            <a:br/>
            <a:r>
              <a:rPr b="false" i="false" strike="noStrike" sz="1200" u="none">
                <a:solidFill>
                  <a:srgbClr val="FFFFFF"/>
                </a:solidFill>
                <a:latin typeface="Calibri"/>
              </a:rPr>
              <a:t>buy cefixime suprax</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adapalene gel works on neck wrinkles, forehead wrinkles, deep wrinkles, eye wrinkles, wrinkles around the mouth, smiling wrinkles, wrinkles on the head</a:t>
            </a:r>
            <a:br/>
            <a:r>
              <a:rPr b="false" i="false" strike="noStrike" sz="1200" u="none">
                <a:solidFill>
                  <a:srgbClr val="FFFFFF"/>
                </a:solidFill>
                <a:latin typeface="Calibri"/>
              </a:rPr>
              <a:t>suprax 100mg/5ml</a:t>
            </a:r>
            <a:br/>
            <a:r>
              <a:rPr b="false" i="false" strike="noStrike" sz="1200" u="none">
                <a:solidFill>
                  <a:srgbClr val="FFFFFF"/>
                </a:solidFill>
                <a:latin typeface="Calibri"/>
              </a:rPr>
              <a:t>21 in Lasers in Surgery and Medicine</a:t>
            </a:r>
            <a:br/>
            <a:r>
              <a:rPr b="false" i="false" strike="noStrike" sz="1200" u="none">
                <a:solidFill>
                  <a:srgbClr val="FFFFFF"/>
                </a:solidFill>
                <a:latin typeface="Calibri"/>
              </a:rPr>
              <a:t>suprax 200 mg price</a:t>
            </a:r>
            <a:br/>
            <a:r>
              <a:rPr b="false" i="false" strike="noStrike" sz="1200" u="none">
                <a:solidFill>
                  <a:srgbClr val="FFFFFF"/>
                </a:solidFill>
                <a:latin typeface="Calibri"/>
              </a:rPr>
              <a:t>Do not start a new medicine without talking with your healthcare provider.</a:t>
            </a:r>
            <a:br/>
            <a:r>
              <a:rPr b="false" i="false" strike="noStrike" sz="1200" u="none">
                <a:solidFill>
                  <a:srgbClr val="FFFFFF"/>
                </a:solidFill>
                <a:latin typeface="Calibri"/>
              </a:rPr>
              <a:t>suprax 100 syrup dose</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suprax 400 mg for uti</a:t>
            </a:r>
            <a:br/>
            <a:r>
              <a:rPr b="false" i="false" strike="noStrike" sz="1200" u="none">
                <a:solidFill>
                  <a:srgbClr val="FFFFFF"/>
                </a:solidFill>
                <a:latin typeface="Calibri"/>
              </a:rPr>
              <a:t>suprax 200 mg filmtabletta 10x</a:t>
            </a:r>
            <a:br/>
            <a:r>
              <a:rPr b="false" i="false" strike="noStrike" sz="1200" u="none">
                <a:solidFill>
                  <a:srgbClr val="FFFFFF"/>
                </a:solidFill>
                <a:latin typeface="Calibri"/>
              </a:rPr>
              <a:t>cefixime 400 mg capsule</a:t>
            </a:r>
            <a:br/>
            <a:r>
              <a:rPr b="false" i="false" strike="noStrike" sz="1200" u="none">
                <a:solidFill>
                  <a:srgbClr val="FFFFFF"/>
                </a:solidFill>
                <a:latin typeface="Calibri"/>
              </a:rPr>
              <a:t>The guidance also advises that a patient&amp;rsquo;s BMI should be checked each time a request is made for orlistat</a:t>
            </a:r>
            <a:br/>
            <a:r>
              <a:rPr b="false" i="false" strike="noStrike" sz="1200" u="none">
                <a:solidFill>
                  <a:srgbClr val="FFFFFF"/>
                </a:solidFill>
                <a:latin typeface="Calibri"/>
              </a:rPr>
              <a:t>buy cefixime online uk</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dose of cefixime in enteric fever in adults</a:t>
            </a:r>
            <a:br/>
            <a:r>
              <a:rPr b="false" i="false" strike="noStrike" sz="1200" u="none">
                <a:solidFill>
                  <a:srgbClr val="FFFFFF"/>
                </a:solidFill>
                <a:latin typeface="Calibri"/>
              </a:rPr>
              <a:t>dosage of cefixime in typhoid fever</a:t>
            </a:r>
            <a:br/>
            <a:r>
              <a:rPr b="false" i="false" strike="noStrike" sz="1200" u="none">
                <a:solidFill>
                  <a:srgbClr val="FFFFFF"/>
                </a:solidFill>
                <a:latin typeface="Calibri"/>
              </a:rPr>
              <a:t>generic suprax cefixime</a:t>
            </a:r>
            <a:br/>
            <a:r>
              <a:rPr b="false" i="false" strike="noStrike" sz="1200" u="none">
                <a:solidFill>
                  <a:srgbClr val="FFFFFF"/>
                </a:solidFill>
                <a:latin typeface="Calibri"/>
              </a:rPr>
              <a:t>cefixime tablets 200 mg spc</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suprax 200 mg 5 ml suspension</a:t>
            </a:r>
            <a:br/>
            <a:r>
              <a:rPr b="false" i="false" strike="noStrike" sz="1200" u="none">
                <a:solidFill>
                  <a:srgbClr val="FFFFFF"/>
                </a:solidFill>
                <a:latin typeface="Calibri"/>
              </a:rPr>
              <a:t>cefixime dispersible tablets 200 mg dosage</a:t>
            </a:r>
            <a:br/>
            <a:r>
              <a:rPr b="false" i="false" strike="noStrike" sz="1200" u="none">
                <a:solidFill>
                  <a:srgbClr val="FFFFFF"/>
                </a:solidFill>
                <a:latin typeface="Calibri"/>
              </a:rPr>
              <a:t>cefixime syrup price philippines</a:t>
            </a:r>
            <a:br/>
            <a:r>
              <a:rPr b="false" i="false" strike="noStrike" sz="1200" u="none">
                <a:solidFill>
                  <a:srgbClr val="FFFFFF"/>
                </a:solidFill>
                <a:latin typeface="Calibri"/>
              </a:rPr>
              <a:t>generic suprax cefixime tablet</a:t>
            </a:r>
            <a:br/>
            <a:r>
              <a:rPr b="false" i="false" strike="noStrike" sz="1200" u="none">
                <a:solidFill>
                  <a:srgbClr val="FFFFFF"/>
                </a:solidFill>
                <a:latin typeface="Calibri"/>
              </a:rPr>
              <a:t>suprax coupon 2012</a:t>
            </a:r>
            <a:br/>
            <a:r>
              <a:rPr b="false" i="false" strike="noStrike" sz="1200" u="none">
                <a:solidFill>
                  <a:srgbClr val="FFFFFF"/>
                </a:solidFill>
                <a:latin typeface="Calibri"/>
              </a:rPr>
              <a:t>dosage of cefixime</a:t>
            </a:r>
            <a:br/>
            <a:r>
              <a:rPr b="false" i="false" strike="noStrike" sz="1200" u="none">
                <a:solidFill>
                  <a:srgbClr val="FFFFFF"/>
                </a:solidFill>
                <a:latin typeface="Calibri"/>
              </a:rPr>
              <a:t>[1] All the points fall in the upper segment, showing treatment to be better than placebo</a:t>
            </a:r>
            <a:br/>
            <a:r>
              <a:rPr b="false" i="false" strike="noStrike" sz="1200" u="none">
                <a:solidFill>
                  <a:srgbClr val="FFFFFF"/>
                </a:solidFill>
                <a:latin typeface="Calibri"/>
              </a:rPr>
              <a:t>dose of cefixime for typhoid fever</a:t>
            </a:r>
            <a:br/>
            <a:r>
              <a:rPr b="false" i="false" strike="noStrike" sz="1200" u="none">
                <a:solidFill>
                  <a:srgbClr val="FFFFFF"/>
                </a:solidFill>
                <a:latin typeface="Calibri"/>
              </a:rPr>
              <a:t>Windows 7 it's replacement is also good but Windows 8 is dangerous There is a publicized back door Microsoft and it's partners have put in that controls what you can run on your computer</a:t>
            </a:r>
            <a:br/>
            <a:r>
              <a:rPr b="false" i="false" strike="noStrike" sz="1200" u="none">
                <a:solidFill>
                  <a:srgbClr val="FFFFFF"/>
                </a:solidFill>
                <a:latin typeface="Calibri"/>
              </a:rPr>
              <a:t>cefixime dispersible tablets used for</a:t>
            </a:r>
            <a:br/>
            <a:r>
              <a:rPr b="false" i="false" strike="noStrike" sz="1200" u="none">
                <a:solidFill>
                  <a:srgbClr val="FFFFFF"/>
                </a:solidFill>
                <a:latin typeface="Calibri"/>
              </a:rPr>
              <a:t>antibiotic suprax</a:t>
            </a:r>
            <a:br/>
            <a:r>
              <a:rPr b="false" i="false" strike="noStrike" sz="1200" u="none">
                <a:solidFill>
                  <a:srgbClr val="FFFFFF"/>
                </a:solidFill>
                <a:latin typeface="Calibri"/>
              </a:rPr>
              <a:t>suprax 400 mg generic</a:t>
            </a:r>
            <a:br/>
            <a:r>
              <a:rPr b="false" i="false" strike="noStrike" sz="1200" u="none">
                <a:solidFill>
                  <a:srgbClr val="FFFFFF"/>
                </a:solidFill>
                <a:latin typeface="Calibri"/>
              </a:rPr>
              <a:t>buy cefixime 400 mg uk</a:t>
            </a:r>
            <a:br/>
            <a:r>
              <a:rPr b="false" i="false" strike="noStrike" sz="1200" u="none">
                <a:solidFill>
                  <a:srgbClr val="FFFFFF"/>
                </a:solidFill>
                <a:latin typeface="Calibri"/>
              </a:rPr>
              <a:t>ceiling price of cefixime</a:t>
            </a:r>
            <a:br/>
            <a:r>
              <a:rPr b="false" i="false" strike="noStrike" sz="1200" u="none">
                <a:solidFill>
                  <a:srgbClr val="FFFFFF"/>
                </a:solidFill>
                <a:latin typeface="Calibri"/>
              </a:rPr>
              <a:t>where can i buy cefixime</a:t>
            </a:r>
            <a:br/>
            <a:r>
              <a:rPr b="false" i="false" strike="noStrike" sz="1200" u="none">
                <a:solidFill>
                  <a:srgbClr val="FFFFFF"/>
                </a:solidFill>
                <a:latin typeface="Calibri"/>
              </a:rPr>
              <a:t>cefixime dispersible tablets uses</a:t>
            </a:r>
            <a:br/>
            <a:r>
              <a:rPr b="false" i="false" strike="noStrike" sz="1200" u="none">
                <a:solidFill>
                  <a:srgbClr val="FFFFFF"/>
                </a:solidFill>
                <a:latin typeface="Calibri"/>
              </a:rPr>
              <a:t>suprax belongs to the third generation of what type of drug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cefixime 400 mg (suprax) in a single oral dose</a:t>
            </a:r>
            <a:br/>
            <a:r>
              <a:rPr b="false" i="false" strike="noStrike" sz="1200" u="none">
                <a:solidFill>
                  <a:srgbClr val="FFFFFF"/>
                </a:solidFill>
                <a:latin typeface="Calibri"/>
              </a:rPr>
              <a:t>cefixime price in pakistan</a:t>
            </a:r>
            <a:br/>
            <a:r>
              <a:rPr b="false" i="false" strike="noStrike" sz="1200" u="none">
                <a:solidFill>
                  <a:srgbClr val="FFFFFF"/>
                </a:solidFill>
                <a:latin typeface="Calibri"/>
              </a:rPr>
              <a:t>antibiotic suprax coupon</a:t>
            </a:r>
            <a:br/>
            <a:r>
              <a:rPr b="false" i="false" strike="noStrike" sz="1200" u="none">
                <a:solidFill>
                  <a:srgbClr val="FFFFFF"/>
                </a:solidFill>
                <a:latin typeface="Calibri"/>
              </a:rPr>
              <a:t>suprax 100 cefixime</a:t>
            </a:r>
            <a:br/>
            <a:r>
              <a:rPr b="false" i="false" strike="noStrike" sz="1200" u="none">
                <a:solidFill>
                  <a:srgbClr val="FFFFFF"/>
                </a:solidFill>
                <a:latin typeface="Calibri"/>
              </a:rPr>
              <a:t>suprax 200 mg/5 ml</a:t>
            </a:r>
            <a:br/>
            <a:r>
              <a:rPr b="false" i="false" strike="noStrike" sz="1200" u="none">
                <a:solidFill>
                  <a:srgbClr val="FFFFFF"/>
                </a:solidFill>
                <a:latin typeface="Calibri"/>
              </a:rPr>
              <a:t>cefixime 400 mg film coated tablets</a:t>
            </a:r>
            <a:br/>
            <a:r>
              <a:rPr b="false" i="false" strike="noStrike" sz="1200" u="none">
                <a:solidFill>
                  <a:srgbClr val="FFFFFF"/>
                </a:solidFill>
                <a:latin typeface="Calibri"/>
              </a:rPr>
              <a:t>buy suprax 400mg</a:t>
            </a:r>
            <a:br/>
            <a:r>
              <a:rPr b="false" i="false" strike="noStrike" sz="1200" u="none">
                <a:solidFill>
                  <a:srgbClr val="FFFFFF"/>
                </a:solidFill>
                <a:latin typeface="Calibri"/>
              </a:rPr>
              <a:t>Tell your doctor right away if you have symptoms of high blood sugar such as increased thirst and urination</a:t>
            </a:r>
            <a:br/>
            <a:r>
              <a:rPr b="false" i="false" strike="noStrike" sz="1200" u="none">
                <a:solidFill>
                  <a:srgbClr val="FFFFFF"/>
                </a:solidFill>
                <a:latin typeface="Calibri"/>
              </a:rPr>
              <a:t>suprax 100</a:t>
            </a:r>
            <a:br/>
            <a:r>
              <a:rPr b="false" i="false" strike="noStrike" sz="1200" u="none">
                <a:solidFill>
                  <a:srgbClr val="FFFFFF"/>
                </a:solidFill>
                <a:latin typeface="Calibri"/>
              </a:rPr>
              <a:t>buy cheap cefixime online</a:t>
            </a:r>
            <a:br/>
            <a:r>
              <a:rPr b="false" i="false" strike="noStrike" sz="1200" u="none">
                <a:solidFill>
                  <a:srgbClr val="FFFFFF"/>
                </a:solidFill>
                <a:latin typeface="Calibri"/>
              </a:rPr>
              <a:t>suprax generic name</a:t>
            </a:r>
            <a:br/>
            <a:r>
              <a:rPr b="false" i="false" strike="noStrike" sz="1200" u="none">
                <a:solidFill>
                  <a:srgbClr val="FFFFFF"/>
                </a:solidFill>
                <a:latin typeface="Calibri"/>
              </a:rPr>
              <a:t>lawyer and other friends, to give the fugitive "moral support".</a:t>
            </a:r>
            <a:br/>
            <a:r>
              <a:rPr b="false" i="false" strike="noStrike" sz="1200" u="none">
                <a:solidFill>
                  <a:srgbClr val="FFFFFF"/>
                </a:solidFill>
                <a:latin typeface="Calibri"/>
              </a:rPr>
              <a:t>suprax injections for knee</a:t>
            </a:r>
            <a:br/>
            <a:r>
              <a:rPr b="false" i="false" strike="noStrike" sz="1200" u="none">
                <a:solidFill>
                  <a:srgbClr val="FFFFFF"/>
                </a:solidFill>
                <a:latin typeface="Calibri"/>
              </a:rPr>
              <a:t>cefixime trihydrate equivalent to cefixime</a:t>
            </a:r>
            <a:br/>
            <a:r>
              <a:rPr b="false" i="false" strike="noStrike" sz="1200" u="none">
                <a:solidFill>
                  <a:srgbClr val="FFFFFF"/>
                </a:solidFill>
                <a:latin typeface="Calibri"/>
              </a:rPr>
              <a:t>nusea, dolor en la parte superior del estmago, picazn, sensacin de cansancio, p&amp;eacute;rdida del apetito, orina oscura, heces fecales de color arcilla, ictericia (color amarillo de la piel u ojos);</a:t>
            </a:r>
            <a:br/>
            <a:r>
              <a:rPr b="false" i="false" strike="noStrike" sz="1200" u="none">
                <a:solidFill>
                  <a:srgbClr val="FFFFFF"/>
                </a:solidFill>
                <a:latin typeface="Calibri"/>
              </a:rPr>
              <a:t>purchase suprax online</a:t>
            </a:r>
            <a:br/>
            <a:r>
              <a:rPr b="false" i="false" strike="noStrike" sz="1200" u="none">
                <a:solidFill>
                  <a:srgbClr val="FFFFFF"/>
                </a:solidFill>
                <a:latin typeface="Calibri"/>
              </a:rPr>
              <a:t>suprax coupon from manufacturer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suprax 100mg 60ml</a:t>
            </a:r>
            <a:br/>
            <a:r>
              <a:rPr b="false" i="false" strike="noStrike" sz="1200" u="none">
                <a:solidFill>
                  <a:srgbClr val="FFFFFF"/>
                </a:solidFill>
                <a:latin typeface="Calibri"/>
              </a:rPr>
              <a:t>suprax injections</a:t>
            </a:r>
            <a:br/>
            <a:r>
              <a:rPr b="false" i="false" strike="noStrike" sz="1200" u="none">
                <a:solidFill>
                  <a:srgbClr val="FFFFFF"/>
                </a:solidFill>
                <a:latin typeface="Calibri"/>
              </a:rPr>
              <a:t>cefixime tablets during pregnancy</a:t>
            </a:r>
            <a:br/>
            <a:r>
              <a:rPr b="false" i="false" strike="noStrike" sz="1200" u="none">
                <a:solidFill>
                  <a:srgbClr val="FFFFFF"/>
                </a:solidFill>
                <a:latin typeface="Calibri"/>
              </a:rPr>
              <a:t>cefixime dosage for child</a:t>
            </a:r>
            <a:br/>
            <a:r>
              <a:rPr b="false" i="false" strike="noStrike" sz="1200" u="none">
                <a:solidFill>
                  <a:srgbClr val="FFFFFF"/>
                </a:solidFill>
                <a:latin typeface="Calibri"/>
              </a:rPr>
              <a:t>harga suprax 125 injection</a:t>
            </a:r>
            <a:br/>
            <a:r>
              <a:rPr b="false" i="false" strike="noStrike" sz="1200" u="none">
                <a:solidFill>
                  <a:srgbClr val="FFFFFF"/>
                </a:solidFill>
                <a:latin typeface="Calibri"/>
              </a:rPr>
              <a:t>suprax 400 mg uses</a:t>
            </a:r>
            <a:br/>
            <a:r>
              <a:rPr b="false" i="false" strike="noStrike" sz="1200" u="none">
                <a:solidFill>
                  <a:srgbClr val="FFFFFF"/>
                </a:solidFill>
                <a:latin typeface="Calibri"/>
              </a:rPr>
              <a:t>suprax suspension coupons</a:t>
            </a:r>
            <a:br/>
            <a:r>
              <a:rPr b="false" i="false" strike="noStrike" sz="1200" u="none">
                <a:solidFill>
                  <a:srgbClr val="FFFFFF"/>
                </a:solidFill>
                <a:latin typeface="Calibri"/>
              </a:rPr>
              <a:t>They get a good profit margin and the customers get the product which is according to their needs and requirements</a:t>
            </a:r>
            <a:br/>
            <a:r>
              <a:rPr b="false" i="false" strike="noStrike" sz="1200" u="none">
                <a:solidFill>
                  <a:srgbClr val="FFFFFF"/>
                </a:solidFill>
                <a:latin typeface="Calibri"/>
              </a:rPr>
              <a:t>maximum dose of cefixime in enteric fever</a:t>
            </a:r>
            <a:br/>
            <a:r>
              <a:rPr b="false" i="false" strike="noStrike" sz="1200" u="none">
                <a:solidFill>
                  <a:srgbClr val="FFFFFF"/>
                </a:solidFill>
                <a:latin typeface="Calibri"/>
              </a:rPr>
              <a:t>Irbesartan Winthrop no debe utilizarse en personas hipersensibles (al&amp;eacute;rgicas) al irbesartn o cualquiera de los dems componentes</a:t>
            </a:r>
            <a:br/>
            <a:r>
              <a:rPr b="false" i="false" strike="noStrike" sz="1200" u="none">
                <a:solidFill>
                  <a:srgbClr val="FFFFFF"/>
                </a:solidFill>
                <a:latin typeface="Calibri"/>
              </a:rPr>
              <a:t>suprax 400 mg cost</a:t>
            </a:r>
            <a:br/>
            <a:r>
              <a:rPr b="false" i="false" strike="noStrike" sz="1200" u="none">
                <a:solidFill>
                  <a:srgbClr val="FFFFFF"/>
                </a:solidFill>
                <a:latin typeface="Calibri"/>
              </a:rPr>
              <a:t>suprax 3rd generation cephalosporin</a:t>
            </a:r>
            <a:br/>
            <a:r>
              <a:rPr b="false" i="false" strike="noStrike" sz="1200" u="none">
                <a:solidFill>
                  <a:srgbClr val="FFFFFF"/>
                </a:solidFill>
                <a:latin typeface="Calibri"/>
              </a:rPr>
              <a:t>I have been on Alprazolam 2mg for sleep for some time now, I only take it at HS</a:t>
            </a:r>
            <a:br/>
            <a:r>
              <a:rPr b="false" i="false" strike="noStrike" sz="1200" u="none">
                <a:solidFill>
                  <a:srgbClr val="FFFFFF"/>
                </a:solidFill>
                <a:latin typeface="Calibri"/>
              </a:rPr>
              <a:t>suprax 125 injection</a:t>
            </a:r>
            <a:br/>
            <a:r>
              <a:rPr b="false" i="false" strike="noStrike" sz="1200" u="none">
                <a:solidFill>
                  <a:srgbClr val="FFFFFF"/>
                </a:solidFill>
                <a:latin typeface="Calibri"/>
              </a:rPr>
              <a:t>Patients with tardive dyskinesia requiring therapy with TCAs should be monitored for exacerbation of the condition.</a:t>
            </a:r>
            <a:br/>
            <a:r>
              <a:rPr b="false" i="false" strike="noStrike" sz="1200" u="none">
                <a:solidFill>
                  <a:srgbClr val="FFFFFF"/>
                </a:solidFill>
                <a:latin typeface="Calibri"/>
              </a:rPr>
              <a:t>suprax cefixime tablets</a:t>
            </a:r>
            <a:br/>
            <a:r>
              <a:rPr b="false" i="false" strike="noStrike" sz="1200" u="none">
                <a:solidFill>
                  <a:srgbClr val="FFFFFF"/>
                </a:solidFill>
                <a:latin typeface="Calibri"/>
              </a:rPr>
              <a:t>Antimicrobial synergy has been shown in vitro for many of these organisms.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cefixime uk</a:t>
            </a:r>
            <a:br/>
            <a:r>
              <a:rPr b="false" i="false" strike="noStrike" sz="1200" u="none">
                <a:solidFill>
                  <a:srgbClr val="FFFFFF"/>
                </a:solidFill>
                <a:latin typeface="Calibri"/>
              </a:rPr>
              <a:t>cefixime dispersible tablets 200mg uses</a:t>
            </a:r>
            <a:br/>
            <a:r>
              <a:rPr b="false" i="false" strike="noStrike" sz="1200" u="none">
                <a:solidFill>
                  <a:srgbClr val="FFFFFF"/>
                </a:solidFill>
                <a:latin typeface="Calibri"/>
              </a:rPr>
              <a:t>My current one is clearly set in her ways, and they're wrong ways</a:t>
            </a:r>
            <a:br/>
            <a:r>
              <a:rPr b="false" i="false" strike="noStrike" sz="1200" u="none">
                <a:solidFill>
                  <a:srgbClr val="FFFFFF"/>
                </a:solidFill>
                <a:latin typeface="Calibri"/>
              </a:rPr>
              <a:t>cefixime antibiotic uses</a:t>
            </a:r>
            <a:br/>
            <a:r>
              <a:rPr b="false" i="false" strike="noStrike" sz="1200" u="none">
                <a:solidFill>
                  <a:srgbClr val="FFFFFF"/>
                </a:solidFill>
                <a:latin typeface="Calibri"/>
              </a:rPr>
              <a:t>buy suprax uk</a:t>
            </a:r>
            <a:br/>
            <a:r>
              <a:rPr b="false" i="false" strike="noStrike" sz="1200" u="none">
                <a:solidFill>
                  <a:srgbClr val="FFFFFF"/>
                </a:solidFill>
                <a:latin typeface="Calibri"/>
              </a:rPr>
              <a:t>Avoid lotions with perfumes, that's very irritating</a:t>
            </a:r>
            <a:br/>
            <a:r>
              <a:rPr b="false" i="false" strike="noStrike" sz="1200" u="none">
                <a:solidFill>
                  <a:srgbClr val="FFFFFF"/>
                </a:solidFill>
                <a:latin typeface="Calibri"/>
              </a:rPr>
              <a:t>suprax antibiotic dosage</a:t>
            </a:r>
            <a:br/>
            <a:r>
              <a:rPr b="false" i="false" strike="noStrike" sz="1200" u="none">
                <a:solidFill>
                  <a:srgbClr val="FFFFFF"/>
                </a:solidFill>
                <a:latin typeface="Calibri"/>
              </a:rPr>
              <a:t>Your skin looks amazing I just wanted to tell you that</a:t>
            </a:r>
            <a:br/>
            <a:r>
              <a:rPr b="false" i="false" strike="noStrike" sz="1200" u="none">
                <a:solidFill>
                  <a:srgbClr val="FFFFFF"/>
                </a:solidFill>
                <a:latin typeface="Calibri"/>
              </a:rPr>
              <a:t>suprax 200 mg suspension</a:t>
            </a:r>
            <a:br/>
            <a:r>
              <a:rPr b="false" i="false" strike="noStrike" sz="1200" u="none">
                <a:solidFill>
                  <a:srgbClr val="FFFFFF"/>
                </a:solidFill>
                <a:latin typeface="Calibri"/>
              </a:rPr>
              <a:t>cefixime tablets india</a:t>
            </a:r>
            <a:br/>
            <a:r>
              <a:rPr b="false" i="false" strike="noStrike" sz="1200" u="none">
                <a:solidFill>
                  <a:srgbClr val="FFFFFF"/>
                </a:solidFill>
                <a:latin typeface="Calibri"/>
              </a:rPr>
              <a:t>thuoc cefixime dispersible tablets 200mg</a:t>
            </a:r>
            <a:br/>
            <a:r>
              <a:rPr b="false" i="false" strike="noStrike" sz="1200" u="none">
                <a:solidFill>
                  <a:srgbClr val="FFFFFF"/>
                </a:solidFill>
                <a:latin typeface="Calibri"/>
              </a:rPr>
              <a:t>cefixime dispersible tablets 200mg</a:t>
            </a:r>
            <a:br/>
            <a:r>
              <a:rPr b="false" i="false" strike="noStrike" sz="1200" u="none">
                <a:solidFill>
                  <a:srgbClr val="FFFFFF"/>
                </a:solidFill>
                <a:latin typeface="Calibri"/>
              </a:rPr>
              <a:t>dosage of cefixime for gonorrhea</a:t>
            </a:r>
            <a:br/>
            <a:r>
              <a:rPr b="false" i="false" strike="noStrike" sz="1200" u="none">
                <a:solidFill>
                  <a:srgbClr val="FFFFFF"/>
                </a:solidFill>
                <a:latin typeface="Calibri"/>
              </a:rPr>
              <a:t>suprax cost walgreens</a:t>
            </a:r>
            <a:br/>
            <a:r>
              <a:rPr b="false" i="false" strike="noStrike" sz="1200" u="none">
                <a:solidFill>
                  <a:srgbClr val="FFFFFF"/>
                </a:solidFill>
                <a:latin typeface="Calibri"/>
              </a:rPr>
              <a:t>cefixime dispersible tablets 200</a:t>
            </a:r>
            <a:br/>
            <a:r>
              <a:rPr b="false" i="false" strike="noStrike" sz="1200" u="none">
                <a:solidFill>
                  <a:srgbClr val="FFFFFF"/>
                </a:solidFill>
                <a:latin typeface="Calibri"/>
              </a:rPr>
              <a:t>suprax 100mg/5ml por</a:t>
            </a:r>
            <a:br/>
            <a:r>
              <a:rPr b="false" i="false" strike="noStrike" sz="1200" u="none">
                <a:solidFill>
                  <a:srgbClr val="FFFFFF"/>
                </a:solidFill>
                <a:latin typeface="Calibri"/>
              </a:rPr>
              <a:t>cefixime dosage for dogs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cefixime 400 mg</a:t>
            </a:r>
            <a:br/>
            <a:r>
              <a:rPr b="false" i="false" strike="noStrike" sz="1200" u="none">
                <a:solidFill>
                  <a:srgbClr val="FFFFFF"/>
                </a:solidFill>
                <a:latin typeface="Calibri"/>
              </a:rPr>
              <a:t>how to take cefixime dispersible tablets 200mg</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cefixime 400 mg twice daily</a:t>
            </a:r>
            <a:br/>
            <a:r>
              <a:rPr b="false" i="false" strike="noStrike" sz="1200" u="none">
                <a:solidFill>
                  <a:srgbClr val="FFFFFF"/>
                </a:solidFill>
                <a:latin typeface="Calibri"/>
              </a:rPr>
              <a:t>cefixime dosage for cats</a:t>
            </a:r>
            <a:br/>
            <a:r>
              <a:rPr b="false" i="false" strike="noStrike" sz="1200" u="none">
                <a:solidFill>
                  <a:srgbClr val="FFFFFF"/>
                </a:solidFill>
                <a:latin typeface="Calibri"/>
              </a:rPr>
              <a:t>where can i buy cefixime 400 mg</a:t>
            </a:r>
            <a:br/>
            <a:r>
              <a:rPr b="false" i="false" strike="noStrike" sz="1200" u="none">
                <a:solidFill>
                  <a:srgbClr val="FFFFFF"/>
                </a:solidFill>
                <a:latin typeface="Calibri"/>
              </a:rPr>
              <a:t>suprax antibiotic price</a:t>
            </a:r>
            <a:br/>
            <a:r>
              <a:rPr b="false" i="false" strike="noStrike" sz="1200" u="none">
                <a:solidFill>
                  <a:srgbClr val="FFFFFF"/>
                </a:solidFill>
                <a:latin typeface="Calibri"/>
              </a:rPr>
              <a:t>cefixime dose per kg</a:t>
            </a:r>
            <a:br/>
            <a:r>
              <a:rPr b="false" i="false" strike="noStrike" sz="1200" u="none">
                <a:solidFill>
                  <a:srgbClr val="FFFFFF"/>
                </a:solidFill>
                <a:latin typeface="Calibri"/>
              </a:rPr>
              <a:t>cefixime tablets usp 400 mg</a:t>
            </a:r>
            <a:br/>
            <a:r>
              <a:rPr b="false" i="false" strike="noStrike" sz="1200" u="none">
                <a:solidFill>
                  <a:srgbClr val="FFFFFF"/>
                </a:solidFill>
                <a:latin typeface="Calibri"/>
              </a:rPr>
              <a:t>suprax antibiotics alcohol</a:t>
            </a:r>
            <a:br/>
            <a:r>
              <a:rPr b="false" i="false" strike="noStrike" sz="1200" u="none">
                <a:solidFill>
                  <a:srgbClr val="FFFFFF"/>
                </a:solidFill>
                <a:latin typeface="Calibri"/>
              </a:rPr>
              <a:t/>
            </a:r>
            <a:br/>
            <a:r>
              <a:rPr b="false" i="false" strike="noStrike" sz="1200" u="none">
                <a:solidFill>
                  <a:srgbClr val="FFFFFF"/>
                </a:solidFill>
                <a:latin typeface="Calibri"/>
              </a:rPr>
              <a:t>suprax 400 mg antibiotic</a:t>
            </a:r>
            <a:br/>
            <a:r>
              <a:rPr b="false" i="false" strike="noStrike" sz="1200" u="none">
                <a:solidFill>
                  <a:srgbClr val="FFFFFF"/>
                </a:solidFill>
                <a:latin typeface="Calibri"/>
              </a:rPr>
              <a:t>Si necesita ciruga, dgale al cirujano por adelantado que usted est usando hydrochlorothiazide and olmesartan</a:t>
            </a:r>
            <a:br/>
            <a:r>
              <a:rPr b="false" i="false" strike="noStrike" sz="1200" u="none">
                <a:solidFill>
                  <a:srgbClr val="FFFFFF"/>
                </a:solidFill>
                <a:latin typeface="Calibri"/>
              </a:rPr>
              <a:t>cefixime dosage for typhoid treatment</a:t>
            </a:r>
            <a:br/>
            <a:r>
              <a:rPr b="false" i="false" strike="noStrike" sz="1200" u="none">
                <a:solidFill>
                  <a:srgbClr val="FFFFFF"/>
                </a:solidFill>
                <a:latin typeface="Calibri"/>
              </a:rPr>
              <a:t>cefixime 200mg tablets use</a:t>
            </a:r>
            <a:br/>
            <a:r>
              <a:rPr b="false" i="false" strike="noStrike" sz="1200" u="none">
                <a:solidFill>
                  <a:srgbClr val="FFFFFF"/>
                </a:solidFill>
                <a:latin typeface="Calibri"/>
              </a:rPr>
              <a:t>tablet cefixime uses</a:t>
            </a:r>
            <a:br/>
            <a:r>
              <a:rPr b="false" i="false" strike="noStrike" sz="1200" u="none">
                <a:solidFill>
                  <a:srgbClr val="FFFFFF"/>
                </a:solidFill>
                <a:latin typeface="Calibri"/>
              </a:rPr>
              <a:t>cefixime &amp; azithromycin tablets uses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sleep well at night, I wake up with energy and have a small business that I make a living with</a:t>
            </a:r>
            <a:br/>
            <a:r>
              <a:rPr b="false" i="false" strike="noStrike" sz="1200" u="none">
                <a:solidFill>
                  <a:srgbClr val="FFFFFF"/>
                </a:solidFill>
                <a:latin typeface="Calibri"/>
              </a:rPr>
              <a:t>suprax 400 mg price</a:t>
            </a:r>
            <a:br/>
            <a:r>
              <a:rPr b="false" i="false" strike="noStrike" sz="1200" u="none">
                <a:solidFill>
                  <a:srgbClr val="FFFFFF"/>
                </a:solidFill>
                <a:latin typeface="Calibri"/>
              </a:rPr>
              <a:t>In the sixth study (119), the 25 or 50 mg/day initial doses of topiramate were followed by respective weekly increments of 25 or 50 mg/day until the target dose of 200 mg/day was reached</a:t>
            </a:r>
            <a:br/>
            <a:r>
              <a:rPr b="false" i="false" strike="noStrike" sz="1200" u="none">
                <a:solidFill>
                  <a:srgbClr val="FFFFFF"/>
                </a:solidFill>
                <a:latin typeface="Calibri"/>
              </a:rPr>
              <a:t>cefixime dispersible tablets 200 mg used</a:t>
            </a:r>
            <a:br/>
            <a:r>
              <a:rPr b="false" i="false" strike="noStrike" sz="1200" u="none">
                <a:solidFill>
                  <a:srgbClr val="FFFFFF"/>
                </a:solidFill>
                <a:latin typeface="Calibri"/>
              </a:rPr>
              <a:t>cefixime 200 mg price in india</a:t>
            </a:r>
            <a:br/>
            <a:r>
              <a:rPr b="false" i="false" strike="noStrike" sz="1200" u="none">
                <a:solidFill>
                  <a:srgbClr val="FFFFFF"/>
                </a:solidFill>
                <a:latin typeface="Calibri"/>
              </a:rPr>
              <a:t>dose of cefixime in enteric fever</a:t>
            </a:r>
            <a:br/>
            <a:r>
              <a:rPr b="false" i="false" strike="noStrike" sz="1200" u="none">
                <a:solidFill>
                  <a:srgbClr val="FFFFFF"/>
                </a:solidFill>
                <a:latin typeface="Calibri"/>
              </a:rPr>
              <a:t>It blocks the action of a viral enzyme, DNA polymerase, which the herpes virus needs to replicate and survive</a:t>
            </a:r>
            <a:br/>
            <a:r>
              <a:rPr b="false" i="false" strike="noStrike" sz="1200" u="none">
                <a:solidFill>
                  <a:srgbClr val="FFFFFF"/>
                </a:solidFill>
                <a:latin typeface="Calibri"/>
              </a:rPr>
              <a:t>cefixime tablets ip used for</a:t>
            </a:r>
            <a:br/>
            <a:r>
              <a:rPr b="false" i="false" strike="noStrike" sz="1200" u="none">
                <a:solidFill>
                  <a:srgbClr val="FFFFFF"/>
                </a:solidFill>
                <a:latin typeface="Calibri"/>
              </a:rPr>
              <a:t>suprax 400 mg 10 film tablet</a:t>
            </a:r>
            <a:br/>
            <a:r>
              <a:rPr b="false" i="false" strike="noStrike" sz="1200" u="none">
                <a:solidFill>
                  <a:srgbClr val="FFFFFF"/>
                </a:solidFill>
                <a:latin typeface="Calibri"/>
              </a:rPr>
              <a:t>cheap suprax</a:t>
            </a:r>
            <a:br/>
            <a:r>
              <a:rPr b="false" i="false" strike="noStrike" sz="1200" u="none">
                <a:solidFill>
                  <a:srgbClr val="FFFFFF"/>
                </a:solidFill>
                <a:latin typeface="Calibri"/>
              </a:rPr>
              <a:t>cefixime tablet price in india</a:t>
            </a:r>
            <a:br/>
            <a:r>
              <a:rPr b="false" i="false" strike="noStrike" sz="1200" u="none">
                <a:solidFill>
                  <a:srgbClr val="FFFFFF"/>
                </a:solidFill>
                <a:latin typeface="Calibri"/>
              </a:rPr>
              <a:t/>
            </a:r>
            <a:br/>
            <a:r>
              <a:rPr b="false" i="false" strike="noStrike" sz="1200" u="none">
                <a:solidFill>
                  <a:srgbClr val="FFFFFF"/>
                </a:solidFill>
                <a:latin typeface="Calibri"/>
              </a:rPr>
              <a:t>cefixime potassium clavulanate tablets dosage</a:t>
            </a:r>
            <a:br/>
            <a:r>
              <a:rPr b="false" i="false" strike="noStrike" sz="1200" u="none">
                <a:solidFill>
                  <a:srgbClr val="FFFFFF"/>
                </a:solidFill>
                <a:latin typeface="Calibri"/>
              </a:rPr>
              <a:t>suprax cefixime tablets usp 400 mg</a:t>
            </a:r>
            <a:br/>
            <a:r>
              <a:rPr b="false" i="false" strike="noStrike" sz="1200" u="none">
                <a:solidFill>
                  <a:srgbClr val="FFFFFF"/>
                </a:solidFill>
                <a:latin typeface="Calibri"/>
              </a:rPr>
              <a:t>When the page first loaded, I swear the picture was of something else I saw something for a milisecond as I was scrolling down the page</a:t>
            </a:r>
            <a:br/>
            <a:r>
              <a:rPr b="false" i="false" strike="noStrike" sz="1200" u="none">
                <a:solidFill>
                  <a:srgbClr val="FFFFFF"/>
                </a:solidFill>
                <a:latin typeface="Calibri"/>
              </a:rPr>
              <a:t>suprax susp 100mg/5ml</a:t>
            </a:r>
            <a:br/>
            <a:r>
              <a:rPr b="false" i="false" strike="noStrike" sz="1200" u="none">
                <a:solidFill>
                  <a:srgbClr val="FFFFFF"/>
                </a:solidFill>
                <a:latin typeface="Calibri"/>
              </a:rPr>
              <a:t>This is also a tragedy for the providers who obtained medications from a large and reputable source and now are a direct part of this horrific outbreak</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suprax 100mg dosage</a:t>
            </a:r>
            <a:br/>
            <a:r>
              <a:rPr b="false" i="false" strike="noStrike" sz="1200" u="none">
                <a:solidFill>
                  <a:srgbClr val="FFFFFF"/>
                </a:solidFill>
                <a:latin typeface="Calibri"/>
              </a:rPr>
              <a:t>suprax cefixime capsules</a:t>
            </a:r>
            <a:br/>
            <a:r>
              <a:rPr b="false" i="false" strike="noStrike" sz="1200" u="none">
                <a:solidFill>
                  <a:srgbClr val="FFFFFF"/>
                </a:solidFill>
                <a:latin typeface="Calibri"/>
              </a:rPr>
              <a:t>I did feel hungover for a few weeks, but that went away..</a:t>
            </a:r>
            <a:br/>
            <a:r>
              <a:rPr b="false" i="false" strike="noStrike" sz="1200" u="none">
                <a:solidFill>
                  <a:srgbClr val="FFFFFF"/>
                </a:solidFill>
                <a:latin typeface="Calibri"/>
              </a:rPr>
              <a:t>order cefixime 400 mg online</a:t>
            </a:r>
            <a:br/>
            <a:r>
              <a:rPr b="false" i="false" strike="noStrike" sz="1200" u="none">
                <a:solidFill>
                  <a:srgbClr val="FFFFFF"/>
                </a:solidFill>
                <a:latin typeface="Calibri"/>
              </a:rPr>
              <a:t>suprax 100 mg suspension</a:t>
            </a:r>
            <a:br/>
            <a:r>
              <a:rPr b="false" i="false" strike="noStrike" sz="1200" u="none">
                <a:solidFill>
                  <a:srgbClr val="FFFFFF"/>
                </a:solidFill>
                <a:latin typeface="Calibri"/>
              </a:rPr>
              <a:t>suprax 100 mg</a:t>
            </a:r>
            <a:br/>
            <a:r>
              <a:rPr b="false" i="false" strike="noStrike" sz="1200" u="none">
                <a:solidFill>
                  <a:srgbClr val="FFFFFF"/>
                </a:solidFill>
                <a:latin typeface="Calibri"/>
              </a:rPr>
              <a:t>suprax antibiotic for uti</a:t>
            </a:r>
            <a:br/>
            <a:r>
              <a:rPr b="false" i="false" strike="noStrike" sz="1200" u="none">
                <a:solidFill>
                  <a:srgbClr val="FFFFFF"/>
                </a:solidFill>
                <a:latin typeface="Calibri"/>
              </a:rPr>
              <a:t>It should not be taken by persons who are allergic to sulfa, because it may cause severe rash, hepatitis and Stevens-Johnson syndrome.</a:t>
            </a:r>
            <a:br/>
            <a:r>
              <a:rPr b="false" i="false" strike="noStrike" sz="1200" u="none">
                <a:solidFill>
                  <a:srgbClr val="FFFFFF"/>
                </a:solidFill>
                <a:latin typeface="Calibri"/>
              </a:rPr>
              <a:t>suprax third generation</a:t>
            </a:r>
            <a:br/>
            <a:r>
              <a:rPr b="false" i="false" strike="noStrike" sz="1200" u="none">
                <a:solidFill>
                  <a:srgbClr val="FFFFFF"/>
                </a:solidFill>
                <a:latin typeface="Calibri"/>
              </a:rPr>
              <a:t>buy suprax 400 mg online</a:t>
            </a:r>
            <a:br/>
            <a:r>
              <a:rPr b="false" i="false" strike="noStrike" sz="1200" u="none">
                <a:solidFill>
                  <a:srgbClr val="FFFFFF"/>
                </a:solidFill>
                <a:latin typeface="Calibri"/>
              </a:rPr>
              <a:t>suprax coupon</a:t>
            </a:r>
            <a:br/>
            <a:r>
              <a:rPr b="false" i="false" strike="noStrike" sz="1200" u="none">
                <a:solidFill>
                  <a:srgbClr val="FFFFFF"/>
                </a:solidFill>
                <a:latin typeface="Calibri"/>
              </a:rPr>
              <a:t>I'm really trying this time round to keep a good check on me, physically and mentally</a:t>
            </a:r>
            <a:br/>
            <a:r>
              <a:rPr b="false" i="false" strike="noStrike" sz="1200" u="none">
                <a:solidFill>
                  <a:srgbClr val="FFFFFF"/>
                </a:solidFill>
                <a:latin typeface="Calibri"/>
              </a:rPr>
              <a:t>cefixime price walmart</a:t>
            </a:r>
            <a:br/>
            <a:r>
              <a:rPr b="false" i="false" strike="noStrike" sz="1200" u="none">
                <a:solidFill>
                  <a:srgbClr val="FFFFFF"/>
                </a:solidFill>
                <a:latin typeface="Calibri"/>
              </a:rPr>
              <a:t>can suprax tablets be crushed</a:t>
            </a:r>
            <a:br/>
            <a:r>
              <a:rPr b="false" i="false" strike="noStrike" sz="1200" u="none">
                <a:solidFill>
                  <a:srgbClr val="FFFFFF"/>
                </a:solidFill>
                <a:latin typeface="Calibri"/>
              </a:rPr>
              <a:t>cefixime antibiotic in pregnancy</a:t>
            </a:r>
            <a:br/>
            <a:r>
              <a:rPr b="false" i="false" strike="noStrike" sz="1200" u="none">
                <a:solidFill>
                  <a:srgbClr val="FFFFFF"/>
                </a:solidFill>
                <a:latin typeface="Calibri"/>
              </a:rPr>
              <a:t>suprax coupon 2013</a:t>
            </a:r>
            <a:br/>
            <a:r>
              <a:rPr b="false" i="false" strike="noStrike" sz="1200" u="none">
                <a:solidFill>
                  <a:srgbClr val="FFFFFF"/>
                </a:solidFill>
                <a:latin typeface="Calibri"/>
              </a:rPr>
              <a:t>Systemic levels are low following topical administration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suprax 3rd generation</a:t>
            </a:r>
            <a:br/>
            <a:r>
              <a:rPr b="false" i="false" strike="noStrike" sz="1200" u="none">
                <a:solidFill>
                  <a:srgbClr val="FFFFFF"/>
                </a:solidFill>
                <a:latin typeface="Calibri"/>
              </a:rPr>
              <a:t>Liquid ivermectin is an off label alternative that is sometimes used</a:t>
            </a:r>
            <a:br/>
            <a:r>
              <a:rPr b="false" i="false" strike="noStrike" sz="1200" u="none">
                <a:solidFill>
                  <a:srgbClr val="FFFFFF"/>
                </a:solidFill>
                <a:latin typeface="Calibri"/>
              </a:rPr>
              <a:t>suprax tablets</a:t>
            </a:r>
            <a:br/>
            <a:r>
              <a:rPr b="false" i="false" strike="noStrike" sz="1200" u="none">
                <a:solidFill>
                  <a:srgbClr val="FFFFFF"/>
                </a:solidFill>
                <a:latin typeface="Calibri"/>
              </a:rPr>
              <a:t>buy suprax online</a:t>
            </a:r>
            <a:br/>
            <a:r>
              <a:rPr b="false" i="false" strike="noStrike" sz="1200" u="none">
                <a:solidFill>
                  <a:srgbClr val="FFFFFF"/>
                </a:solidFill>
                <a:latin typeface="Calibri"/>
              </a:rPr>
              <a:t>cefixime trihydrate dosage</a:t>
            </a:r>
            <a:br/>
            <a:r>
              <a:rPr b="false" i="false" strike="noStrike" sz="1200" u="none">
                <a:solidFill>
                  <a:srgbClr val="FFFFFF"/>
                </a:solidFill>
                <a:latin typeface="Calibri"/>
              </a:rPr>
              <a:t>price of cefixime under dpco</a:t>
            </a:r>
            <a:br/>
            <a:r>
              <a:rPr b="false" i="false" strike="noStrike" sz="1200" u="none">
                <a:solidFill>
                  <a:srgbClr val="FFFFFF"/>
                </a:solidFill>
                <a:latin typeface="Calibri"/>
              </a:rPr>
              <a:t>cefixime tablet ip 200 mg</a:t>
            </a:r>
            <a:br/>
            <a:r>
              <a:rPr b="false" i="false" strike="noStrike" sz="1200" u="none">
                <a:solidFill>
                  <a:srgbClr val="FFFFFF"/>
                </a:solidFill>
                <a:latin typeface="Calibri"/>
              </a:rPr>
              <a:t>The infection should readily oozefrom the hole made by the needle</a:t>
            </a:r>
            <a:br/>
            <a:r>
              <a:rPr b="false" i="false" strike="noStrike" sz="1200" u="none">
                <a:solidFill>
                  <a:srgbClr val="FFFFFF"/>
                </a:solidFill>
                <a:latin typeface="Calibri"/>
              </a:rPr>
              <a:t>cefixime trihydrate tablets</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cefixime dose for typhoid</a:t>
            </a:r>
            <a:br/>
            <a:r>
              <a:rPr b="false" i="false" strike="noStrike" sz="1200" u="none">
                <a:solidFill>
                  <a:srgbClr val="FFFFFF"/>
                </a:solidFill>
                <a:latin typeface="Calibri"/>
              </a:rPr>
              <a:t>Usefulness and limitations of saralasin, a weak competitive agonist of angiotensin II, for evaluating the renin and sodium factors in hypertensive patients</a:t>
            </a:r>
            <a:br/>
            <a:r>
              <a:rPr b="false" i="false" strike="noStrike" sz="1200" u="none">
                <a:solidFill>
                  <a:srgbClr val="FFFFFF"/>
                </a:solidFill>
                <a:latin typeface="Calibri"/>
              </a:rPr>
              <a:t>cefixime &amp; azithromycin tablets used for</a:t>
            </a:r>
            <a:br/>
            <a:r>
              <a:rPr b="false" i="false" strike="noStrike" sz="1200" u="none">
                <a:solidFill>
                  <a:srgbClr val="FFFFFF"/>
                </a:solidFill>
                <a:latin typeface="Calibri"/>
              </a:rPr>
              <a:t>suprax 400 mg reviews</a:t>
            </a:r>
            <a:br/>
            <a:r>
              <a:rPr b="false" i="false" strike="noStrike" sz="1200" u="none">
                <a:solidFill>
                  <a:srgbClr val="FFFFFF"/>
                </a:solidFill>
                <a:latin typeface="Calibri"/>
              </a:rPr>
              <a:t>cefixime dose child</a:t>
            </a:r>
            <a:br/>
            <a:r>
              <a:rPr b="false" i="false" strike="noStrike" sz="1200" u="none">
                <a:solidFill>
                  <a:srgbClr val="FFFFFF"/>
                </a:solidFill>
                <a:latin typeface="Calibri"/>
              </a:rPr>
              <a:t>Do not attempt to take the inhalerapart.</a:t>
            </a:r>
            <a:br/>
            <a:r>
              <a:rPr b="false" i="false" strike="noStrike" sz="1200" u="none">
                <a:solidFill>
                  <a:srgbClr val="FFFFFF"/>
                </a:solidFill>
                <a:latin typeface="Calibri"/>
              </a:rPr>
              <a:t>suprax 100 60 ml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thuoc cefixime trihydrate usp</a:t>
            </a:r>
            <a:br/>
            <a:r>
              <a:rPr b="false" i="false" strike="noStrike" sz="1200" u="none">
                <a:solidFill>
                  <a:srgbClr val="FFFFFF"/>
                </a:solidFill>
                <a:latin typeface="Calibri"/>
              </a:rPr>
              <a:t>cefixime dispersible tablets india</a:t>
            </a:r>
            <a:br/>
            <a:r>
              <a:rPr b="false" i="false" strike="noStrike" sz="1200" u="none">
                <a:solidFill>
                  <a:srgbClr val="FFFFFF"/>
                </a:solidFill>
                <a:latin typeface="Calibri"/>
              </a:rPr>
              <a:t>harga obat cefixime tablet</a:t>
            </a:r>
            <a:br/>
            <a:r>
              <a:rPr b="false" i="false" strike="noStrike" sz="1200" u="none">
                <a:solidFill>
                  <a:srgbClr val="FFFFFF"/>
                </a:solidFill>
                <a:latin typeface="Calibri"/>
              </a:rPr>
              <a:t>When I meet new people, I just have to tell them all the rumors are true, feel free to look up my arrest history</a:t>
            </a:r>
            <a:br/>
            <a:r>
              <a:rPr b="false" i="false" strike="noStrike" sz="1200" u="none">
                <a:solidFill>
                  <a:srgbClr val="FFFFFF"/>
                </a:solidFill>
                <a:latin typeface="Calibri"/>
              </a:rPr>
              <a:t>cefixime tablets benefits</a:t>
            </a:r>
            <a:br/>
            <a:r>
              <a:rPr b="false" i="false" strike="noStrike" sz="1200" u="none">
                <a:solidFill>
                  <a:srgbClr val="FFFFFF"/>
                </a:solidFill>
                <a:latin typeface="Calibri"/>
              </a:rPr>
              <a:t>cost of suprax</a:t>
            </a:r>
            <a:br/>
            <a:r>
              <a:rPr b="false" i="false" strike="noStrike" sz="1200" u="none">
                <a:solidFill>
                  <a:srgbClr val="FFFFFF"/>
                </a:solidFill>
                <a:latin typeface="Calibri"/>
              </a:rPr>
              <a:t>Not sure if I can find a physician that would be willing to write a rX for it.</a:t>
            </a:r>
            <a:br/>
            <a:r>
              <a:rPr b="false" i="false" strike="noStrike" sz="1200" u="none">
                <a:solidFill>
                  <a:srgbClr val="FFFFFF"/>
                </a:solidFill>
                <a:latin typeface="Calibri"/>
              </a:rPr>
              <a:t>tablet cefixime</a:t>
            </a:r>
            <a:br/>
            <a:r>
              <a:rPr b="false" i="false" strike="noStrike" sz="1200" u="none">
                <a:solidFill>
                  <a:srgbClr val="FFFFFF"/>
                </a:solidFill>
                <a:latin typeface="Calibri"/>
              </a:rPr>
              <a:t>suprax 400 mg treats what</a:t>
            </a:r>
            <a:br/>
            <a:r>
              <a:rPr b="false" i="false" strike="noStrike" sz="1200" u="none">
                <a:solidFill>
                  <a:srgbClr val="FFFFFF"/>
                </a:solidFill>
                <a:latin typeface="Calibri"/>
              </a:rPr>
              <a:t>suprax coupons discounts</a:t>
            </a:r>
            <a:br/>
            <a:r>
              <a:rPr b="false" i="false" strike="noStrike" sz="1200" u="none">
                <a:solidFill>
                  <a:srgbClr val="FFFFFF"/>
                </a:solidFill>
                <a:latin typeface="Calibri"/>
              </a:rPr>
              <a:t>When the state-licensed stores open sometime early next year, that's how much people will be allowed to buy.</a:t>
            </a:r>
            <a:br/>
            <a:r>
              <a:rPr b="false" i="false" strike="noStrike" sz="1200" u="none">
                <a:solidFill>
                  <a:srgbClr val="FFFFFF"/>
                </a:solidFill>
                <a:latin typeface="Calibri"/>
              </a:rPr>
              <a:t>buy cefixime 400 mg online</a:t>
            </a:r>
            <a:br/>
            <a:r>
              <a:rPr b="false" i="false" strike="noStrike" sz="1200" u="none">
                <a:solidFill>
                  <a:srgbClr val="FFFFFF"/>
                </a:solidFill>
                <a:latin typeface="Calibri"/>
              </a:rPr>
              <a:t>suprax 100 for babies</a:t>
            </a:r>
            <a:br/>
            <a:r>
              <a:rPr b="false" i="false" strike="noStrike" sz="1200" u="none">
                <a:solidFill>
                  <a:srgbClr val="FFFFFF"/>
                </a:solidFill>
                <a:latin typeface="Calibri"/>
              </a:rPr>
              <a:t>mercury drug cefixime price</a:t>
            </a:r>
            <a:br/>
            <a:r>
              <a:rPr b="false" i="false" strike="noStrike" sz="1200" u="none">
                <a:solidFill>
                  <a:srgbClr val="FFFFFF"/>
                </a:solidFill>
                <a:latin typeface="Calibri"/>
              </a:rPr>
              <a:t>cefixime 400 mg dose</a:t>
            </a:r>
            <a:br/>
            <a:r>
              <a:rPr b="false" i="false" strike="noStrike" sz="1200" u="none">
                <a:solidFill>
                  <a:srgbClr val="FFFFFF"/>
                </a:solidFill>
                <a:latin typeface="Calibri"/>
              </a:rPr>
              <a:t>dose of cefixime in typhoid fever in adults</a:t>
            </a:r>
            <a:br/>
            <a:r>
              <a:rPr b="false" i="false" strike="noStrike" sz="1200" u="none">
                <a:solidFill>
                  <a:srgbClr val="FFFFFF"/>
                </a:solidFill>
                <a:latin typeface="Calibri"/>
              </a:rPr>
              <a:t>Approximately 25% of these patients will abort within 24 hours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cefixime dispersible tablets 400 mg</a:t>
            </a:r>
            <a:br/>
            <a:r>
              <a:rPr b="false" i="false" strike="noStrike" sz="1200" u="none">
                <a:solidFill>
                  <a:srgbClr val="FFFFFF"/>
                </a:solidFill>
                <a:latin typeface="Calibri"/>
              </a:rPr>
              <a:t>suprax 400 mg film kapli tablet</a:t>
            </a:r>
            <a:br/>
            <a:r>
              <a:rPr b="false" i="false" strike="noStrike" sz="1200" u="none">
                <a:solidFill>
                  <a:srgbClr val="FFFFFF"/>
                </a:solidFill>
                <a:latin typeface="Calibri"/>
              </a:rPr>
              <a:t>suprax coupon lupin</a:t>
            </a:r>
            <a:br/>
            <a:r>
              <a:rPr b="false" i="false" strike="noStrike" sz="1200" u="none">
                <a:solidFill>
                  <a:srgbClr val="FFFFFF"/>
                </a:solidFill>
                <a:latin typeface="Calibri"/>
              </a:rPr>
              <a:t>suprax 100mg 5ml</a:t>
            </a:r>
            <a:br/>
            <a:r>
              <a:rPr b="false" i="false" strike="noStrike" sz="1200" u="none">
                <a:solidFill>
                  <a:srgbClr val="FFFFFF"/>
                </a:solidFill>
                <a:latin typeface="Calibri"/>
              </a:rPr>
              <a:t>cefixime antibiotic usage</a:t>
            </a:r>
            <a:br/>
            <a:r>
              <a:rPr b="false" i="false" strike="noStrike" sz="1200" u="none">
                <a:solidFill>
                  <a:srgbClr val="FFFFFF"/>
                </a:solidFill>
                <a:latin typeface="Calibri"/>
              </a:rPr>
              <a:t>The second placebo-controlled trial was conducted in 67 untreated patients (8-69 years of age) with newly-diagnosed and recent-onset partial seizures</a:t>
            </a:r>
            <a:br/>
            <a:r>
              <a:rPr b="false" i="false" strike="noStrike" sz="1200" u="none">
                <a:solidFill>
                  <a:srgbClr val="FFFFFF"/>
                </a:solidFill>
                <a:latin typeface="Calibri"/>
              </a:rPr>
              <a:t>cefixime price philippines</a:t>
            </a:r>
            <a:br/>
            <a:r>
              <a:rPr b="false" i="false" strike="noStrike" sz="1200" u="none">
                <a:solidFill>
                  <a:srgbClr val="FFFFFF"/>
                </a:solidFill>
                <a:latin typeface="Calibri"/>
              </a:rPr>
              <a:t>Over the counter adapalene gel 0.1 is not available in UK, USA, Australia, Canada</a:t>
            </a:r>
            <a:br/>
            <a:r>
              <a:rPr b="false" i="false" strike="noStrike" sz="1200" u="none">
                <a:solidFill>
                  <a:srgbClr val="FFFFFF"/>
                </a:solidFill>
                <a:latin typeface="Calibri"/>
              </a:rPr>
              <a:t>cefixime trihydrate dispersible tablets uses</a:t>
            </a:r>
            <a:br/>
            <a:r>
              <a:rPr b="false" i="false" strike="noStrike" sz="1200" u="none">
                <a:solidFill>
                  <a:srgbClr val="FFFFFF"/>
                </a:solidFill>
                <a:latin typeface="Calibri"/>
              </a:rPr>
              <a:t>cefixime dosage for typhoid fever</a:t>
            </a:r>
            <a:br/>
            <a:r>
              <a:rPr b="false" i="false" strike="noStrike" sz="1200" u="none">
                <a:solidFill>
                  <a:srgbClr val="FFFFFF"/>
                </a:solidFill>
                <a:latin typeface="Calibri"/>
              </a:rPr>
              <a:t>suprax cefixime</a:t>
            </a:r>
            <a:br/>
            <a:r>
              <a:rPr b="false" i="false" strike="noStrike" sz="1200" u="none">
                <a:solidFill>
                  <a:srgbClr val="FFFFFF"/>
                </a:solidFill>
                <a:latin typeface="Calibri"/>
              </a:rPr>
              <a:t>Chaos and the part of Zen: Psychiatric nursing and the "uncertainty prescript</a:t>
            </a:r>
            <a:br/>
            <a:r>
              <a:rPr b="false" i="false" strike="noStrike" sz="1200" u="none">
                <a:solidFill>
                  <a:srgbClr val="FFFFFF"/>
                </a:solidFill>
                <a:latin typeface="Calibri"/>
              </a:rPr>
              <a:t>cefixime 400 mg tablets</a:t>
            </a:r>
            <a:br/>
            <a:r>
              <a:rPr b="false" i="false" strike="noStrike" sz="1200" u="none">
                <a:solidFill>
                  <a:srgbClr val="FFFFFF"/>
                </a:solidFill>
                <a:latin typeface="Calibri"/>
              </a:rPr>
              <a:t>dose of cefixime for child</a:t>
            </a:r>
            <a:br/>
            <a:r>
              <a:rPr b="false" i="false" strike="noStrike" sz="1200" u="none">
                <a:solidFill>
                  <a:srgbClr val="FFFFFF"/>
                </a:solidFill>
                <a:latin typeface="Calibri"/>
              </a:rPr>
              <a:t>cefixime tablets 400 mg</a:t>
            </a:r>
            <a:br/>
            <a:r>
              <a:rPr b="false" i="false" strike="noStrike" sz="1200" u="none">
                <a:solidFill>
                  <a:srgbClr val="FFFFFF"/>
                </a:solidFill>
                <a:latin typeface="Calibri"/>
              </a:rPr>
              <a:t>You list looks great Our big preventatives are similar, and our favorite is elderberry syup</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2015-12-20T01:17:08+04:00</dcterms:created>
  <dcterms:modified xsi:type="dcterms:W3CDTF">2015-12-20T01:17:08+04:00</dcterms:modified>
  <dc:title>Cefixime 200mg Tablets Use - Cefixime Trihydrate Dispersible Tablets Uses</dc:title>
  <dc:description>Cefixime tablets 200 mg price, cefixime 400 mg buy online, where can i buy cefixime, cefixime price in pakistan, cefixime dispersible tablets 200 mg used, suprax cefixime tablets usp 400 mg, suprax coupon</dc:description>
  <dc:subject>Cefixime 200mg Tablets Use - Cefixime Trihydrate Dispersible Tablets Uses</dc:subject>
  <cp:keywords>dosage of cefixime tablet, suprax 100 syrup dose, suprax 200 mg 5 ml suspension, generic suprax cefixime tablet, suprax 3rd generation cephalosporin, suprax cost walgreens, suprax 400 mg price, dose of cefixime in enteric fever, suprax cefixime tablets usp 400 mg, suprax cefixime</cp:keywords>
  <cp:category/>
</cp:coreProperties>
</file>