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Cheapest Strattera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strattera 10 mg children</a:t>
            </a:r>
            <a:br/>
            <a:r>
              <a:rPr b="false" i="false" strike="noStrike" sz="1200" u="none">
                <a:solidFill>
                  <a:srgbClr val="FFFFFF"/>
                </a:solidFill>
                <a:latin typeface="Calibri"/>
              </a:rPr>
              <a:t>what drug class is strattera in</a:t>
            </a:r>
            <a:br/>
            <a:r>
              <a:rPr b="false" i="false" strike="noStrike" sz="1200" u="none">
                <a:solidFill>
                  <a:srgbClr val="FFFFFF"/>
                </a:solidFill>
                <a:latin typeface="Calibri"/>
              </a:rPr>
              <a:t>strattera cost 40 mg</a:t>
            </a:r>
            <a:br/>
            <a:r>
              <a:rPr b="false" i="false" strike="noStrike" sz="1200" u="none">
                <a:solidFill>
                  <a:srgbClr val="FFFFFF"/>
                </a:solidFill>
                <a:latin typeface="Calibri"/>
              </a:rPr>
              <a:t>strattera mood disorders</a:t>
            </a:r>
            <a:br/>
            <a:r>
              <a:rPr b="false" i="false" strike="noStrike" sz="1200" u="none">
                <a:solidFill>
                  <a:srgbClr val="FFFFFF"/>
                </a:solidFill>
                <a:latin typeface="Calibri"/>
              </a:rPr>
              <a:t>generic strattera available us</a:t>
            </a:r>
            <a:br/>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strattera 60 mgs</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strattera 60 mg</a:t>
            </a:r>
            <a:br/>
            <a:r>
              <a:rPr b="false" i="false" strike="noStrike" sz="1200" u="none">
                <a:solidFill>
                  <a:srgbClr val="FFFFFF"/>
                </a:solidFill>
                <a:latin typeface="Calibri"/>
              </a:rPr>
              <a:t>is strattera a good adhd medication</a:t>
            </a:r>
            <a:br/>
            <a:r>
              <a:rPr b="false" i="false" strike="noStrike" sz="1200" u="none">
                <a:solidFill>
                  <a:srgbClr val="FFFFFF"/>
                </a:solidFill>
                <a:latin typeface="Calibri"/>
              </a:rPr>
              <a:t>Rubbing there eyes is just irritation</a:t>
            </a:r>
            <a:br/>
            <a:r>
              <a:rPr b="false" i="false" strike="noStrike" sz="1200" u="none">
                <a:solidFill>
                  <a:srgbClr val="FFFFFF"/>
                </a:solidFill>
                <a:latin typeface="Calibri"/>
              </a:rPr>
              <a:t>strattera discount program</a:t>
            </a:r>
            <a:br/>
            <a:r>
              <a:rPr b="false" i="false" strike="noStrike" sz="1200" u="none">
                <a:solidFill>
                  <a:srgbClr val="FFFFFF"/>
                </a:solidFill>
                <a:latin typeface="Calibri"/>
              </a:rPr>
              <a:t>strattera maoi</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free coupon for strattera</a:t>
            </a:r>
            <a:br/>
            <a:r>
              <a:rPr b="false" i="false" strike="noStrike" sz="1200" u="none">
                <a:solidFill>
                  <a:srgbClr val="FFFFFF"/>
                </a:solidFill>
                <a:latin typeface="Calibri"/>
              </a:rPr>
              <a:t>strattera generic date</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80 mg strattera cost</a:t>
            </a:r>
            <a:br/>
            <a:r>
              <a:rPr b="false" i="false" strike="noStrike" sz="1200" u="none">
                <a:solidFill>
                  <a:srgbClr val="FFFFFF"/>
                </a:solidFill>
                <a:latin typeface="Calibri"/>
              </a:rPr>
              <a:t>strattera dosage 18 mg</a:t>
            </a:r>
            <a:br/>
            <a:r>
              <a:rPr b="false" i="false" strike="noStrike" sz="1200" u="none">
                <a:solidFill>
                  <a:srgbClr val="FFFFFF"/>
                </a:solidFill>
                <a:latin typeface="Calibri"/>
              </a:rPr>
              <a:t>coupon for strattera from eli lilly</a:t>
            </a:r>
            <a:br/>
            <a:r>
              <a:rPr b="false" i="false" strike="noStrike" sz="1200" u="none">
                <a:solidFill>
                  <a:srgbClr val="FFFFFF"/>
                </a:solidFill>
                <a:latin typeface="Calibri"/>
              </a:rPr>
              <a:t>buy strattera 40mg</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strattera 80 mg street price</a:t>
            </a:r>
            <a:br/>
            <a:r>
              <a:rPr b="false" i="false" strike="noStrike" sz="1200" u="none">
                <a:solidFill>
                  <a:srgbClr val="FFFFFF"/>
                </a:solidFill>
                <a:latin typeface="Calibri"/>
              </a:rPr>
              <a:t>Paroxetine No Dentist Metoclopramide What Is It Nausea And Vomiting</a:t>
            </a:r>
            <a:br/>
            <a:r>
              <a:rPr b="false" i="false" strike="noStrike" sz="1200" u="none">
                <a:solidFill>
                  <a:srgbClr val="FFFFFF"/>
                </a:solidFill>
                <a:latin typeface="Calibri"/>
              </a:rPr>
              <a:t>atomoxetine hydrochloride tablets dosage</a:t>
            </a:r>
            <a:br/>
            <a:r>
              <a:rPr b="false" i="false" strike="noStrike" sz="1200" u="none">
                <a:solidFill>
                  <a:srgbClr val="FFFFFF"/>
                </a:solidFill>
                <a:latin typeface="Calibri"/>
              </a:rPr>
              <a:t>They all go away after a little while so don&amp;#39;t freak yourself out like I did.</a:t>
            </a:r>
            <a:br/>
            <a:r>
              <a:rPr b="false" i="false" strike="noStrike" sz="1200" u="none">
                <a:solidFill>
                  <a:srgbClr val="FFFFFF"/>
                </a:solidFill>
                <a:latin typeface="Calibri"/>
              </a:rPr>
              <a:t>24 online pharmacy net buy strattera europe</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buy strattera online pharmacy</a:t>
            </a:r>
            <a:br/>
            <a:r>
              <a:rPr b="false" i="false" strike="noStrike" sz="1200" u="none">
                <a:solidFill>
                  <a:srgbClr val="FFFFFF"/>
                </a:solidFill>
                <a:latin typeface="Calibri"/>
              </a:rPr>
              <a:t>strattera generic equivalent</a:t>
            </a:r>
            <a:br/>
            <a:r>
              <a:rPr b="false" i="false" strike="noStrike" sz="1200" u="none">
                <a:solidFill>
                  <a:srgbClr val="FFFFFF"/>
                </a:solidFill>
                <a:latin typeface="Calibri"/>
              </a:rPr>
              <a:t>buy strattera 60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a consequence of inhibiting the renin-angiotensin-aldosterone system, changes in renal function may be anticipated in susceptible patients</a:t>
            </a:r>
            <a:br/>
            <a:r>
              <a:rPr b="false" i="false" strike="noStrike" sz="1200" u="none">
                <a:solidFill>
                  <a:srgbClr val="FFFFFF"/>
                </a:solidFill>
                <a:latin typeface="Calibri"/>
              </a:rPr>
              <a:t>strattera manufacturer discount card</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buy strattera online 20mg</a:t>
            </a:r>
            <a:br/>
            <a:r>
              <a:rPr b="false" i="false" strike="noStrike" sz="1200" u="none">
                <a:solidFill>
                  <a:srgbClr val="FFFFFF"/>
                </a:solidFill>
                <a:latin typeface="Calibri"/>
              </a:rPr>
              <a:t>strattera memory problems</a:t>
            </a:r>
            <a:br/>
            <a:r>
              <a:rPr b="false" i="false" strike="noStrike" sz="1200" u="none">
                <a:solidFill>
                  <a:srgbClr val="FFFFFF"/>
                </a:solidFill>
                <a:latin typeface="Calibri"/>
              </a:rPr>
              <a:t>buy strattera no rx</a:t>
            </a:r>
            <a:br/>
            <a:r>
              <a:rPr b="false" i="false" strike="noStrike" sz="1200" u="none">
                <a:solidFill>
                  <a:srgbClr val="FFFFFF"/>
                </a:solidFill>
                <a:latin typeface="Calibri"/>
              </a:rPr>
              <a:t>strattera for adhd reviews</a:t>
            </a:r>
            <a:br/>
            <a:r>
              <a:rPr b="false" i="false" strike="noStrike" sz="1200" u="none">
                <a:solidFill>
                  <a:srgbClr val="FFFFFF"/>
                </a:solidFill>
                <a:latin typeface="Calibri"/>
              </a:rPr>
              <a:t>strattera buy online uk</a:t>
            </a:r>
            <a:br/>
            <a:r>
              <a:rPr b="false" i="false" strike="noStrike" sz="1200" u="none">
                <a:solidFill>
                  <a:srgbClr val="FFFFFF"/>
                </a:solidFill>
                <a:latin typeface="Calibri"/>
              </a:rPr>
              <a:t>Before using Epiduo gel for acne, read reviews about side effects, pregnancy, warning, results, ingredients, before and after pictures</a:t>
            </a:r>
            <a:br/>
            <a:r>
              <a:rPr b="false" i="false" strike="noStrike" sz="1200" u="none">
                <a:solidFill>
                  <a:srgbClr val="FFFFFF"/>
                </a:solidFill>
                <a:latin typeface="Calibri"/>
              </a:rPr>
              <a:t>does strattera come in generic form</a:t>
            </a:r>
            <a:br/>
            <a:r>
              <a:rPr b="false" i="false" strike="noStrike" sz="1200" u="none">
                <a:solidFill>
                  <a:srgbClr val="FFFFFF"/>
                </a:solidFill>
                <a:latin typeface="Calibri"/>
              </a:rPr>
              <a:t>Normalerweise wird Avanafil 30 Minuten vor dem Geschlechtsverkehr entweder mit oder ohne Nahrung eingenommen</a:t>
            </a:r>
            <a:br/>
            <a:r>
              <a:rPr b="false" i="false" strike="noStrike" sz="1200" u="none">
                <a:solidFill>
                  <a:srgbClr val="FFFFFF"/>
                </a:solidFill>
                <a:latin typeface="Calibri"/>
              </a:rPr>
              <a:t>where can i buy strattera online</a:t>
            </a:r>
            <a:br/>
            <a:r>
              <a:rPr b="false" i="false" strike="noStrike" sz="1200" u="none">
                <a:solidFill>
                  <a:srgbClr val="FFFFFF"/>
                </a:solidFill>
                <a:latin typeface="Calibri"/>
              </a:rPr>
              <a:t>taking 120 mg of strattera</a:t>
            </a:r>
            <a:br/>
            <a:r>
              <a:rPr b="false" i="false" strike="noStrike" sz="1200" u="none">
                <a:solidFill>
                  <a:srgbClr val="FFFFFF"/>
                </a:solidFill>
                <a:latin typeface="Calibri"/>
              </a:rPr>
              <a:t>buy atomoxetine hydrochloride</a:t>
            </a:r>
            <a:br/>
            <a:r>
              <a:rPr b="false" i="false" strike="noStrike" sz="1200" u="none">
                <a:solidFill>
                  <a:srgbClr val="FFFFFF"/>
                </a:solidFill>
                <a:latin typeface="Calibri"/>
              </a:rPr>
              <a:t>Salza: I will briefly address Dr</a:t>
            </a:r>
            <a:br/>
            <a:r>
              <a:rPr b="false" i="false" strike="noStrike" sz="1200" u="none">
                <a:solidFill>
                  <a:srgbClr val="FFFFFF"/>
                </a:solidFill>
                <a:latin typeface="Calibri"/>
              </a:rPr>
              <a:t>strattera price walgreens</a:t>
            </a:r>
            <a:br/>
            <a:r>
              <a:rPr b="false" i="false" strike="noStrike" sz="1200" u="none">
                <a:solidFill>
                  <a:srgbClr val="FFFFFF"/>
                </a:solidFill>
                <a:latin typeface="Calibri"/>
              </a:rPr>
              <a:t>are there generics for strattera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strattera 10 mg capsules</a:t>
            </a:r>
            <a:br/>
            <a:r>
              <a:rPr b="false" i="false" strike="noStrike" sz="1200" u="none">
                <a:solidFill>
                  <a:srgbClr val="FFFFFF"/>
                </a:solidFill>
                <a:latin typeface="Calibri"/>
              </a:rPr>
              <a:t>strattera generic launch date</a:t>
            </a:r>
            <a:br/>
            <a:r>
              <a:rPr b="false" i="false" strike="noStrike" sz="1200" u="none">
                <a:solidFill>
                  <a:srgbClr val="FFFFFF"/>
                </a:solidFill>
                <a:latin typeface="Calibri"/>
              </a:rPr>
              <a:t>strattera maoi inhibitor</a:t>
            </a:r>
            <a:br/>
            <a:r>
              <a:rPr b="false" i="false" strike="noStrike" sz="1200" u="none">
                <a:solidFill>
                  <a:srgbClr val="FFFFFF"/>
                </a:solidFill>
                <a:latin typeface="Calibri"/>
              </a:rPr>
              <a:t>Local effects include thinning of the skin, local changes in pigmentation, or the development of telangectasias, or tiny blood vessels visible in the skin</a:t>
            </a:r>
            <a:br/>
            <a:r>
              <a:rPr b="false" i="false" strike="noStrike" sz="1200" u="none">
                <a:solidFill>
                  <a:srgbClr val="FFFFFF"/>
                </a:solidFill>
                <a:latin typeface="Calibri"/>
              </a:rPr>
              <a:t>should strattera be taken in the morning or at night</a:t>
            </a:r>
            <a:br/>
            <a:r>
              <a:rPr b="false" i="false" strike="noStrike" sz="1200" u="none">
                <a:solidFill>
                  <a:srgbClr val="FFFFFF"/>
                </a:solidFill>
                <a:latin typeface="Calibri"/>
              </a:rPr>
              <a:t>taking 160 mg strattera</a:t>
            </a:r>
            <a:br/>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strattera 80 mg compared to adderall</a:t>
            </a:r>
            <a:br/>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strattera discount coupons</a:t>
            </a:r>
            <a:br/>
            <a:r>
              <a:rPr b="false" i="false" strike="noStrike" sz="1200" u="none">
                <a:solidFill>
                  <a:srgbClr val="FFFFFF"/>
                </a:solidFill>
                <a:latin typeface="Calibri"/>
              </a:rPr>
              <a:t>strattera atomoxetine hcl 60 mg</a:t>
            </a:r>
            <a:br/>
            <a:r>
              <a:rPr b="false" i="false" strike="noStrike" sz="1200" u="none">
                <a:solidFill>
                  <a:srgbClr val="FFFFFF"/>
                </a:solidFill>
                <a:latin typeface="Calibri"/>
              </a:rPr>
              <a:t>should you take strattera in morning or at night</a:t>
            </a:r>
            <a:br/>
            <a:r>
              <a:rPr b="false" i="false" strike="noStrike" sz="1200" u="none">
                <a:solidFill>
                  <a:srgbClr val="FFFFFF"/>
                </a:solidFill>
                <a:latin typeface="Calibri"/>
              </a:rPr>
              <a:t>what is strattera similar to</a:t>
            </a:r>
            <a:br/>
            <a:r>
              <a:rPr b="false" i="false" strike="noStrike" sz="1200" u="none">
                <a:solidFill>
                  <a:srgbClr val="FFFFFF"/>
                </a:solidFill>
                <a:latin typeface="Calibri"/>
              </a:rPr>
              <a:t>buy cheap strattera no prescription</a:t>
            </a:r>
            <a:br/>
            <a:r>
              <a:rPr b="false" i="false" strike="noStrike" sz="1200" u="none">
                <a:solidFill>
                  <a:srgbClr val="FFFFFF"/>
                </a:solidFill>
                <a:latin typeface="Calibri"/>
              </a:rPr>
              <a:t>For example interviewers might soybeans and wheat grown shutters of the two.</a:t>
            </a:r>
            <a:br/>
            <a:r>
              <a:rPr b="false" i="false" strike="noStrike" sz="1200" u="none">
                <a:solidFill>
                  <a:srgbClr val="FFFFFF"/>
                </a:solidFill>
                <a:latin typeface="Calibri"/>
              </a:rPr>
              <a:t>can you buy strattera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strattera 10 mg for kids</a:t>
            </a:r>
            <a:br/>
            <a:r>
              <a:rPr b="false" i="false" strike="noStrike" sz="1200" u="none">
                <a:solidFill>
                  <a:srgbClr val="FFFFFF"/>
                </a:solidFill>
                <a:latin typeface="Calibri"/>
              </a:rPr>
              <a:t>strattera coupons lilly</a:t>
            </a:r>
            <a:br/>
            <a:r>
              <a:rPr b="false" i="false" strike="noStrike" sz="1200" u="none">
                <a:solidFill>
                  <a:srgbClr val="FFFFFF"/>
                </a:solidFill>
                <a:latin typeface="Calibri"/>
              </a:rPr>
              <a:t>is strattera a maoi drug</a:t>
            </a:r>
            <a:br/>
            <a:r>
              <a:rPr b="false" i="false" strike="noStrike" sz="1200" u="none">
                <a:solidFill>
                  <a:srgbClr val="FFFFFF"/>
                </a:solidFill>
                <a:latin typeface="Calibri"/>
              </a:rPr>
              <a:t>strattera 25 mg capsule price</a:t>
            </a:r>
            <a:br/>
            <a:r>
              <a:rPr b="false" i="false" strike="noStrike" sz="1200" u="none">
                <a:solidFill>
                  <a:srgbClr val="FFFFFF"/>
                </a:solidFill>
                <a:latin typeface="Calibri"/>
              </a:rPr>
              <a:t>Tell the doctor right away if the patient has symptoms such as worsened depression, suicidal thoughts, or changes in behavior</a:t>
            </a:r>
            <a:br/>
            <a:r>
              <a:rPr b="false" i="false" strike="noStrike" sz="1200" u="none">
                <a:solidFill>
                  <a:srgbClr val="FFFFFF"/>
                </a:solidFill>
                <a:latin typeface="Calibri"/>
              </a:rPr>
              <a:t>atomoxetine hydrochloride 40 mg</a:t>
            </a:r>
            <a:br/>
            <a:r>
              <a:rPr b="false" i="false" strike="noStrike" sz="1200" u="none">
                <a:solidFill>
                  <a:srgbClr val="FFFFFF"/>
                </a:solidFill>
                <a:latin typeface="Calibri"/>
              </a:rPr>
              <a:t>strattera cost australia</a:t>
            </a:r>
            <a:br/>
            <a:r>
              <a:rPr b="false" i="false" strike="noStrike" sz="1200" u="none">
                <a:solidFill>
                  <a:srgbClr val="FFFFFF"/>
                </a:solidFill>
                <a:latin typeface="Calibri"/>
              </a:rPr>
              <a:t>strattera manufacturers coupon</a:t>
            </a:r>
            <a:br/>
            <a:r>
              <a:rPr b="false" i="false" strike="noStrike" sz="1200" u="none">
                <a:solidFill>
                  <a:srgbClr val="FFFFFF"/>
                </a:solidFill>
                <a:latin typeface="Calibri"/>
              </a:rPr>
              <a:t>Colaboradores que suele su meses general en el primer intervalos del vista es cuadrada, precio cytotec (misoprostol) 200 mg</a:t>
            </a:r>
            <a:br/>
            <a:r>
              <a:rPr b="false" i="false" strike="noStrike" sz="1200" u="none">
                <a:solidFill>
                  <a:srgbClr val="FFFFFF"/>
                </a:solidFill>
                <a:latin typeface="Calibri"/>
              </a:rPr>
              <a:t>strattera 100 mg precio</a:t>
            </a:r>
            <a:br/>
            <a:r>
              <a:rPr b="false" i="false" strike="noStrike" sz="1200" u="none">
                <a:solidFill>
                  <a:srgbClr val="FFFFFF"/>
                </a:solidFill>
                <a:latin typeface="Calibri"/>
              </a:rPr>
              <a:t>free strattera coupons</a:t>
            </a:r>
            <a:br/>
            <a:r>
              <a:rPr b="false" i="false" strike="noStrike" sz="1200" u="none">
                <a:solidFill>
                  <a:srgbClr val="FFFFFF"/>
                </a:solidFill>
                <a:latin typeface="Calibri"/>
              </a:rPr>
              <a:t>strattera online sales</a:t>
            </a:r>
            <a:br/>
            <a:r>
              <a:rPr b="false" i="false" strike="noStrike" sz="1200" u="none">
                <a:solidFill>
                  <a:srgbClr val="FFFFFF"/>
                </a:solidFill>
                <a:latin typeface="Calibri"/>
              </a:rPr>
              <a:t>how to buy strattera</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discount coupons for strattera</a:t>
            </a:r>
            <a:br/>
            <a:r>
              <a:rPr b="false" i="false" strike="noStrike" sz="1200" u="none">
                <a:solidFill>
                  <a:srgbClr val="FFFFFF"/>
                </a:solidFill>
                <a:latin typeface="Calibri"/>
              </a:rPr>
              <a:t>I have had no trouble with it at all, and it has worked really well</a:t>
            </a:r>
            <a:br/>
            <a:r>
              <a:rPr b="false" i="false" strike="noStrike" sz="1200" u="none">
                <a:solidFill>
                  <a:srgbClr val="FFFFFF"/>
                </a:solidFill>
                <a:latin typeface="Calibri"/>
              </a:rPr>
              <a:t>60 mg strattera first time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active ingredient in strattera</a:t>
            </a:r>
            <a:br/>
            <a:r>
              <a:rPr b="false" i="false" strike="noStrike" sz="1200" u="none">
                <a:solidFill>
                  <a:srgbClr val="FFFFFF"/>
                </a:solidFill>
                <a:latin typeface="Calibri"/>
              </a:rPr>
              <a:t>how much does strattera costs</a:t>
            </a:r>
            <a:br/>
            <a:r>
              <a:rPr b="false" i="false" strike="noStrike" sz="1200" u="none">
                <a:solidFill>
                  <a:srgbClr val="FFFFFF"/>
                </a:solidFill>
                <a:latin typeface="Calibri"/>
              </a:rPr>
              <a:t>what is the generic name for strattera</a:t>
            </a:r>
            <a:br/>
            <a:r>
              <a:rPr b="false" i="false" strike="noStrike" sz="1200" u="none">
                <a:solidFill>
                  <a:srgbClr val="FFFFFF"/>
                </a:solidFill>
                <a:latin typeface="Calibri"/>
              </a:rPr>
              <a:t>Nicotine lozenge is similar to a sore throat lozenge</a:t>
            </a:r>
            <a:br/>
            <a:r>
              <a:rPr b="false" i="false" strike="noStrike" sz="1200" u="none">
                <a:solidFill>
                  <a:srgbClr val="FFFFFF"/>
                </a:solidFill>
                <a:latin typeface="Calibri"/>
              </a:rPr>
              <a:t>strattera morning or night</a:t>
            </a:r>
            <a:br/>
            <a:r>
              <a:rPr b="false" i="false" strike="noStrike" sz="1200" u="none">
                <a:solidFill>
                  <a:srgbClr val="FFFFFF"/>
                </a:solidFill>
                <a:latin typeface="Calibri"/>
              </a:rPr>
              <a:t>strattera price comparison</a:t>
            </a:r>
            <a:br/>
            <a:r>
              <a:rPr b="false" i="false" strike="noStrike" sz="1200" u="none">
                <a:solidFill>
                  <a:srgbClr val="FFFFFF"/>
                </a:solidFill>
                <a:latin typeface="Calibri"/>
              </a:rPr>
              <a:t>strattera mg per kg</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adhd medications strattera dosage</a:t>
            </a:r>
            <a:br/>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strattera mail order</a:t>
            </a:r>
            <a:br/>
            <a:r>
              <a:rPr b="false" i="false" strike="noStrike" sz="1200" u="none">
                <a:solidFill>
                  <a:srgbClr val="FFFFFF"/>
                </a:solidFill>
                <a:latin typeface="Calibri"/>
              </a:rPr>
              <a:t>should you take strattera in the morning or at night</a:t>
            </a:r>
            <a:br/>
            <a:r>
              <a:rPr b="false" i="false" strike="noStrike" sz="1200" u="none">
                <a:solidFill>
                  <a:srgbClr val="FFFFFF"/>
                </a:solidFill>
                <a:latin typeface="Calibri"/>
              </a:rPr>
              <a:t>non-prescription strattera</a:t>
            </a:r>
            <a:br/>
            <a:r>
              <a:rPr b="false" i="false" strike="noStrike" sz="1200" u="none">
                <a:solidFill>
                  <a:srgbClr val="FFFFFF"/>
                </a:solidFill>
                <a:latin typeface="Calibri"/>
              </a:rPr>
              <a:t>If you are expecting twins and don't know what to expect, you are not alone</a:t>
            </a:r>
            <a:br/>
            <a:r>
              <a:rPr b="false" i="false" strike="noStrike" sz="1200" u="none">
                <a:solidFill>
                  <a:srgbClr val="FFFFFF"/>
                </a:solidFill>
                <a:latin typeface="Calibri"/>
              </a:rPr>
              <a:t>strattera 18 mg kapsl</a:t>
            </a:r>
            <a:br/>
            <a:r>
              <a:rPr b="false" i="false" strike="noStrike" sz="1200" u="none">
                <a:solidFill>
                  <a:srgbClr val="FFFFFF"/>
                </a:solidFill>
                <a:latin typeface="Calibri"/>
              </a:rPr>
              <a:t>adhd strattera dosage</a:t>
            </a:r>
            <a:br/>
            <a:r>
              <a:rPr b="false" i="false" strike="noStrike" sz="1200" u="none">
                <a:solidFill>
                  <a:srgbClr val="FFFFFF"/>
                </a:solidFill>
                <a:latin typeface="Calibri"/>
              </a:rPr>
              <a:t>strattera 40 mg dosage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strattera 100 mg dosage</a:t>
            </a:r>
            <a:br/>
            <a:r>
              <a:rPr b="false" i="false" strike="noStrike" sz="1200" u="none">
                <a:solidFill>
                  <a:srgbClr val="FFFFFF"/>
                </a:solidFill>
                <a:latin typeface="Calibri"/>
              </a:rPr>
              <a:t>buy strattera no prescription</a:t>
            </a:r>
            <a:br/>
            <a:r>
              <a:rPr b="false" i="false" strike="noStrike" sz="1200" u="none">
                <a:solidFill>
                  <a:srgbClr val="FFFFFF"/>
                </a:solidFill>
                <a:latin typeface="Calibri"/>
              </a:rPr>
              <a:t>strattera 120 mg</a:t>
            </a:r>
            <a:br/>
            <a:r>
              <a:rPr b="false" i="false" strike="noStrike" sz="1200" u="none">
                <a:solidFill>
                  <a:srgbClr val="FFFFFF"/>
                </a:solidFill>
                <a:latin typeface="Calibri"/>
              </a:rPr>
              <a:t>strattera 25 mg reviews</a:t>
            </a:r>
            <a:br/>
            <a:r>
              <a:rPr b="false" i="false" strike="noStrike" sz="1200" u="none">
                <a:solidFill>
                  <a:srgbClr val="FFFFFF"/>
                </a:solidFill>
                <a:latin typeface="Calibri"/>
              </a:rPr>
              <a:t>order strattera no prescription</a:t>
            </a:r>
            <a:br/>
            <a:r>
              <a:rPr b="false" i="false" strike="noStrike" sz="1200" u="none">
                <a:solidFill>
                  <a:srgbClr val="FFFFFF"/>
                </a:solidFill>
                <a:latin typeface="Calibri"/>
              </a:rPr>
              <a:t>strattera manufacturer coupons</a:t>
            </a:r>
            <a:br/>
            <a:r>
              <a:rPr b="false" i="false" strike="noStrike" sz="1200" u="none">
                <a:solidFill>
                  <a:srgbClr val="FFFFFF"/>
                </a:solidFill>
                <a:latin typeface="Calibri"/>
              </a:rPr>
              <a:t>strattera 18 mg</a:t>
            </a:r>
            <a:br/>
            <a:r>
              <a:rPr b="false" i="false" strike="noStrike" sz="1200" u="none">
                <a:solidFill>
                  <a:srgbClr val="FFFFFF"/>
                </a:solidFill>
                <a:latin typeface="Calibri"/>
              </a:rPr>
              <a:t>strattera 10 mg capsule</a:t>
            </a:r>
            <a:br/>
            <a:r>
              <a:rPr b="false" i="false" strike="noStrike" sz="1200" u="none">
                <a:solidFill>
                  <a:srgbClr val="FFFFFF"/>
                </a:solidFill>
                <a:latin typeface="Calibri"/>
              </a:rPr>
              <a:t>strattera 100 mg cost</a:t>
            </a:r>
            <a:br/>
            <a:r>
              <a:rPr b="false" i="false" strike="noStrike" sz="1200" u="none">
                <a:solidFill>
                  <a:srgbClr val="FFFFFF"/>
                </a:solidFill>
                <a:latin typeface="Calibri"/>
              </a:rPr>
              <a:t>strattera 40 mg weight loss</a:t>
            </a:r>
            <a:br/>
            <a:r>
              <a:rPr b="false" i="false" strike="noStrike" sz="1200" u="none">
                <a:solidFill>
                  <a:srgbClr val="FFFFFF"/>
                </a:solidFill>
                <a:latin typeface="Calibri"/>
              </a:rPr>
              <a:t>strattera prescription coupons</a:t>
            </a:r>
            <a:br/>
            <a:r>
              <a:rPr b="false" i="false" strike="noStrike" sz="1200" u="none">
                <a:solidFill>
                  <a:srgbClr val="FFFFFF"/>
                </a:solidFill>
                <a:latin typeface="Calibri"/>
              </a:rPr>
              <a:t>strattera coupon</a:t>
            </a:r>
            <a:br/>
            <a:r>
              <a:rPr b="false" i="false" strike="noStrike" sz="1200" u="none">
                <a:solidFill>
                  <a:srgbClr val="FFFFFF"/>
                </a:solidFill>
                <a:latin typeface="Calibri"/>
              </a:rPr>
              <a:t>how much does strattera cost per month</a:t>
            </a:r>
            <a:br/>
            <a:r>
              <a:rPr b="false" i="false" strike="noStrike" sz="1200" u="none">
                <a:solidFill>
                  <a:srgbClr val="FFFFFF"/>
                </a:solidFill>
                <a:latin typeface="Calibri"/>
              </a:rPr>
              <a:t>I have had no trouble with it at all, and it has worked really well</a:t>
            </a:r>
            <a:br/>
            <a:r>
              <a:rPr b="false" i="false" strike="noStrike" sz="1200" u="none">
                <a:solidFill>
                  <a:srgbClr val="FFFFFF"/>
                </a:solidFill>
                <a:latin typeface="Calibri"/>
              </a:rPr>
              <a:t>strattera atomoxetine hcl 25 mg</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strattera 18 mg cost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 SHOP - TOP Quality Meds and LOW Prices For You Buy sinequan now in our MED SHOP and save 10 percent of on all products</a:t>
            </a:r>
            <a:br/>
            <a:r>
              <a:rPr b="false" i="false" strike="noStrike" sz="1200" u="none">
                <a:solidFill>
                  <a:srgbClr val="FFFFFF"/>
                </a:solidFill>
                <a:latin typeface="Calibri"/>
              </a:rPr>
              <a:t>strattera no rx</a:t>
            </a:r>
            <a:br/>
            <a:r>
              <a:rPr b="false" i="false" strike="noStrike" sz="1200" u="none">
                <a:solidFill>
                  <a:srgbClr val="FFFFFF"/>
                </a:solidFill>
                <a:latin typeface="Calibri"/>
              </a:rPr>
              <a:t>strattera mgs</a:t>
            </a:r>
            <a:br/>
            <a:r>
              <a:rPr b="false" i="false" strike="noStrike" sz="1200" u="none">
                <a:solidFill>
                  <a:srgbClr val="FFFFFF"/>
                </a:solidFill>
                <a:latin typeface="Calibri"/>
              </a:rPr>
              <a:t>strattera price south africa</a:t>
            </a:r>
            <a:br/>
            <a:r>
              <a:rPr b="false" i="false" strike="noStrike" sz="1200" u="none">
                <a:solidFill>
                  <a:srgbClr val="FFFFFF"/>
                </a:solidFill>
                <a:latin typeface="Calibri"/>
              </a:rPr>
              <a:t>It knocked my immune system for six</a:t>
            </a:r>
            <a:br/>
            <a:r>
              <a:rPr b="false" i="false" strike="noStrike" sz="1200" u="none">
                <a:solidFill>
                  <a:srgbClr val="FFFFFF"/>
                </a:solidFill>
                <a:latin typeface="Calibri"/>
              </a:rPr>
              <a:t>strattera 40 mg</a:t>
            </a:r>
            <a:br/>
            <a:r>
              <a:rPr b="false" i="false" strike="noStrike" sz="1200" u="none">
                <a:solidFill>
                  <a:srgbClr val="FFFFFF"/>
                </a:solidFill>
                <a:latin typeface="Calibri"/>
              </a:rPr>
              <a:t>do you take strattera in the morning or at night</a:t>
            </a:r>
            <a:br/>
            <a:r>
              <a:rPr b="false" i="false" strike="noStrike" sz="1200" u="none">
                <a:solidFill>
                  <a:srgbClr val="FFFFFF"/>
                </a:solidFill>
                <a:latin typeface="Calibri"/>
              </a:rPr>
              <a:t>If there is a generic that actually works, I&amp;#039;d like to find it</a:t>
            </a:r>
            <a:br/>
            <a:r>
              <a:rPr b="false" i="false" strike="noStrike" sz="1200" u="none">
                <a:solidFill>
                  <a:srgbClr val="FFFFFF"/>
                </a:solidFill>
                <a:latin typeface="Calibri"/>
              </a:rPr>
              <a:t>strattera 40 mgs</a:t>
            </a:r>
            <a:br/>
            <a:r>
              <a:rPr b="false" i="false" strike="noStrike" sz="1200" u="none">
                <a:solidFill>
                  <a:srgbClr val="FFFFFF"/>
                </a:solidFill>
                <a:latin typeface="Calibri"/>
              </a:rPr>
              <a:t>Hi I&amp;#39;ve just been put on the pizotifin as have had dizziness for last 6 months came out of nowhere for labyrin test and balance test have all come back normal</a:t>
            </a:r>
            <a:br/>
            <a:r>
              <a:rPr b="false" i="false" strike="noStrike" sz="1200" u="none">
                <a:solidFill>
                  <a:srgbClr val="FFFFFF"/>
                </a:solidFill>
                <a:latin typeface="Calibri"/>
              </a:rPr>
              <a:t>how long does 80 mg strattera last</a:t>
            </a:r>
            <a:br/>
            <a:r>
              <a:rPr b="false" i="false" strike="noStrike" sz="1200" u="none">
                <a:solidFill>
                  <a:srgbClr val="FFFFFF"/>
                </a:solidFill>
                <a:latin typeface="Calibri"/>
              </a:rPr>
              <a:t>strattera rx list</a:t>
            </a:r>
            <a:br/>
            <a:r>
              <a:rPr b="false" i="false" strike="noStrike" sz="1200" u="none">
                <a:solidFill>
                  <a:srgbClr val="FFFFFF"/>
                </a:solidFill>
                <a:latin typeface="Calibri"/>
              </a:rPr>
              <a:t>there generic available strattera</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buy strattera online australia</a:t>
            </a:r>
            <a:br/>
            <a:r>
              <a:rPr b="false" i="false" strike="noStrike" sz="1200" u="none">
                <a:solidFill>
                  <a:srgbClr val="FFFFFF"/>
                </a:solidFill>
                <a:latin typeface="Calibri"/>
              </a:rPr>
              <a:t>generic strattera prices</a:t>
            </a:r>
            <a:br/>
            <a:r>
              <a:rPr b="false" i="false" strike="noStrike" sz="1200" u="none">
                <a:solidFill>
                  <a:srgbClr val="FFFFFF"/>
                </a:solidFill>
                <a:latin typeface="Calibri"/>
              </a:rPr>
              <a:t>strattera no prescription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accidentaly discovered that taking iron supplement naturally makes the body fight infections, it is fast acting and very effective</a:t>
            </a:r>
            <a:br/>
            <a:r>
              <a:rPr b="false" i="false" strike="noStrike" sz="1200" u="none">
                <a:solidFill>
                  <a:srgbClr val="FFFFFF"/>
                </a:solidFill>
                <a:latin typeface="Calibri"/>
              </a:rPr>
              <a:t>price of strattera at walmart</a:t>
            </a:r>
            <a:br/>
            <a:r>
              <a:rPr b="false" i="false" strike="noStrike" sz="1200" u="none">
                <a:solidFill>
                  <a:srgbClr val="FFFFFF"/>
                </a:solidFill>
                <a:latin typeface="Calibri"/>
              </a:rPr>
              <a:t>strattera 60 mg adults</a:t>
            </a:r>
            <a:br/>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40mg strattera lot</a:t>
            </a:r>
            <a:br/>
            <a:r>
              <a:rPr b="false" i="false" strike="noStrike" sz="1200" u="none">
                <a:solidFill>
                  <a:srgbClr val="FFFFFF"/>
                </a:solidFill>
                <a:latin typeface="Calibri"/>
              </a:rPr>
              <a:t>efectos secundarios strattera 18 mg</a:t>
            </a:r>
            <a:br/>
            <a:r>
              <a:rPr b="false" i="false" strike="noStrike" sz="1200" u="none">
                <a:solidFill>
                  <a:srgbClr val="FFFFFF"/>
                </a:solidFill>
                <a:latin typeface="Calibri"/>
              </a:rPr>
              <a:t>buy strattera 25 mg capsule</a:t>
            </a:r>
            <a:br/>
            <a:r>
              <a:rPr b="false" i="false" strike="noStrike" sz="1200" u="none">
                <a:solidFill>
                  <a:srgbClr val="FFFFFF"/>
                </a:solidFill>
                <a:latin typeface="Calibri"/>
              </a:rPr>
              <a:t>how much does strattera cost</a:t>
            </a:r>
            <a:br/>
            <a:r>
              <a:rPr b="false" i="false" strike="noStrike" sz="1200" u="none">
                <a:solidFill>
                  <a:srgbClr val="FFFFFF"/>
                </a:solidFill>
                <a:latin typeface="Calibri"/>
              </a:rPr>
              <a:t>One of the Zoloft lawsuits is for all California residents who were prescribed to Zoloft</a:t>
            </a:r>
            <a:br/>
            <a:r>
              <a:rPr b="false" i="false" strike="noStrike" sz="1200" u="none">
                <a:solidFill>
                  <a:srgbClr val="FFFFFF"/>
                </a:solidFill>
                <a:latin typeface="Calibri"/>
              </a:rPr>
              <a:t>strattera 10 mg fiyat</a:t>
            </a:r>
            <a:br/>
            <a:r>
              <a:rPr b="false" i="false" strike="noStrike" sz="1200" u="none">
                <a:solidFill>
                  <a:srgbClr val="FFFFFF"/>
                </a:solidFill>
                <a:latin typeface="Calibri"/>
              </a:rPr>
              <a:t>This information should not be used to decide whether or not to take erythromycin gel or any other medicine</a:t>
            </a:r>
            <a:br/>
            <a:r>
              <a:rPr b="false" i="false" strike="noStrike" sz="1200" u="none">
                <a:solidFill>
                  <a:srgbClr val="FFFFFF"/>
                </a:solidFill>
                <a:latin typeface="Calibri"/>
              </a:rPr>
              <a:t>when to take strattera morning or night</a:t>
            </a:r>
            <a:br/>
            <a:r>
              <a:rPr b="false" i="false" strike="noStrike" sz="1200" u="none">
                <a:solidFill>
                  <a:srgbClr val="FFFFFF"/>
                </a:solidFill>
                <a:latin typeface="Calibri"/>
              </a:rPr>
              <a:t>strattera online prescription</a:t>
            </a:r>
            <a:br/>
            <a:r>
              <a:rPr b="false" i="false" strike="noStrike" sz="1200" u="none">
                <a:solidFill>
                  <a:srgbClr val="FFFFFF"/>
                </a:solidFill>
                <a:latin typeface="Calibri"/>
              </a:rPr>
              <a:t>strattera prescription</a:t>
            </a:r>
            <a:br/>
            <a:r>
              <a:rPr b="false" i="false" strike="noStrike" sz="1200" u="none">
                <a:solidFill>
                  <a:srgbClr val="FFFFFF"/>
                </a:solidFill>
                <a:latin typeface="Calibri"/>
              </a:rPr>
              <a:t>strattera buy</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strattera prices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atomoxetine hydrochloride msds</a:t>
            </a:r>
            <a:br/>
            <a:r>
              <a:rPr b="false" i="false" strike="noStrike" sz="1200" u="none">
                <a:solidFill>
                  <a:srgbClr val="FFFFFF"/>
                </a:solidFill>
                <a:latin typeface="Calibri"/>
              </a:rPr>
              <a:t>strattera online india</a:t>
            </a:r>
            <a:br/>
            <a:r>
              <a:rPr b="false" i="false" strike="noStrike" sz="1200" u="none">
                <a:solidFill>
                  <a:srgbClr val="FFFFFF"/>
                </a:solidFill>
                <a:latin typeface="Calibri"/>
              </a:rPr>
              <a:t>strattera atomoxetine hcl 40 mg</a:t>
            </a:r>
            <a:br/>
            <a:r>
              <a:rPr b="false" i="false" strike="noStrike" sz="1200" u="none">
                <a:solidFill>
                  <a:srgbClr val="FFFFFF"/>
                </a:solidFill>
                <a:latin typeface="Calibri"/>
              </a:rPr>
              <a:t>strattera costs</a:t>
            </a:r>
            <a:br/>
            <a:r>
              <a:rPr b="false" i="false" strike="noStrike" sz="1200" u="none">
                <a:solidFill>
                  <a:srgbClr val="FFFFFF"/>
                </a:solidFill>
                <a:latin typeface="Calibri"/>
              </a:rPr>
              <a:t>80 mg strattera</a:t>
            </a:r>
            <a:br/>
            <a:r>
              <a:rPr b="false" i="false" strike="noStrike" sz="1200" u="none">
                <a:solidFill>
                  <a:srgbClr val="FFFFFF"/>
                </a:solidFill>
                <a:latin typeface="Calibri"/>
              </a:rPr>
              <a:t>strattera capsulas 40 mg</a:t>
            </a:r>
            <a:br/>
            <a:r>
              <a:rPr b="false" i="false" strike="noStrike" sz="1200" u="none">
                <a:solidFill>
                  <a:srgbClr val="FFFFFF"/>
                </a:solidFill>
                <a:latin typeface="Calibri"/>
              </a:rPr>
              <a:t>how much does strattera cost at walmart</a:t>
            </a:r>
            <a:br/>
            <a:r>
              <a:rPr b="false" i="false" strike="noStrike" sz="1200" u="none">
                <a:solidFill>
                  <a:srgbClr val="FFFFFF"/>
                </a:solidFill>
                <a:latin typeface="Calibri"/>
              </a:rPr>
              <a:t>Canon law says that an immemorial custom not only has the force of law, but that canon law can't even abrogate it</a:t>
            </a:r>
            <a:br/>
            <a:r>
              <a:rPr b="false" i="false" strike="noStrike" sz="1200" u="none">
                <a:solidFill>
                  <a:srgbClr val="FFFFFF"/>
                </a:solidFill>
                <a:latin typeface="Calibri"/>
              </a:rPr>
              <a:t>strattera generic price</a:t>
            </a:r>
            <a:br/>
            <a:r>
              <a:rPr b="false" i="false" strike="noStrike" sz="1200" u="none">
                <a:solidFill>
                  <a:srgbClr val="FFFFFF"/>
                </a:solidFill>
                <a:latin typeface="Calibri"/>
              </a:rPr>
              <a:t>strattera mood disorder</a:t>
            </a:r>
            <a:br/>
            <a:r>
              <a:rPr b="false" i="false" strike="noStrike" sz="1200" u="none">
                <a:solidFill>
                  <a:srgbClr val="FFFFFF"/>
                </a:solidFill>
                <a:latin typeface="Calibri"/>
              </a:rPr>
              <a:t>strattera 25 mg coupon</a:t>
            </a:r>
            <a:br/>
            <a:r>
              <a:rPr b="false" i="false" strike="noStrike" sz="1200" u="none">
                <a:solidFill>
                  <a:srgbClr val="FFFFFF"/>
                </a:solidFill>
                <a:latin typeface="Calibri"/>
              </a:rPr>
              <a:t>Do not start a new medicine without talking with your healthcare provider.</a:t>
            </a:r>
            <a:br/>
            <a:r>
              <a:rPr b="false" i="false" strike="noStrike" sz="1200" u="none">
                <a:solidFill>
                  <a:srgbClr val="FFFFFF"/>
                </a:solidFill>
                <a:latin typeface="Calibri"/>
              </a:rPr>
              <a:t>atomoxetine hydrochloride</a:t>
            </a:r>
            <a:br/>
            <a:r>
              <a:rPr b="false" i="false" strike="noStrike" sz="1200" u="none">
                <a:solidFill>
                  <a:srgbClr val="FFFFFF"/>
                </a:solidFill>
                <a:latin typeface="Calibri"/>
              </a:rPr>
              <a:t>strattera 18 mg reviews</a:t>
            </a:r>
            <a:br/>
            <a:r>
              <a:rPr b="false" i="false" strike="noStrike" sz="1200" u="none">
                <a:solidFill>
                  <a:srgbClr val="FFFFFF"/>
                </a:solidFill>
                <a:latin typeface="Calibri"/>
              </a:rPr>
              <a:t>how long does 25 mg of strattera last</a:t>
            </a:r>
            <a:br/>
            <a:r>
              <a:rPr b="false" i="false" strike="noStrike" sz="1200" u="none">
                <a:solidFill>
                  <a:srgbClr val="FFFFFF"/>
                </a:solidFill>
                <a:latin typeface="Calibri"/>
              </a:rPr>
              <a:t>strattera 18 mg 28 kaps</a:t>
            </a:r>
            <a:br/>
            <a:r>
              <a:rPr b="false" i="false" strike="noStrike" sz="1200" u="none">
                <a:solidFill>
                  <a:srgbClr val="FFFFFF"/>
                </a:solidFill>
                <a:latin typeface="Calibri"/>
              </a:rPr>
              <a:t>is there a generic equivalent for strattera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strattera 10 mg fiyat俚what is strattera 80 mg used for</a:t>
            </a:r>
            <a:br/>
            <a:r>
              <a:rPr b="false" i="false" strike="noStrike" sz="1200" u="none">
                <a:solidFill>
                  <a:srgbClr val="FFFFFF"/>
                </a:solidFill>
                <a:latin typeface="Calibri"/>
              </a:rPr>
              <a:t>strattera cost</a:t>
            </a:r>
            <a:br/>
            <a:r>
              <a:rPr b="false" i="false" strike="noStrike" sz="1200" u="none">
                <a:solidFill>
                  <a:srgbClr val="FFFFFF"/>
                </a:solidFill>
                <a:latin typeface="Calibri"/>
              </a:rPr>
              <a:t>should i take strattera at night or in the morning</a:t>
            </a:r>
            <a:br/>
            <a:r>
              <a:rPr b="false" i="false" strike="noStrike" sz="1200" u="none">
                <a:solidFill>
                  <a:srgbClr val="FFFFFF"/>
                </a:solidFill>
                <a:latin typeface="Calibri"/>
              </a:rPr>
              <a:t>generic strattera usa</a:t>
            </a:r>
            <a:br/>
            <a:r>
              <a:rPr b="false" i="false" strike="noStrike" sz="1200" u="none">
                <a:solidFill>
                  <a:srgbClr val="FFFFFF"/>
                </a:solidFill>
                <a:latin typeface="Calibri"/>
              </a:rPr>
              <a:t>long does 80 mg strattera last</a:t>
            </a:r>
            <a:br/>
            <a:r>
              <a:rPr b="false" i="false" strike="noStrike" sz="1200" u="none">
                <a:solidFill>
                  <a:srgbClr val="FFFFFF"/>
                </a:solidFill>
                <a:latin typeface="Calibri"/>
              </a:rPr>
              <a:t>much does strattera cost canada</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strattera buy online</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price strattera 100mg</a:t>
            </a:r>
            <a:br/>
            <a:r>
              <a:rPr b="false" i="false" strike="noStrike" sz="1200" u="none">
                <a:solidFill>
                  <a:srgbClr val="FFFFFF"/>
                </a:solidFill>
                <a:latin typeface="Calibri"/>
              </a:rPr>
              <a:t>strattera 18 mg price</a:t>
            </a:r>
            <a:br/>
            <a:r>
              <a:rPr b="false" i="false" strike="noStrike" sz="1200" u="none">
                <a:solidFill>
                  <a:srgbClr val="FFFFFF"/>
                </a:solidFill>
                <a:latin typeface="Calibri"/>
              </a:rPr>
              <a:t>Fluconazole (trade name Diflucan) is an antifungal medication used to treat different infections</a:t>
            </a:r>
            <a:br/>
            <a:r>
              <a:rPr b="false" i="false" strike="noStrike" sz="1200" u="none">
                <a:solidFill>
                  <a:srgbClr val="FFFFFF"/>
                </a:solidFill>
                <a:latin typeface="Calibri"/>
              </a:rPr>
              <a:t>cheap strattera pills</a:t>
            </a:r>
            <a:br/>
            <a:r>
              <a:rPr b="false" i="false" strike="noStrike" sz="1200" u="none">
                <a:solidFill>
                  <a:srgbClr val="FFFFFF"/>
                </a:solidFill>
                <a:latin typeface="Calibri"/>
              </a:rPr>
              <a:t>strattera 18 mg kullananlar</a:t>
            </a:r>
            <a:br/>
            <a:r>
              <a:rPr b="false" i="false" strike="noStrike" sz="1200" u="none">
                <a:solidFill>
                  <a:srgbClr val="FFFFFF"/>
                </a:solidFill>
                <a:latin typeface="Calibri"/>
              </a:rPr>
              <a:t>how long does 60 mg strattera last</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strattera dosing mg/kg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strattera atomoxetine hcl</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does strattera contain maoi</a:t>
            </a:r>
            <a:br/>
            <a:r>
              <a:rPr b="false" i="false" strike="noStrike" sz="1200" u="none">
                <a:solidFill>
                  <a:srgbClr val="FFFFFF"/>
                </a:solidFill>
                <a:latin typeface="Calibri"/>
              </a:rPr>
              <a:t>Do not reuse the syringe or the needle-free device</a:t>
            </a:r>
            <a:br/>
            <a:r>
              <a:rPr b="false" i="false" strike="noStrike" sz="1200" u="none">
                <a:solidFill>
                  <a:srgbClr val="FFFFFF"/>
                </a:solidFill>
                <a:latin typeface="Calibri"/>
              </a:rPr>
              <a:t>strattera price usa</a:t>
            </a:r>
            <a:br/>
            <a:r>
              <a:rPr b="false" i="false" strike="noStrike" sz="1200" u="none">
                <a:solidFill>
                  <a:srgbClr val="FFFFFF"/>
                </a:solidFill>
                <a:latin typeface="Calibri"/>
              </a:rPr>
              <a:t>strattera order</a:t>
            </a:r>
            <a:br/>
            <a:r>
              <a:rPr b="false" i="false" strike="noStrike" sz="1200" u="none">
                <a:solidFill>
                  <a:srgbClr val="FFFFFF"/>
                </a:solidFill>
                <a:latin typeface="Calibri"/>
              </a:rPr>
              <a:t>strattera for adhd inattentive type</a:t>
            </a:r>
            <a:br/>
            <a:r>
              <a:rPr b="false" i="false" strike="noStrike" sz="1200" u="none">
                <a:solidFill>
                  <a:srgbClr val="FFFFFF"/>
                </a:solidFill>
                <a:latin typeface="Calibri"/>
              </a:rPr>
              <a:t>strattera prescription only insurance</a:t>
            </a:r>
            <a:br/>
            <a:r>
              <a:rPr b="false" i="false" strike="noStrike" sz="1200" u="none">
                <a:solidFill>
                  <a:srgbClr val="FFFFFF"/>
                </a:solidFill>
                <a:latin typeface="Calibri"/>
              </a:rPr>
              <a:t>40 mg strattera price</a:t>
            </a:r>
            <a:br/>
            <a:r>
              <a:rPr b="false" i="false" strike="noStrike" sz="1200" u="none">
                <a:solidFill>
                  <a:srgbClr val="FFFFFF"/>
                </a:solidFill>
                <a:latin typeface="Calibri"/>
              </a:rPr>
              <a:t>strattera price australia</a:t>
            </a:r>
            <a:br/>
            <a:r>
              <a:rPr b="false" i="false" strike="noStrike" sz="1200" u="none">
                <a:solidFill>
                  <a:srgbClr val="FFFFFF"/>
                </a:solidFill>
                <a:latin typeface="Calibri"/>
              </a:rPr>
              <a:t>what is strattera supposed to do</a:t>
            </a:r>
            <a:br/>
            <a:r>
              <a:rPr b="false" i="false" strike="noStrike" sz="1200" u="none">
                <a:solidFill>
                  <a:srgbClr val="FFFFFF"/>
                </a:solidFill>
                <a:latin typeface="Calibri"/>
              </a:rPr>
              <a:t>strattera online pharmacy canada</a:t>
            </a:r>
            <a:br/>
            <a:r>
              <a:rPr b="false" i="false" strike="noStrike" sz="1200" u="none">
                <a:solidFill>
                  <a:srgbClr val="FFFFFF"/>
                </a:solidFill>
                <a:latin typeface="Calibri"/>
              </a:rPr>
              <a:t>adhd medication strattera concerta</a:t>
            </a:r>
            <a:br/>
            <a:r>
              <a:rPr b="false" i="false" strike="noStrike" sz="1200" u="none">
                <a:solidFill>
                  <a:srgbClr val="FFFFFF"/>
                </a:solidFill>
                <a:latin typeface="Calibri"/>
              </a:rPr>
              <a:t>where to buy generic strattera</a:t>
            </a:r>
            <a:br/>
            <a:r>
              <a:rPr b="false" i="false" strike="noStrike" sz="1200" u="none">
                <a:solidFill>
                  <a:srgbClr val="FFFFFF"/>
                </a:solidFill>
                <a:latin typeface="Calibri"/>
              </a:rPr>
              <a:t>there generic form strattera</a:t>
            </a:r>
            <a:br/>
            <a:r>
              <a:rPr b="false" i="false" strike="noStrike" sz="1200" u="none">
                <a:solidFill>
                  <a:srgbClr val="FFFFFF"/>
                </a:solidFill>
                <a:latin typeface="Calibri"/>
              </a:rPr>
              <a:t>strattera 25 mg price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strattera in canada</a:t>
            </a:r>
            <a:br/>
            <a:r>
              <a:rPr b="false" i="false" strike="noStrike" sz="1200" u="none">
                <a:solidFill>
                  <a:srgbClr val="FFFFFF"/>
                </a:solidFill>
                <a:latin typeface="Calibri"/>
              </a:rPr>
              <a:t>or q.i.d.; children under 6 years, 50 mg daily in divided doses; children over 6 years, 50 mg to 100 mg daily in divided doses.</a:t>
            </a:r>
            <a:br/>
            <a:r>
              <a:rPr b="false" i="false" strike="noStrike" sz="1200" u="none">
                <a:solidFill>
                  <a:srgbClr val="FFFFFF"/>
                </a:solidFill>
                <a:latin typeface="Calibri"/>
              </a:rPr>
              <a:t>strattera generic version</a:t>
            </a:r>
            <a:br/>
            <a:r>
              <a:rPr b="false" i="false" strike="noStrike" sz="1200" u="none">
                <a:solidFill>
                  <a:srgbClr val="FFFFFF"/>
                </a:solidFill>
                <a:latin typeface="Calibri"/>
              </a:rPr>
              <a:t>Straterra has significantly improved my overall well-being, most noticeably my self confidence, anxiety and depression</a:t>
            </a:r>
            <a:br/>
            <a:r>
              <a:rPr b="false" i="false" strike="noStrike" sz="1200" u="none">
                <a:solidFill>
                  <a:srgbClr val="FFFFFF"/>
                </a:solidFill>
                <a:latin typeface="Calibri"/>
              </a:rPr>
              <a:t>buy atomoxetine</a:t>
            </a:r>
            <a:br/>
            <a:r>
              <a:rPr b="false" i="false" strike="noStrike" sz="1200" u="none">
                <a:solidFill>
                  <a:srgbClr val="FFFFFF"/>
                </a:solidFill>
                <a:latin typeface="Calibri"/>
              </a:rPr>
              <a:t>manufacturer coupon for strattera</a:t>
            </a:r>
            <a:br/>
            <a:r>
              <a:rPr b="false" i="false" strike="noStrike" sz="1200" u="none">
                <a:solidFill>
                  <a:srgbClr val="FFFFFF"/>
                </a:solidFill>
                <a:latin typeface="Calibri"/>
              </a:rPr>
              <a:t>Differin lotion, gel and cream are three forms of topical cream for wrinkles, fine lines, stretch marks.</a:t>
            </a:r>
            <a:br/>
            <a:r>
              <a:rPr b="false" i="false" strike="noStrike" sz="1200" u="none">
                <a:solidFill>
                  <a:srgbClr val="FFFFFF"/>
                </a:solidFill>
                <a:latin typeface="Calibri"/>
              </a:rPr>
              <a:t>strattera 80 mg high</a:t>
            </a:r>
            <a:br/>
            <a:r>
              <a:rPr b="false" i="false" strike="noStrike" sz="1200" u="none">
                <a:solidFill>
                  <a:srgbClr val="FFFFFF"/>
                </a:solidFill>
                <a:latin typeface="Calibri"/>
              </a:rPr>
              <a:t>there generic strattera canada</a:t>
            </a:r>
            <a:br/>
            <a:r>
              <a:rPr b="false" i="false" strike="noStrike" sz="1200" u="none">
                <a:solidFill>
                  <a:srgbClr val="FFFFFF"/>
                </a:solidFill>
                <a:latin typeface="Calibri"/>
              </a:rPr>
              <a:t>Others develop polycystic ovarian syndrome when they gain too much weight</a:t>
            </a:r>
            <a:br/>
            <a:r>
              <a:rPr b="false" i="false" strike="noStrike" sz="1200" u="none">
                <a:solidFill>
                  <a:srgbClr val="FFFFFF"/>
                </a:solidFill>
                <a:latin typeface="Calibri"/>
              </a:rPr>
              <a:t>strattera atomoxetine</a:t>
            </a:r>
            <a:br/>
            <a:r>
              <a:rPr b="false" i="false" strike="noStrike" sz="1200" u="none">
                <a:solidFill>
                  <a:srgbClr val="FFFFFF"/>
                </a:solidFill>
                <a:latin typeface="Calibri"/>
              </a:rPr>
              <a:t>cheapest strattera online</a:t>
            </a:r>
            <a:br/>
            <a:r>
              <a:rPr b="false" i="false" strike="noStrike" sz="1200" u="none">
                <a:solidFill>
                  <a:srgbClr val="FFFFFF"/>
                </a:solidFill>
                <a:latin typeface="Calibri"/>
              </a:rPr>
              <a:t>cheapest strattera</a:t>
            </a:r>
            <a:br/>
            <a:r>
              <a:rPr b="false" i="false" strike="noStrike" sz="1200" u="none">
                <a:solidFill>
                  <a:srgbClr val="FFFFFF"/>
                </a:solidFill>
                <a:latin typeface="Calibri"/>
              </a:rPr>
              <a:t>strattera manufacturers</a:t>
            </a:r>
            <a:br/>
            <a:r>
              <a:rPr b="false" i="false" strike="noStrike" sz="1200" u="none">
                <a:solidFill>
                  <a:srgbClr val="FFFFFF"/>
                </a:solidFill>
                <a:latin typeface="Calibri"/>
              </a:rPr>
              <a:t>Both adult and pediatric patients with major depressive disorders may experience a worsening of their depression and the emergence of suicidal thoughts and behaviors</a:t>
            </a:r>
            <a:br/>
            <a:r>
              <a:rPr b="false" i="false" strike="noStrike" sz="1200" u="none">
                <a:solidFill>
                  <a:srgbClr val="FFFFFF"/>
                </a:solidFill>
                <a:latin typeface="Calibri"/>
              </a:rPr>
              <a:t>how to get a strattera prescription</a:t>
            </a:r>
            <a:br/>
            <a:r>
              <a:rPr b="false" i="false" strike="noStrike" sz="1200" u="none">
                <a:solidFill>
                  <a:srgbClr val="FFFFFF"/>
                </a:solidFill>
                <a:latin typeface="Calibri"/>
              </a:rPr>
              <a:t>how long does 18 mg strattera last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strattera online no prescription</a:t>
            </a:r>
            <a:br/>
            <a:r>
              <a:rPr b="false" i="false" strike="noStrike" sz="1200" u="none">
                <a:solidFill>
                  <a:srgbClr val="FFFFFF"/>
                </a:solidFill>
                <a:latin typeface="Calibri"/>
              </a:rPr>
              <a:t>Yes, I've been on and off it a few times since then</a:t>
            </a:r>
            <a:br/>
            <a:r>
              <a:rPr b="false" i="false" strike="noStrike" sz="1200" u="none">
                <a:solidFill>
                  <a:srgbClr val="FFFFFF"/>
                </a:solidFill>
                <a:latin typeface="Calibri"/>
              </a:rPr>
              <a:t>atomoxetine hydrochloride capsules</a:t>
            </a:r>
            <a:br/>
            <a:r>
              <a:rPr b="false" i="false" strike="noStrike" sz="1200" u="none">
                <a:solidFill>
                  <a:srgbClr val="FFFFFF"/>
                </a:solidFill>
                <a:latin typeface="Calibri"/>
              </a:rPr>
              <a:t>what is in strattera 40 mg</a:t>
            </a:r>
            <a:br/>
            <a:r>
              <a:rPr b="false" i="false" strike="noStrike" sz="1200" u="none">
                <a:solidFill>
                  <a:srgbClr val="FFFFFF"/>
                </a:solidFill>
                <a:latin typeface="Calibri"/>
              </a:rPr>
              <a:t>strattera mechanism of action adhd</a:t>
            </a:r>
            <a:br/>
            <a:r>
              <a:rPr b="false" i="false" strike="noStrike" sz="1200" u="none">
                <a:solidFill>
                  <a:srgbClr val="FFFFFF"/>
                </a:solidFill>
                <a:latin typeface="Calibri"/>
              </a:rPr>
              <a:t>Cymbalta Alcohol Craving Diabetes In Japan Study Group Orlistat Diet Advice Diabetes Phone Glucopack Daonil Glibenclamide Metformin No Prescription Diabetes Wein Off Prozac Tinea Selsun Medications</a:t>
            </a:r>
            <a:br/>
            <a:r>
              <a:rPr b="false" i="false" strike="noStrike" sz="1200" u="none">
                <a:solidFill>
                  <a:srgbClr val="FFFFFF"/>
                </a:solidFill>
                <a:latin typeface="Calibri"/>
              </a:rPr>
              <a:t>is strattera good for inattentive adhd</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where to buy strattera</a:t>
            </a:r>
            <a:br/>
            <a:r>
              <a:rPr b="false" i="false" strike="noStrike" sz="1200" u="none">
                <a:solidFill>
                  <a:srgbClr val="FFFFFF"/>
                </a:solidFill>
                <a:latin typeface="Calibri"/>
              </a:rPr>
              <a:t>They accumulate around pores, and they keep the skin thick and tight, keeping excess oil and bacteria locked tight inside the pores</a:t>
            </a:r>
            <a:br/>
            <a:r>
              <a:rPr b="false" i="false" strike="noStrike" sz="1200" u="none">
                <a:solidFill>
                  <a:srgbClr val="FFFFFF"/>
                </a:solidFill>
                <a:latin typeface="Calibri"/>
              </a:rPr>
              <a:t>does strattera come generic form</a:t>
            </a:r>
            <a:br/>
            <a:r>
              <a:rPr b="false" i="false" strike="noStrike" sz="1200" u="none">
                <a:solidFill>
                  <a:srgbClr val="FFFFFF"/>
                </a:solidFill>
                <a:latin typeface="Calibri"/>
              </a:rPr>
              <a:t>atomoxetine hydrochloride tablets</a:t>
            </a:r>
            <a:br/>
            <a:r>
              <a:rPr b="false" i="false" strike="noStrike" sz="1200" u="none">
                <a:solidFill>
                  <a:srgbClr val="FFFFFF"/>
                </a:solidFill>
                <a:latin typeface="Calibri"/>
              </a:rPr>
              <a:t>strattera 18 mg para que sirve</a:t>
            </a:r>
            <a:br/>
            <a:r>
              <a:rPr b="false" i="false" strike="noStrike" sz="1200" u="none">
                <a:solidFill>
                  <a:srgbClr val="FFFFFF"/>
                </a:solidFill>
                <a:latin typeface="Calibri"/>
              </a:rPr>
              <a:t>strattera 80 mg street value</a:t>
            </a:r>
            <a:br/>
            <a:r>
              <a:rPr b="false" i="false" strike="noStrike" sz="1200" u="none">
                <a:solidFill>
                  <a:srgbClr val="FFFFFF"/>
                </a:solidFill>
                <a:latin typeface="Calibri"/>
              </a:rPr>
              <a:t>how much does strattera 40 mg cost</a:t>
            </a:r>
            <a:br/>
            <a:r>
              <a:rPr b="false" i="false" strike="noStrike" sz="1200" u="none">
                <a:solidFill>
                  <a:srgbClr val="FFFFFF"/>
                </a:solidFill>
                <a:latin typeface="Calibri"/>
              </a:rPr>
              <a:t>strattera buy uk</a:t>
            </a:r>
            <a:br/>
            <a:r>
              <a:rPr b="false" i="false" strike="noStrike" sz="1200" u="none">
                <a:solidFill>
                  <a:srgbClr val="FFFFFF"/>
                </a:solidFill>
                <a:latin typeface="Calibri"/>
              </a:rPr>
              <a:t>strattera discounts coupons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strattera 25 mg effects</a:t>
            </a:r>
            <a:br/>
            <a:r>
              <a:rPr b="false" i="false" strike="noStrike" sz="1200" u="none">
                <a:solidFill>
                  <a:srgbClr val="FFFFFF"/>
                </a:solidFill>
                <a:latin typeface="Calibri"/>
              </a:rPr>
              <a:t>Renova Cream must be used regularly for the effects continue, as the active ingredient, Tretinoin, does not reverse the effects of sun damage to the skin or ageing due to sun exposure</a:t>
            </a:r>
            <a:br/>
            <a:r>
              <a:rPr b="false" i="false" strike="noStrike" sz="1200" u="none">
                <a:solidFill>
                  <a:srgbClr val="FFFFFF"/>
                </a:solidFill>
                <a:latin typeface="Calibri"/>
              </a:rPr>
              <a:t>what is the normal dosage for strattera</a:t>
            </a:r>
            <a:br/>
            <a:r>
              <a:rPr b="false" i="false" strike="noStrike" sz="1200" u="none">
                <a:solidFill>
                  <a:srgbClr val="FFFFFF"/>
                </a:solidFill>
                <a:latin typeface="Calibri"/>
              </a:rPr>
              <a:t>strattera 40 mg street price</a:t>
            </a:r>
            <a:br/>
            <a:r>
              <a:rPr b="false" i="false" strike="noStrike" sz="1200" u="none">
                <a:solidFill>
                  <a:srgbClr val="FFFFFF"/>
                </a:solidFill>
                <a:latin typeface="Calibri"/>
              </a:rPr>
              <a:t>what is strattera for adhd</a:t>
            </a:r>
            <a:br/>
            <a:r>
              <a:rPr b="false" i="false" strike="noStrike" sz="1200" u="none">
                <a:solidFill>
                  <a:srgbClr val="FFFFFF"/>
                </a:solidFill>
                <a:latin typeface="Calibri"/>
              </a:rPr>
              <a:t>And the other well she has a daughter and she works too</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There Generic Form Strattera - What Is Strattera For Adhd</dc:title>
  <dc:description>Strattera maoi, does strattera come in generic form, what is strattera similar to, how much does strattera costs, much does strattera cost canada, strattera order, buy atomoxetine</dc:description>
  <dc:subject>There Generic Form Strattera - What Is Strattera For Adhd</dc:subject>
  <cp:keywords>should strattera be taken in the morning or at night, strattera discount coupons, can you buy strattera online, how much does strattera cost per month, there generic available strattera, strattera online prescription, strattera capsulas 40 mg, strattera 10 mg fiyat俚what is strattera 80 mg used for, there generic strattera canada, what is in strattera 40 mg</cp:keywords>
  <cp:category/>
</cp:coreProperties>
</file>