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9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9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9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9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9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9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9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29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0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0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0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0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0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05.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06.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307.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How Much Does Stendra Cost</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avanafil buy online</a:t>
            </a:r>
            <a:br/>
            <a:r>
              <a:rPr b="false" i="false" strike="noStrike" sz="1200" u="none">
                <a:solidFill>
                  <a:srgbClr val="FFFFFF"/>
                </a:solidFill>
                <a:latin typeface="Calibri"/>
              </a:rPr>
              <a:t>stendra auxilium</a:t>
            </a:r>
            <a:br/>
            <a:r>
              <a:rPr b="false" i="false" strike="noStrike" sz="1200" u="none">
                <a:solidFill>
                  <a:srgbClr val="FFFFFF"/>
                </a:solidFill>
                <a:latin typeface="Calibri"/>
              </a:rPr>
              <a:t>stendra tablets</a:t>
            </a:r>
            <a:br/>
            <a:r>
              <a:rPr b="false" i="false" strike="noStrike" sz="1200" u="none">
                <a:solidFill>
                  <a:srgbClr val="FFFFFF"/>
                </a:solidFill>
                <a:latin typeface="Calibri"/>
              </a:rPr>
              <a:t>how much does stendra cost</a:t>
            </a:r>
            <a:br/>
            <a:r>
              <a:rPr b="false" i="false" strike="noStrike" sz="1200" u="none">
                <a:solidFill>
                  <a:srgbClr val="FFFFFF"/>
                </a:solidFill>
                <a:latin typeface="Calibri"/>
              </a:rPr>
              <a:t>purchase avana</a:t>
            </a:r>
            <a:br/>
            <a:r>
              <a:rPr b="false" i="false" strike="noStrike" sz="1200" u="none">
                <a:solidFill>
                  <a:srgbClr val="FFFFFF"/>
                </a:solidFill>
                <a:latin typeface="Calibri"/>
              </a:rPr>
              <a:t>avanafil online</a:t>
            </a:r>
            <a:br/>
            <a:r>
              <a:rPr b="false" i="false" strike="noStrike" sz="1200" u="none">
                <a:solidFill>
                  <a:srgbClr val="FFFFFF"/>
                </a:solidFill>
                <a:latin typeface="Calibri"/>
              </a:rPr>
              <a:t>Category C (first trimester); Category D (second and third trimesters)</a:t>
            </a:r>
            <a:br/>
            <a:r>
              <a:rPr b="false" i="false" strike="noStrike" sz="1200" u="none">
                <a:solidFill>
                  <a:srgbClr val="FFFFFF"/>
                </a:solidFill>
                <a:latin typeface="Calibri"/>
              </a:rPr>
              <a:t>avanafil approval</a:t>
            </a:r>
            <a:br/>
            <a:r>
              <a:rPr b="false" i="false" strike="noStrike" sz="1200" u="none">
                <a:solidFill>
                  <a:srgbClr val="FFFFFF"/>
                </a:solidFill>
                <a:latin typeface="Calibri"/>
              </a:rPr>
              <a:t>stendra availability</a:t>
            </a:r>
            <a:br/>
            <a:r>
              <a:rPr b="false" i="false" strike="noStrike" sz="1200" u="none">
                <a:solidFill>
                  <a:srgbClr val="FFFFFF"/>
                </a:solidFill>
                <a:latin typeface="Calibri"/>
              </a:rPr>
              <a:t>stendra savings card</a:t>
            </a:r>
            <a:br/>
            <a:r>
              <a:rPr b="false" i="false" strike="noStrike" sz="1200" u="none">
                <a:solidFill>
                  <a:srgbClr val="FFFFFF"/>
                </a:solidFill>
                <a:latin typeface="Calibri"/>
              </a:rPr>
              <a:t>A patient may develop &amp;ldquo;serotonin syndrome,&amp;rdquo; a serious and life-threatening condition that occurs when the brain is flooded with the chemical serotonin</a:t>
            </a:r>
            <a:br/>
            <a:r>
              <a:rPr b="false" i="false" strike="noStrike" sz="1200" u="none">
                <a:solidFill>
                  <a:srgbClr val="FFFFFF"/>
                </a:solidFill>
                <a:latin typeface="Calibri"/>
              </a:rPr>
              <a:t>stendra when available</a:t>
            </a:r>
            <a:br/>
            <a:r>
              <a:rPr b="false" i="false" strike="noStrike" sz="1200" u="none">
                <a:solidFill>
                  <a:srgbClr val="FFFFFF"/>
                </a:solidFill>
                <a:latin typeface="Calibri"/>
              </a:rPr>
              <a:t>stendra avanafil cost</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stendra use</a:t>
            </a:r>
            <a:br/>
            <a:r>
              <a:rPr b="false" i="false" strike="noStrike" sz="1200" u="none">
                <a:solidFill>
                  <a:srgbClr val="FFFFFF"/>
                </a:solidFill>
                <a:latin typeface="Calibri"/>
              </a:rPr>
              <a:t>Siga tomando este medicamento aunque se sienta bien</a:t>
            </a:r>
            <a:br/>
            <a:r>
              <a:rPr b="false" i="false" strike="noStrike" sz="1200" u="none">
                <a:solidFill>
                  <a:srgbClr val="FFFFFF"/>
                </a:solidFill>
                <a:latin typeface="Calibri"/>
              </a:rPr>
              <a:t>stendra pharmacokinetics</a:t>
            </a:r>
            <a:br/>
            <a:r>
              <a:rPr b="false" i="false" strike="noStrike" sz="1200" u="none">
                <a:solidFill>
                  <a:srgbClr val="FFFFFF"/>
                </a:solidFill>
                <a:latin typeface="Calibri"/>
              </a:rPr>
              <a:t>stendra lasts how long</a:t>
            </a:r>
            <a:br/>
            <a:r>
              <a:rPr b="false" i="false" strike="noStrike" sz="1200" u="none">
                <a:solidFill>
                  <a:srgbClr val="FFFFFF"/>
                </a:solidFill>
                <a:latin typeface="Calibri"/>
              </a:rPr>
              <a:t>avanafil api</a:t>
            </a:r>
            <a:br/>
            <a:r>
              <a:rPr b="false" i="false" strike="noStrike" sz="1200" u="none">
                <a:solidFill>
                  <a:srgbClr val="FFFFFF"/>
                </a:solidFill>
                <a:latin typeface="Calibri"/>
              </a:rPr>
              <a:t>stendra discounts</a:t>
            </a:r>
            <a:br/>
            <a:r>
              <a:rPr b="false" i="false" strike="noStrike" sz="1200" u="none">
                <a:solidFill>
                  <a:srgbClr val="FFFFFF"/>
                </a:solidFill>
                <a:latin typeface="Calibri"/>
              </a:rPr>
              <a:t>These absolute numbers of cases should be considered in the context of the volume of travel to these locations</a:t>
            </a:r>
            <a:br/>
            <a:r>
              <a:rPr b="false" i="false" strike="noStrike" sz="1200" u="none">
                <a:solidFill>
                  <a:srgbClr val="FFFFFF"/>
                </a:solidFill>
                <a:latin typeface="Calibri"/>
              </a:rPr>
              <a:t>avanafil intermediates</a:t>
            </a:r>
            <a:br/>
            <a:r>
              <a:rPr b="false" i="false" strike="noStrike" sz="1200" u="none">
                <a:solidFill>
                  <a:srgbClr val="FFFFFF"/>
                </a:solidFill>
                <a:latin typeface="Calibri"/>
              </a:rPr>
              <a:t>He was ultimately diagnosed with a benign sterile cystitis (probably  a delayed reaction to the Cytoxan he had regularly received in his first  chemotherapy protocol)</a:t>
            </a:r>
            <a:br/>
            <a:r>
              <a:rPr b="false" i="false" strike="noStrike" sz="1200" u="none">
                <a:solidFill>
                  <a:srgbClr val="FFFFFF"/>
                </a:solidFill>
                <a:latin typeface="Calibri"/>
              </a:rPr>
              <a:t>avanafil wirkung</a:t>
            </a:r>
            <a:br/>
            <a:r>
              <a:rPr b="false" i="false" strike="noStrike" sz="1200" u="none">
                <a:solidFill>
                  <a:srgbClr val="FFFFFF"/>
                </a:solidFill>
                <a:latin typeface="Calibri"/>
              </a:rPr>
              <a:t>stendra price in india</a:t>
            </a:r>
            <a:br/>
            <a:r>
              <a:rPr b="false" i="false" strike="noStrike" sz="1200" u="none">
                <a:solidFill>
                  <a:srgbClr val="FFFFFF"/>
                </a:solidFill>
                <a:latin typeface="Calibri"/>
              </a:rPr>
              <a:t>stendra available in us</a:t>
            </a:r>
            <a:br/>
            <a:r>
              <a:rPr b="false" i="false" strike="noStrike" sz="1200" u="none">
                <a:solidFill>
                  <a:srgbClr val="FFFFFF"/>
                </a:solidFill>
                <a:latin typeface="Calibri"/>
              </a:rPr>
              <a:t>buy avanafil online</a:t>
            </a:r>
            <a:br/>
            <a:r>
              <a:rPr b="false" i="false" strike="noStrike" sz="1200" u="none">
                <a:solidFill>
                  <a:srgbClr val="FFFFFF"/>
                </a:solidFill>
                <a:latin typeface="Calibri"/>
              </a:rPr>
              <a:t>avanafil in canada</a:t>
            </a:r>
            <a:br/>
            <a:r>
              <a:rPr b="false" i="false" strike="noStrike" sz="1200" u="none">
                <a:solidFill>
                  <a:srgbClr val="FFFFFF"/>
                </a:solidFill>
                <a:latin typeface="Calibri"/>
              </a:rPr>
              <a:t>stendra online</a:t>
            </a:r>
            <a:br/>
            <a:r>
              <a:rPr b="false" i="false" strike="noStrike" sz="1200" u="none">
                <a:solidFill>
                  <a:srgbClr val="FFFFFF"/>
                </a:solidFill>
                <a:latin typeface="Calibri"/>
              </a:rPr>
              <a:t>avanafil news</a:t>
            </a:r>
            <a:br/>
            <a:r>
              <a:rPr b="false" i="false" strike="noStrike" sz="1200" u="none">
                <a:solidFill>
                  <a:srgbClr val="FFFFFF"/>
                </a:solidFill>
                <a:latin typeface="Calibri"/>
              </a:rPr>
              <a:t>avana 2570 natuzzi</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It alternative sources that is suitable - mart that might be lying about our style the doorstep once generic cymbalta passes into the drug interactions</a:t>
            </a:r>
            <a:br/>
            <a:r>
              <a:rPr b="false" i="false" strike="noStrike" sz="1200" u="none">
                <a:solidFill>
                  <a:srgbClr val="FFFFFF"/>
                </a:solidFill>
                <a:latin typeface="Calibri"/>
              </a:rPr>
              <a:t>avanafil formulary</a:t>
            </a:r>
            <a:br/>
            <a:r>
              <a:rPr b="false" i="false" strike="noStrike" sz="1200" u="none">
                <a:solidFill>
                  <a:srgbClr val="FFFFFF"/>
                </a:solidFill>
                <a:latin typeface="Calibri"/>
              </a:rPr>
              <a:t>stendra how much does it cost</a:t>
            </a:r>
            <a:br/>
            <a:r>
              <a:rPr b="false" i="false" strike="noStrike" sz="1200" u="none">
                <a:solidFill>
                  <a:srgbClr val="FFFFFF"/>
                </a:solidFill>
                <a:latin typeface="Calibri"/>
              </a:rPr>
              <a:t>stendra where to buy</a:t>
            </a:r>
            <a:br/>
            <a:r>
              <a:rPr b="false" i="false" strike="noStrike" sz="1200" u="none">
                <a:solidFill>
                  <a:srgbClr val="FFFFFF"/>
                </a:solidFill>
                <a:latin typeface="Calibri"/>
              </a:rPr>
              <a:t>On the good side I had to take my wedding ring off because before the week was even up I have slimmed down so much I was afraid it would slip off and I wouldn't notice</a:t>
            </a:r>
            <a:br/>
            <a:r>
              <a:rPr b="false" i="false" strike="noStrike" sz="1200" u="none">
                <a:solidFill>
                  <a:srgbClr val="FFFFFF"/>
                </a:solidFill>
                <a:latin typeface="Calibri"/>
              </a:rPr>
              <a:t>stendra for ed</a:t>
            </a:r>
            <a:br/>
            <a:r>
              <a:rPr b="false" i="false" strike="noStrike" sz="1200" u="none">
                <a:solidFill>
                  <a:srgbClr val="FFFFFF"/>
                </a:solidFill>
                <a:latin typeface="Calibri"/>
              </a:rPr>
              <a:t>liquid avanafil</a:t>
            </a:r>
            <a:br/>
            <a:r>
              <a:rPr b="false" i="false" strike="noStrike" sz="1200" u="none">
                <a:solidFill>
                  <a:srgbClr val="FFFFFF"/>
                </a:solidFill>
                <a:latin typeface="Calibri"/>
              </a:rPr>
              <a:t>stendra to buy</a:t>
            </a:r>
            <a:br/>
            <a:r>
              <a:rPr b="false" i="false" strike="noStrike" sz="1200" u="none">
                <a:solidFill>
                  <a:srgbClr val="FFFFFF"/>
                </a:solidFill>
                <a:latin typeface="Calibri"/>
              </a:rPr>
              <a:t>stendra medication</a:t>
            </a:r>
            <a:br/>
            <a:r>
              <a:rPr b="false" i="false" strike="noStrike" sz="1200" u="none">
                <a:solidFill>
                  <a:srgbClr val="FFFFFF"/>
                </a:solidFill>
                <a:latin typeface="Calibri"/>
              </a:rPr>
              <a:t>In: Gilman AG, Rall TW, Nies AS et al, eds</a:t>
            </a:r>
            <a:br/>
            <a:r>
              <a:rPr b="false" i="false" strike="noStrike" sz="1200" u="none">
                <a:solidFill>
                  <a:srgbClr val="FFFFFF"/>
                </a:solidFill>
                <a:latin typeface="Calibri"/>
              </a:rPr>
              <a:t>avanafil label</a:t>
            </a:r>
            <a:br/>
            <a:r>
              <a:rPr b="false" i="false" strike="noStrike" sz="1200" u="none">
                <a:solidFill>
                  <a:srgbClr val="FFFFFF"/>
                </a:solidFill>
                <a:latin typeface="Calibri"/>
              </a:rPr>
              <a:t>stendra full prescribing information</a:t>
            </a:r>
            <a:br/>
            <a:r>
              <a:rPr b="false" i="false" strike="noStrike" sz="1200" u="none">
                <a:solidFill>
                  <a:srgbClr val="FFFFFF"/>
                </a:solidFill>
                <a:latin typeface="Calibri"/>
              </a:rPr>
              <a:t>Bacterial antibiotic resistance is a significant problem in Richmond, Virginia, and throughout the United States</a:t>
            </a:r>
            <a:br/>
            <a:r>
              <a:rPr b="false" i="false" strike="noStrike" sz="1200" u="none">
                <a:solidFill>
                  <a:srgbClr val="FFFFFF"/>
                </a:solidFill>
                <a:latin typeface="Calibri"/>
              </a:rPr>
              <a:t>avanafil revive study</a:t>
            </a:r>
            <a:br/>
            <a:r>
              <a:rPr b="false" i="false" strike="noStrike" sz="1200" u="none">
                <a:solidFill>
                  <a:srgbClr val="FFFFFF"/>
                </a:solidFill>
                <a:latin typeface="Calibri"/>
              </a:rPr>
              <a:t>Heb je naast salicyzuur nog andere producten die je aan kan raden?</a:t>
            </a:r>
            <a:br/>
            <a:r>
              <a:rPr b="false" i="false" strike="noStrike" sz="1200" u="none">
                <a:solidFill>
                  <a:srgbClr val="FFFFFF"/>
                </a:solidFill>
                <a:latin typeface="Calibri"/>
              </a:rPr>
              <a:t>stendra package insert</a:t>
            </a:r>
            <a:br/>
            <a:r>
              <a:rPr b="false" i="false" strike="noStrike" sz="1200" u="none">
                <a:solidFill>
                  <a:srgbClr val="FFFFFF"/>
                </a:solidFill>
                <a:latin typeface="Calibri"/>
              </a:rPr>
              <a:t>stendra emea</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avana</a:t>
            </a:r>
            <a:br/>
            <a:r>
              <a:rPr b="false" i="false" strike="noStrike" sz="1200" u="none">
                <a:solidFill>
                  <a:srgbClr val="FFFFFF"/>
                </a:solidFill>
                <a:latin typeface="Calibri"/>
              </a:rPr>
              <a:t>If you have this type of inhaler, you should not try to change the numbers or remove the counter from the canister</a:t>
            </a:r>
            <a:br/>
            <a:r>
              <a:rPr b="false" i="false" strike="noStrike" sz="1200" u="none">
                <a:solidFill>
                  <a:srgbClr val="FFFFFF"/>
                </a:solidFill>
                <a:latin typeface="Calibri"/>
              </a:rPr>
              <a:t>stendra buy</a:t>
            </a:r>
            <a:br/>
            <a:r>
              <a:rPr b="false" i="false" strike="noStrike" sz="1200" u="none">
                <a:solidFill>
                  <a:srgbClr val="FFFFFF"/>
                </a:solidFill>
                <a:latin typeface="Calibri"/>
              </a:rPr>
              <a:t>avanafil clinical trials</a:t>
            </a:r>
            <a:br/>
            <a:r>
              <a:rPr b="false" i="false" strike="noStrike" sz="1200" u="none">
                <a:solidFill>
                  <a:srgbClr val="FFFFFF"/>
                </a:solidFill>
                <a:latin typeface="Calibri"/>
              </a:rPr>
              <a:t>She just yesterday broke her femur and the doctor said it was a classic nexium break I think we need to look into this a lot more.</a:t>
            </a:r>
            <a:br/>
            <a:r>
              <a:rPr b="false" i="false" strike="noStrike" sz="1200" u="none">
                <a:solidFill>
                  <a:srgbClr val="FFFFFF"/>
                </a:solidFill>
                <a:latin typeface="Calibri"/>
              </a:rPr>
              <a:t>stendra usa</a:t>
            </a:r>
            <a:br/>
            <a:r>
              <a:rPr b="false" i="false" strike="noStrike" sz="1200" u="none">
                <a:solidFill>
                  <a:srgbClr val="FFFFFF"/>
                </a:solidFill>
                <a:latin typeface="Calibri"/>
              </a:rPr>
              <a:t>avanafil hersteller</a:t>
            </a:r>
            <a:br/>
            <a:r>
              <a:rPr b="false" i="false" strike="noStrike" sz="1200" u="none">
                <a:solidFill>
                  <a:srgbClr val="FFFFFF"/>
                </a:solidFill>
                <a:latin typeface="Calibri"/>
              </a:rPr>
              <a:t>avanafil onset of action</a:t>
            </a:r>
            <a:br/>
            <a:r>
              <a:rPr b="false" i="false" strike="noStrike" sz="1200" u="none">
                <a:solidFill>
                  <a:srgbClr val="FFFFFF"/>
                </a:solidFill>
                <a:latin typeface="Calibri"/>
              </a:rPr>
              <a:t>avanafil dosage form</a:t>
            </a:r>
            <a:br/>
            <a:r>
              <a:rPr b="false" i="false" strike="noStrike" sz="1200" u="none">
                <a:solidFill>
                  <a:srgbClr val="FFFFFF"/>
                </a:solidFill>
                <a:latin typeface="Calibri"/>
              </a:rPr>
              <a:t>They carefully monitor every patient taking this medicine.</a:t>
            </a:r>
            <a:br/>
            <a:r>
              <a:rPr b="false" i="false" strike="noStrike" sz="1200" u="none">
                <a:solidFill>
                  <a:srgbClr val="FFFFFF"/>
                </a:solidFill>
                <a:latin typeface="Calibri"/>
              </a:rPr>
              <a:t>stendra 100mg reviews</a:t>
            </a:r>
            <a:br/>
            <a:r>
              <a:rPr b="false" i="false" strike="noStrike" sz="1200" u="none">
                <a:solidFill>
                  <a:srgbClr val="FFFFFF"/>
                </a:solidFill>
                <a:latin typeface="Calibri"/>
              </a:rPr>
              <a:t>avana 2014 annual meeting</a:t>
            </a:r>
            <a:br/>
            <a:r>
              <a:rPr b="false" i="false" strike="noStrike" sz="1200" u="none">
                <a:solidFill>
                  <a:srgbClr val="FFFFFF"/>
                </a:solidFill>
                <a:latin typeface="Calibri"/>
              </a:rPr>
              <a:t>Treatment with any of PDE5 inhibitors allows approximately 65% of men to resume sexual intercourse</a:t>
            </a:r>
            <a:br/>
            <a:r>
              <a:rPr b="false" i="false" strike="noStrike" sz="1200" u="none">
                <a:solidFill>
                  <a:srgbClr val="FFFFFF"/>
                </a:solidFill>
                <a:latin typeface="Calibri"/>
              </a:rPr>
              <a:t>stendra nz</a:t>
            </a:r>
            <a:br/>
            <a:r>
              <a:rPr b="false" i="false" strike="noStrike" sz="1200" u="none">
                <a:solidFill>
                  <a:srgbClr val="FFFFFF"/>
                </a:solidFill>
                <a:latin typeface="Calibri"/>
              </a:rPr>
              <a:t>stendra in pakistan</a:t>
            </a:r>
            <a:br/>
            <a:r>
              <a:rPr b="false" i="false" strike="noStrike" sz="1200" u="none">
                <a:solidFill>
                  <a:srgbClr val="FFFFFF"/>
                </a:solidFill>
                <a:latin typeface="Calibri"/>
              </a:rPr>
              <a:t>She slowly became more happy, and was not as gloomy</a:t>
            </a:r>
            <a:br/>
            <a:r>
              <a:rPr b="false" i="false" strike="noStrike" sz="1200" u="none">
                <a:solidFill>
                  <a:srgbClr val="FFFFFF"/>
                </a:solidFill>
                <a:latin typeface="Calibri"/>
              </a:rPr>
              <a:t>stendra no brasil</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avanafil pka</a:t>
            </a:r>
            <a:br/>
            <a:r>
              <a:rPr b="false" i="false" strike="noStrike" sz="1200" u="none">
                <a:solidFill>
                  <a:srgbClr val="FFFFFF"/>
                </a:solidFill>
                <a:latin typeface="Calibri"/>
              </a:rPr>
              <a:t>In FETs you only rely on the Estrace, and some women just don't react to that as much</a:t>
            </a:r>
            <a:br/>
            <a:r>
              <a:rPr b="false" i="false" strike="noStrike" sz="1200" u="none">
                <a:solidFill>
                  <a:srgbClr val="FFFFFF"/>
                </a:solidFill>
                <a:latin typeface="Calibri"/>
              </a:rPr>
              <a:t>stendra order</a:t>
            </a:r>
            <a:br/>
            <a:r>
              <a:rPr b="false" i="false" strike="noStrike" sz="1200" u="none">
                <a:solidFill>
                  <a:srgbClr val="FFFFFF"/>
                </a:solidFill>
                <a:latin typeface="Calibri"/>
              </a:rPr>
              <a:t>avanafil erfahrungen</a:t>
            </a:r>
            <a:br/>
            <a:r>
              <a:rPr b="false" i="false" strike="noStrike" sz="1200" u="none">
                <a:solidFill>
                  <a:srgbClr val="FFFFFF"/>
                </a:solidFill>
                <a:latin typeface="Calibri"/>
              </a:rPr>
              <a:t>avanafil impurities</a:t>
            </a:r>
            <a:br/>
            <a:r>
              <a:rPr b="false" i="false" strike="noStrike" sz="1200" u="none">
                <a:solidFill>
                  <a:srgbClr val="FFFFFF"/>
                </a:solidFill>
                <a:latin typeface="Calibri"/>
              </a:rPr>
              <a:t>Also usedto treat Urinary Tract Infections in does</a:t>
            </a:r>
            <a:br/>
            <a:r>
              <a:rPr b="false" i="false" strike="noStrike" sz="1200" u="none">
                <a:solidFill>
                  <a:srgbClr val="FFFFFF"/>
                </a:solidFill>
                <a:latin typeface="Calibri"/>
              </a:rPr>
              <a:t>avanafil buy</a:t>
            </a:r>
            <a:br/>
            <a:r>
              <a:rPr b="false" i="false" strike="noStrike" sz="1200" u="none">
                <a:solidFill>
                  <a:srgbClr val="FFFFFF"/>
                </a:solidFill>
                <a:latin typeface="Calibri"/>
              </a:rPr>
              <a:t>stendra voucher</a:t>
            </a:r>
            <a:br/>
            <a:r>
              <a:rPr b="false" i="false" strike="noStrike" sz="1200" u="none">
                <a:solidFill>
                  <a:srgbClr val="FFFFFF"/>
                </a:solidFill>
                <a:latin typeface="Calibri"/>
              </a:rPr>
              <a:t>The actual neurochemical mechanism is unknown, but CMI's capacity to inhibit the reuptake of serotonin (5-HT) is thought to be important.</a:t>
            </a:r>
            <a:br/>
            <a:r>
              <a:rPr b="false" i="false" strike="noStrike" sz="1200" u="none">
                <a:solidFill>
                  <a:srgbClr val="FFFFFF"/>
                </a:solidFill>
                <a:latin typeface="Calibri"/>
              </a:rPr>
              <a:t>avanafil spc</a:t>
            </a:r>
            <a:br/>
            <a:r>
              <a:rPr b="false" i="false" strike="noStrike" sz="1200" u="none">
                <a:solidFill>
                  <a:srgbClr val="FFFFFF"/>
                </a:solidFill>
                <a:latin typeface="Calibri"/>
              </a:rPr>
              <a:t>avanafil dapoxetine</a:t>
            </a:r>
            <a:br/>
            <a:r>
              <a:rPr b="false" i="false" strike="noStrike" sz="1200" u="none">
                <a:solidFill>
                  <a:srgbClr val="FFFFFF"/>
                </a:solidFill>
                <a:latin typeface="Calibri"/>
              </a:rPr>
              <a:t>stendra uk</a:t>
            </a:r>
            <a:br/>
            <a:r>
              <a:rPr b="false" i="false" strike="noStrike" sz="1200" u="none">
                <a:solidFill>
                  <a:srgbClr val="FFFFFF"/>
                </a:solidFill>
                <a:latin typeface="Calibri"/>
              </a:rPr>
              <a:t>amara avana price</a:t>
            </a:r>
            <a:br/>
            <a:r>
              <a:rPr b="false" i="false" strike="noStrike" sz="1200" u="none">
                <a:solidFill>
                  <a:srgbClr val="FFFFFF"/>
                </a:solidFill>
                <a:latin typeface="Calibri"/>
              </a:rPr>
              <a:t>Thanks , I have just been looking for information about this topic for a long time and yours is the greatest I have came upon so far</a:t>
            </a:r>
            <a:br/>
            <a:r>
              <a:rPr b="false" i="false" strike="noStrike" sz="1200" u="none">
                <a:solidFill>
                  <a:srgbClr val="FFFFFF"/>
                </a:solidFill>
                <a:latin typeface="Calibri"/>
              </a:rPr>
              <a:t>avanafil research chemical</a:t>
            </a:r>
            <a:br/>
            <a:r>
              <a:rPr b="false" i="false" strike="noStrike" sz="1200" u="none">
                <a:solidFill>
                  <a:srgbClr val="FFFFFF"/>
                </a:solidFill>
                <a:latin typeface="Calibri"/>
              </a:rPr>
              <a:t>This may be due to a blood problem called anaemia, Over-active behaviour in children Tell your doctor or pharmacist if any of the following side effects get serious or lasts longer than a few days</a:t>
            </a:r>
            <a:br/>
            <a:r>
              <a:rPr b="false" i="false" strike="noStrike" sz="1200" u="none">
                <a:solidFill>
                  <a:srgbClr val="FFFFFF"/>
                </a:solidFill>
                <a:latin typeface="Calibri"/>
              </a:rPr>
              <a:t>avanafil melting point</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avana petroleum share price</a:t>
            </a:r>
            <a:br/>
            <a:r>
              <a:rPr b="false" i="false" strike="noStrike" sz="1200" u="none">
                <a:solidFill>
                  <a:srgbClr val="FFFFFF"/>
                </a:solidFill>
                <a:latin typeface="Calibri"/>
              </a:rPr>
              <a:t>Even though Giants co-owner John Mara had publicly promised to make the 26-year-old Cruz 0La very wealthy young man,0M the Giants balked at paying him the going rate for a No</a:t>
            </a:r>
            <a:br/>
            <a:r>
              <a:rPr b="false" i="false" strike="noStrike" sz="1200" u="none">
                <a:solidFill>
                  <a:srgbClr val="FFFFFF"/>
                </a:solidFill>
                <a:latin typeface="Calibri"/>
              </a:rPr>
              <a:t>avanafil 2012</a:t>
            </a:r>
            <a:br/>
            <a:r>
              <a:rPr b="false" i="false" strike="noStrike" sz="1200" u="none">
                <a:solidFill>
                  <a:srgbClr val="FFFFFF"/>
                </a:solidFill>
                <a:latin typeface="Calibri"/>
              </a:rPr>
              <a:t>l'avanafil</a:t>
            </a:r>
            <a:br/>
            <a:r>
              <a:rPr b="false" i="false" strike="noStrike" sz="1200" u="none">
                <a:solidFill>
                  <a:srgbClr val="FFFFFF"/>
                </a:solidFill>
                <a:latin typeface="Calibri"/>
              </a:rPr>
              <a:t>The drug is started after anabolic steroids are stopped</a:t>
            </a:r>
            <a:br/>
            <a:r>
              <a:rPr b="false" i="false" strike="noStrike" sz="1200" u="none">
                <a:solidFill>
                  <a:srgbClr val="FFFFFF"/>
                </a:solidFill>
                <a:latin typeface="Calibri"/>
              </a:rPr>
              <a:t>stendra kopen</a:t>
            </a:r>
            <a:br/>
            <a:r>
              <a:rPr b="false" i="false" strike="noStrike" sz="1200" u="none">
                <a:solidFill>
                  <a:srgbClr val="FFFFFF"/>
                </a:solidFill>
                <a:latin typeface="Calibri"/>
              </a:rPr>
              <a:t>avanafil in india</a:t>
            </a:r>
            <a:br/>
            <a:r>
              <a:rPr b="false" i="false" strike="noStrike" sz="1200" u="none">
                <a:solidFill>
                  <a:srgbClr val="FFFFFF"/>
                </a:solidFill>
                <a:latin typeface="Calibri"/>
              </a:rPr>
              <a:t>stendra malaysia</a:t>
            </a:r>
            <a:br/>
            <a:r>
              <a:rPr b="false" i="false" strike="noStrike" sz="1200" u="none">
                <a:solidFill>
                  <a:srgbClr val="FFFFFF"/>
                </a:solidFill>
                <a:latin typeface="Calibri"/>
              </a:rPr>
              <a:t>avanafil msds</a:t>
            </a:r>
            <a:br/>
            <a:r>
              <a:rPr b="false" i="false" strike="noStrike" sz="1200" u="none">
                <a:solidFill>
                  <a:srgbClr val="FFFFFF"/>
                </a:solidFill>
                <a:latin typeface="Calibri"/>
              </a:rPr>
              <a:t>avana mg</a:t>
            </a:r>
            <a:br/>
            <a:r>
              <a:rPr b="false" i="false" strike="noStrike" sz="1200" u="none">
                <a:solidFill>
                  <a:srgbClr val="FFFFFF"/>
                </a:solidFill>
                <a:latin typeface="Calibri"/>
              </a:rPr>
              <a:t>avanafil uk</a:t>
            </a:r>
            <a:br/>
            <a:r>
              <a:rPr b="false" i="false" strike="noStrike" sz="1200" u="none">
                <a:solidFill>
                  <a:srgbClr val="FFFFFF"/>
                </a:solidFill>
                <a:latin typeface="Calibri"/>
              </a:rPr>
              <a:t>stendra in australia</a:t>
            </a:r>
            <a:br/>
            <a:r>
              <a:rPr b="false" i="false" strike="noStrike" sz="1200" u="none">
                <a:solidFill>
                  <a:srgbClr val="FFFFFF"/>
                </a:solidFill>
                <a:latin typeface="Calibri"/>
              </a:rPr>
              <a:t>avanafil ed</a:t>
            </a:r>
            <a:br/>
            <a:r>
              <a:rPr b="false" i="false" strike="noStrike" sz="1200" u="none">
                <a:solidFill>
                  <a:srgbClr val="FFFFFF"/>
                </a:solidFill>
                <a:latin typeface="Calibri"/>
              </a:rPr>
              <a:t>can i buy avanafil</a:t>
            </a:r>
            <a:br/>
            <a:r>
              <a:rPr b="false" i="false" strike="noStrike" sz="1200" u="none">
                <a:solidFill>
                  <a:srgbClr val="FFFFFF"/>
                </a:solidFill>
                <a:latin typeface="Calibri"/>
              </a:rPr>
              <a:t>Monopril Foreign Pharmacy Bargain No Prescription Sore Breasts After Clomid 50mg Diabetes Pulmonary Fibrosis Shelf Life Of Plan B Morning After Pill</a:t>
            </a:r>
            <a:br/>
            <a:r>
              <a:rPr b="false" i="false" strike="noStrike" sz="1200" u="none">
                <a:solidFill>
                  <a:srgbClr val="FFFFFF"/>
                </a:solidFill>
                <a:latin typeface="Calibri"/>
              </a:rPr>
              <a:t>avanafil coa</a:t>
            </a:r>
            <a:br/>
            <a:r>
              <a:rPr b="false" i="false" strike="noStrike" sz="1200" u="none">
                <a:solidFill>
                  <a:srgbClr val="FFFFFF"/>
                </a:solidFill>
                <a:latin typeface="Calibri"/>
              </a:rPr>
              <a:t>avanafil monograph</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Once he cured his Candida through mainly a heavy detox and diet (all in his book), his acne so Simple</a:t>
            </a:r>
            <a:br/>
            <a:r>
              <a:rPr b="false" i="false" strike="noStrike" sz="1200" u="none">
                <a:solidFill>
                  <a:srgbClr val="FFFFFF"/>
                </a:solidFill>
                <a:latin typeface="Calibri"/>
              </a:rPr>
              <a:t>generic stendra</a:t>
            </a:r>
            <a:br/>
            <a:r>
              <a:rPr b="false" i="false" strike="noStrike" sz="1200" u="none">
                <a:solidFill>
                  <a:srgbClr val="FFFFFF"/>
                </a:solidFill>
                <a:latin typeface="Calibri"/>
              </a:rPr>
              <a:t>It can affect persons of any age, with one study finding an age range of 12 to 78 years.</a:t>
            </a:r>
            <a:br/>
            <a:r>
              <a:rPr b="false" i="false" strike="noStrike" sz="1200" u="none">
                <a:solidFill>
                  <a:srgbClr val="FFFFFF"/>
                </a:solidFill>
                <a:latin typeface="Calibri"/>
              </a:rPr>
              <a:t>stendra dosage</a:t>
            </a:r>
            <a:br/>
            <a:r>
              <a:rPr b="false" i="false" strike="noStrike" sz="1200" u="none">
                <a:solidFill>
                  <a:srgbClr val="FFFFFF"/>
                </a:solidFill>
                <a:latin typeface="Calibri"/>
              </a:rPr>
              <a:t>natuzzi avana price canada</a:t>
            </a:r>
            <a:br/>
            <a:r>
              <a:rPr b="false" i="false" strike="noStrike" sz="1200" u="none">
                <a:solidFill>
                  <a:srgbClr val="FFFFFF"/>
                </a:solidFill>
                <a:latin typeface="Calibri"/>
              </a:rPr>
              <a:t>The overwhelming majority of the remaining patients hadsystemic-course JIA</a:t>
            </a:r>
            <a:br/>
            <a:r>
              <a:rPr b="false" i="false" strike="noStrike" sz="1200" u="none">
                <a:solidFill>
                  <a:srgbClr val="FFFFFF"/>
                </a:solidFill>
                <a:latin typeface="Calibri"/>
              </a:rPr>
              <a:t>avanafil cost</a:t>
            </a:r>
            <a:br/>
            <a:r>
              <a:rPr b="false" i="false" strike="noStrike" sz="1200" u="none">
                <a:solidFill>
                  <a:srgbClr val="FFFFFF"/>
                </a:solidFill>
                <a:latin typeface="Calibri"/>
              </a:rPr>
              <a:t>avanafil nome commerciale</a:t>
            </a:r>
            <a:br/>
            <a:r>
              <a:rPr b="false" i="false" strike="noStrike" sz="1200" u="none">
                <a:solidFill>
                  <a:srgbClr val="FFFFFF"/>
                </a:solidFill>
                <a:latin typeface="Calibri"/>
              </a:rPr>
              <a:t>avana 2570</a:t>
            </a:r>
            <a:br/>
            <a:r>
              <a:rPr b="false" i="false" strike="noStrike" sz="1200" u="none">
                <a:solidFill>
                  <a:srgbClr val="FFFFFF"/>
                </a:solidFill>
                <a:latin typeface="Calibri"/>
              </a:rPr>
              <a:t>stendra tab</a:t>
            </a:r>
            <a:br/>
            <a:r>
              <a:rPr b="false" i="false" strike="noStrike" sz="1200" u="none">
                <a:solidFill>
                  <a:srgbClr val="FFFFFF"/>
                </a:solidFill>
                <a:latin typeface="Calibri"/>
              </a:rPr>
              <a:t>wirkstoff avanafil</a:t>
            </a:r>
            <a:br/>
            <a:r>
              <a:rPr b="false" i="false" strike="noStrike" sz="1200" u="none">
                <a:solidFill>
                  <a:srgbClr val="FFFFFF"/>
                </a:solidFill>
                <a:latin typeface="Calibri"/>
              </a:rPr>
              <a:t>Armed with this knowledge, it is thought that this feature could eventually lead to the advancement of artificial intelligence, permitting a greater degree of sentience in man-made machinery.</a:t>
            </a:r>
            <a:br/>
            <a:r>
              <a:rPr b="false" i="false" strike="noStrike" sz="1200" u="none">
                <a:solidFill>
                  <a:srgbClr val="FFFFFF"/>
                </a:solidFill>
                <a:latin typeface="Calibri"/>
              </a:rPr>
              <a:t>avana on seven prices</a:t>
            </a:r>
            <a:br/>
            <a:r>
              <a:rPr b="false" i="false" strike="noStrike" sz="1200" u="none">
                <a:solidFill>
                  <a:srgbClr val="FFFFFF"/>
                </a:solidFill>
                <a:latin typeface="Calibri"/>
              </a:rPr>
              <a:t>avanafil kaufen</a:t>
            </a:r>
            <a:br/>
            <a:r>
              <a:rPr b="false" i="false" strike="noStrike" sz="1200" u="none">
                <a:solidFill>
                  <a:srgbClr val="FFFFFF"/>
                </a:solidFill>
                <a:latin typeface="Calibri"/>
              </a:rPr>
              <a:t>stendra how it works</a:t>
            </a:r>
            <a:br/>
            <a:r>
              <a:rPr b="false" i="false" strike="noStrike" sz="1200" u="none">
                <a:solidFill>
                  <a:srgbClr val="FFFFFF"/>
                </a:solidFill>
                <a:latin typeface="Calibri"/>
              </a:rPr>
              <a:t>stendra rx list</a:t>
            </a:r>
            <a:br/>
            <a:r>
              <a:rPr b="false" i="false" strike="noStrike" sz="1200" u="none">
                <a:solidFill>
                  <a:srgbClr val="FFFFFF"/>
                </a:solidFill>
                <a:latin typeface="Calibri"/>
              </a:rPr>
              <a:t>avanafil generic</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That&amp;rsquo;s roughly S250 today, so they found their way into the gardens of the wealthy all over the world</a:t>
            </a:r>
            <a:br/>
            <a:r>
              <a:rPr b="false" i="false" strike="noStrike" sz="1200" u="none">
                <a:solidFill>
                  <a:srgbClr val="FFFFFF"/>
                </a:solidFill>
                <a:latin typeface="Calibri"/>
              </a:rPr>
              <a:t>stendra greece</a:t>
            </a:r>
            <a:br/>
            <a:r>
              <a:rPr b="false" i="false" strike="noStrike" sz="1200" u="none">
                <a:solidFill>
                  <a:srgbClr val="FFFFFF"/>
                </a:solidFill>
                <a:latin typeface="Calibri"/>
              </a:rPr>
              <a:t>avanafil suppliers</a:t>
            </a:r>
            <a:br/>
            <a:r>
              <a:rPr b="false" i="false" strike="noStrike" sz="1200" u="none">
                <a:solidFill>
                  <a:srgbClr val="FFFFFF"/>
                </a:solidFill>
                <a:latin typeface="Calibri"/>
              </a:rPr>
              <a:t>COMPRIMIDOS:El principio activo es hidrocloruro de tamsulosina 0,4 mg</a:t>
            </a:r>
            <a:br/>
            <a:r>
              <a:rPr b="false" i="false" strike="noStrike" sz="1200" u="none">
                <a:solidFill>
                  <a:srgbClr val="FFFFFF"/>
                </a:solidFill>
                <a:latin typeface="Calibri"/>
              </a:rPr>
              <a:t>stendra brasil</a:t>
            </a:r>
            <a:br/>
            <a:r>
              <a:rPr b="false" i="false" strike="noStrike" sz="1200" u="none">
                <a:solidFill>
                  <a:srgbClr val="FFFFFF"/>
                </a:solidFill>
                <a:latin typeface="Calibri"/>
              </a:rPr>
              <a:t>stendra 100mg price</a:t>
            </a:r>
            <a:br/>
            <a:r>
              <a:rPr b="false" i="false" strike="noStrike" sz="1200" u="none">
                <a:solidFill>
                  <a:srgbClr val="FFFFFF"/>
                </a:solidFill>
                <a:latin typeface="Calibri"/>
              </a:rPr>
              <a:t>Because of that I went to mental health provider</a:t>
            </a:r>
            <a:br/>
            <a:r>
              <a:rPr b="false" i="false" strike="noStrike" sz="1200" u="none">
                <a:solidFill>
                  <a:srgbClr val="FFFFFF"/>
                </a:solidFill>
                <a:latin typeface="Calibri"/>
              </a:rPr>
              <a:t>avanafil comparison</a:t>
            </a:r>
            <a:br/>
            <a:r>
              <a:rPr b="false" i="false" strike="noStrike" sz="1200" u="none">
                <a:solidFill>
                  <a:srgbClr val="FFFFFF"/>
                </a:solidFill>
                <a:latin typeface="Calibri"/>
              </a:rPr>
              <a:t>avanafil ndc</a:t>
            </a:r>
            <a:br/>
            <a:r>
              <a:rPr b="false" i="false" strike="noStrike" sz="1200" u="none">
                <a:solidFill>
                  <a:srgbClr val="FFFFFF"/>
                </a:solidFill>
                <a:latin typeface="Calibri"/>
              </a:rPr>
              <a:t>Your skin looks amazing I just wanted to tell you that</a:t>
            </a:r>
            <a:br/>
            <a:r>
              <a:rPr b="false" i="false" strike="noStrike" sz="1200" u="none">
                <a:solidFill>
                  <a:srgbClr val="FFFFFF"/>
                </a:solidFill>
                <a:latin typeface="Calibri"/>
              </a:rPr>
              <a:t>when will stendra be available for purchase</a:t>
            </a:r>
            <a:br/>
            <a:r>
              <a:rPr b="false" i="false" strike="noStrike" sz="1200" u="none">
                <a:solidFill>
                  <a:srgbClr val="FFFFFF"/>
                </a:solidFill>
                <a:latin typeface="Calibri"/>
              </a:rPr>
              <a:t>Role model synergistic relationships pot be rattling accommodating in commandment others virtually ethnic sense</a:t>
            </a:r>
            <a:br/>
            <a:r>
              <a:rPr b="false" i="false" strike="noStrike" sz="1200" u="none">
                <a:solidFill>
                  <a:srgbClr val="FFFFFF"/>
                </a:solidFill>
                <a:latin typeface="Calibri"/>
              </a:rPr>
              <a:t>revive avanafil</a:t>
            </a:r>
            <a:br/>
            <a:r>
              <a:rPr b="false" i="false" strike="noStrike" sz="1200" u="none">
                <a:solidFill>
                  <a:srgbClr val="FFFFFF"/>
                </a:solidFill>
                <a:latin typeface="Calibri"/>
              </a:rPr>
              <a:t>It&amp;rsquo;s speculated that minoxidil opens potassium ion channels, promotes collagen remodeling, and improves blood flow to the scalp</a:t>
            </a:r>
            <a:br/>
            <a:r>
              <a:rPr b="false" i="false" strike="noStrike" sz="1200" u="none">
                <a:solidFill>
                  <a:srgbClr val="FFFFFF"/>
                </a:solidFill>
                <a:latin typeface="Calibri"/>
              </a:rPr>
              <a:t>avanafil solubility</a:t>
            </a:r>
            <a:br/>
            <a:r>
              <a:rPr b="false" i="false" strike="noStrike" sz="1200" u="none">
                <a:solidFill>
                  <a:srgbClr val="FFFFFF"/>
                </a:solidFill>
                <a:latin typeface="Calibri"/>
              </a:rPr>
              <a:t>I do remember when I started the medicine I would have extremely vivid dreams at night that didn't make sense and it took a few months for that to subside</a:t>
            </a:r>
            <a:br/>
            <a:r>
              <a:rPr b="false" i="false" strike="noStrike" sz="1200" u="none">
                <a:solidFill>
                  <a:srgbClr val="FFFFFF"/>
                </a:solidFill>
                <a:latin typeface="Calibri"/>
              </a:rPr>
              <a:t>stendra india</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 urate level greater than 6.8mg/dL is considered hyperuricemia.</a:t>
            </a:r>
            <a:br/>
            <a:r>
              <a:rPr b="false" i="false" strike="noStrike" sz="1200" u="none">
                <a:solidFill>
                  <a:srgbClr val="FFFFFF"/>
                </a:solidFill>
                <a:latin typeface="Calibri"/>
              </a:rPr>
              <a:t>stendra user reviews</a:t>
            </a:r>
            <a:br/>
            <a:r>
              <a:rPr b="false" i="false" strike="noStrike" sz="1200" u="none">
                <a:solidFill>
                  <a:srgbClr val="FFFFFF"/>
                </a:solidFill>
                <a:latin typeface="Calibri"/>
              </a:rPr>
              <a:t>stendra onset of action</a:t>
            </a:r>
            <a:br/>
            <a:r>
              <a:rPr b="false" i="false" strike="noStrike" sz="1200" u="none">
                <a:solidFill>
                  <a:srgbClr val="FFFFFF"/>
                </a:solidFill>
                <a:latin typeface="Calibri"/>
              </a:rPr>
              <a:t>I have been on the depo for about 2 and a half years now</a:t>
            </a:r>
            <a:br/>
            <a:r>
              <a:rPr b="false" i="false" strike="noStrike" sz="1200" u="none">
                <a:solidFill>
                  <a:srgbClr val="FFFFFF"/>
                </a:solidFill>
                <a:latin typeface="Calibri"/>
              </a:rPr>
              <a:t>avana 200</a:t>
            </a:r>
            <a:br/>
            <a:r>
              <a:rPr b="false" i="false" strike="noStrike" sz="1200" u="none">
                <a:solidFill>
                  <a:srgbClr val="FFFFFF"/>
                </a:solidFill>
                <a:latin typeface="Calibri"/>
              </a:rPr>
              <a:t>It is slightly soluble in chloroform, dichloromethane, acetone, and methanol and practically insoluble in ethanol, ether and water</a:t>
            </a:r>
            <a:br/>
            <a:r>
              <a:rPr b="false" i="false" strike="noStrike" sz="1200" u="none">
                <a:solidFill>
                  <a:srgbClr val="FFFFFF"/>
                </a:solidFill>
                <a:latin typeface="Calibri"/>
              </a:rPr>
              <a:t>order stendra online</a:t>
            </a:r>
            <a:br/>
            <a:r>
              <a:rPr b="false" i="false" strike="noStrike" sz="1200" u="none">
                <a:solidFill>
                  <a:srgbClr val="FFFFFF"/>
                </a:solidFill>
                <a:latin typeface="Calibri"/>
              </a:rPr>
              <a:t>rate stendra</a:t>
            </a:r>
            <a:br/>
            <a:r>
              <a:rPr b="false" i="false" strike="noStrike" sz="1200" u="none">
                <a:solidFill>
                  <a:srgbClr val="FFFFFF"/>
                </a:solidFill>
                <a:latin typeface="Calibri"/>
              </a:rPr>
              <a:t>generic pharma stendra</a:t>
            </a:r>
            <a:br/>
            <a:r>
              <a:rPr b="false" i="false" strike="noStrike" sz="1200" u="none">
                <a:solidFill>
                  <a:srgbClr val="FFFFFF"/>
                </a:solidFill>
                <a:latin typeface="Calibri"/>
              </a:rPr>
              <a:t>stendra last</a:t>
            </a:r>
            <a:br/>
            <a:r>
              <a:rPr b="false" i="false" strike="noStrike" sz="1200" u="none">
                <a:solidFill>
                  <a:srgbClr val="FFFFFF"/>
                </a:solidFill>
                <a:latin typeface="Calibri"/>
              </a:rPr>
              <a:t>buy stendra online</a:t>
            </a:r>
            <a:br/>
            <a:r>
              <a:rPr b="false" i="false" strike="noStrike" sz="1200" u="none">
                <a:solidFill>
                  <a:srgbClr val="FFFFFF"/>
                </a:solidFill>
                <a:latin typeface="Calibri"/>
              </a:rPr>
              <a:t>avanafil where to buy</a:t>
            </a:r>
            <a:br/>
            <a:r>
              <a:rPr b="false" i="false" strike="noStrike" sz="1200" u="none">
                <a:solidFill>
                  <a:srgbClr val="FFFFFF"/>
                </a:solidFill>
                <a:latin typeface="Calibri"/>
              </a:rPr>
              <a:t>stendra also known as avanafil</a:t>
            </a:r>
            <a:br/>
            <a:r>
              <a:rPr b="false" i="false" strike="noStrike" sz="1200" u="none">
                <a:solidFill>
                  <a:srgbClr val="FFFFFF"/>
                </a:solidFill>
                <a:latin typeface="Calibri"/>
              </a:rPr>
              <a:t>stendra mechanism of action</a:t>
            </a:r>
            <a:br/>
            <a:r>
              <a:rPr b="false" i="false" strike="noStrike" sz="1200" u="none">
                <a:solidFill>
                  <a:srgbClr val="FFFFFF"/>
                </a:solidFill>
                <a:latin typeface="Calibri"/>
              </a:rPr>
              <a:t>stendra ema</a:t>
            </a:r>
            <a:br/>
            <a:r>
              <a:rPr b="false" i="false" strike="noStrike" sz="1200" u="none">
                <a:solidFill>
                  <a:srgbClr val="FFFFFF"/>
                </a:solidFill>
                <a:latin typeface="Calibri"/>
              </a:rPr>
              <a:t>None of them worked, after multiple tries</a:t>
            </a:r>
            <a:br/>
            <a:r>
              <a:rPr b="false" i="false" strike="noStrike" sz="1200" u="none">
                <a:solidFill>
                  <a:srgbClr val="FFFFFF"/>
                </a:solidFill>
                <a:latin typeface="Calibri"/>
              </a:rPr>
              <a:t>buy stendra 200 mg</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avanafil patent</a:t>
            </a:r>
            <a:br/>
            <a:r>
              <a:rPr b="false" i="false" strike="noStrike" sz="1200" u="none">
                <a:solidFill>
                  <a:srgbClr val="FFFFFF"/>
                </a:solidFill>
                <a:latin typeface="Calibri"/>
              </a:rPr>
              <a:t>Fuck off, that is not your job, dude</a:t>
            </a:r>
            <a:br/>
            <a:r>
              <a:rPr b="false" i="false" strike="noStrike" sz="1200" u="none">
                <a:solidFill>
                  <a:srgbClr val="FFFFFF"/>
                </a:solidFill>
                <a:latin typeface="Calibri"/>
              </a:rPr>
              <a:t>avana 200mg</a:t>
            </a:r>
            <a:br/>
            <a:r>
              <a:rPr b="false" i="false" strike="noStrike" sz="1200" u="none">
                <a:solidFill>
                  <a:srgbClr val="FFFFFF"/>
                </a:solidFill>
                <a:latin typeface="Calibri"/>
              </a:rPr>
              <a:t>avanafil metabolites</a:t>
            </a:r>
            <a:br/>
            <a:r>
              <a:rPr b="false" i="false" strike="noStrike" sz="1200" u="none">
                <a:solidFill>
                  <a:srgbClr val="FFFFFF"/>
                </a:solidFill>
                <a:latin typeface="Calibri"/>
              </a:rPr>
              <a:t>The corollary to this is that there is no magic bullet</a:t>
            </a:r>
            <a:br/>
            <a:r>
              <a:rPr b="false" i="false" strike="noStrike" sz="1200" u="none">
                <a:solidFill>
                  <a:srgbClr val="FFFFFF"/>
                </a:solidFill>
                <a:latin typeface="Calibri"/>
              </a:rPr>
              <a:t>avanafil europe</a:t>
            </a:r>
            <a:br/>
            <a:r>
              <a:rPr b="false" i="false" strike="noStrike" sz="1200" u="none">
                <a:solidFill>
                  <a:srgbClr val="FFFFFF"/>
                </a:solidFill>
                <a:latin typeface="Calibri"/>
              </a:rPr>
              <a:t>avanafil canada</a:t>
            </a:r>
            <a:br/>
            <a:r>
              <a:rPr b="false" i="false" strike="noStrike" sz="1200" u="none">
                <a:solidFill>
                  <a:srgbClr val="FFFFFF"/>
                </a:solidFill>
                <a:latin typeface="Calibri"/>
              </a:rPr>
              <a:t>Doxycycline should be swallowed in the upright position with sufficient liquid or food to ensure complete passage of the tablet into the stomach</a:t>
            </a:r>
            <a:br/>
            <a:r>
              <a:rPr b="false" i="false" strike="noStrike" sz="1200" u="none">
                <a:solidFill>
                  <a:srgbClr val="FFFFFF"/>
                </a:solidFill>
                <a:latin typeface="Calibri"/>
              </a:rPr>
              <a:t>stendra costo</a:t>
            </a:r>
            <a:br/>
            <a:r>
              <a:rPr b="false" i="false" strike="noStrike" sz="1200" u="none">
                <a:solidFill>
                  <a:srgbClr val="FFFFFF"/>
                </a:solidFill>
                <a:latin typeface="Calibri"/>
              </a:rPr>
              <a:t>Serious acute hypersensitivity reactions may require immediate emergency treatment.</a:t>
            </a:r>
            <a:br/>
            <a:r>
              <a:rPr b="false" i="false" strike="noStrike" sz="1200" u="none">
                <a:solidFill>
                  <a:srgbClr val="FFFFFF"/>
                </a:solidFill>
                <a:latin typeface="Calibri"/>
              </a:rPr>
              <a:t>stendra mg</a:t>
            </a:r>
            <a:br/>
            <a:r>
              <a:rPr b="false" i="false" strike="noStrike" sz="1200" u="none">
                <a:solidFill>
                  <a:srgbClr val="FFFFFF"/>
                </a:solidFill>
                <a:latin typeface="Calibri"/>
              </a:rPr>
              <a:t>avanafil in europe</a:t>
            </a:r>
            <a:br/>
            <a:r>
              <a:rPr b="false" i="false" strike="noStrike" sz="1200" u="none">
                <a:solidFill>
                  <a:srgbClr val="FFFFFF"/>
                </a:solidFill>
                <a:latin typeface="Calibri"/>
              </a:rPr>
              <a:t>stendra directions</a:t>
            </a:r>
            <a:br/>
            <a:r>
              <a:rPr b="false" i="false" strike="noStrike" sz="1200" u="none">
                <a:solidFill>
                  <a:srgbClr val="FFFFFF"/>
                </a:solidFill>
                <a:latin typeface="Calibri"/>
              </a:rPr>
              <a:t>stendra 100mg</a:t>
            </a:r>
            <a:br/>
            <a:r>
              <a:rPr b="false" i="false" strike="noStrike" sz="1200" u="none">
                <a:solidFill>
                  <a:srgbClr val="FFFFFF"/>
                </a:solidFill>
                <a:latin typeface="Calibri"/>
              </a:rPr>
              <a:t>stendra experience</a:t>
            </a:r>
            <a:br/>
            <a:r>
              <a:rPr b="false" i="false" strike="noStrike" sz="1200" u="none">
                <a:solidFill>
                  <a:srgbClr val="FFFFFF"/>
                </a:solidFill>
                <a:latin typeface="Calibri"/>
              </a:rPr>
              <a:t>cheap avanafil</a:t>
            </a:r>
            <a:br/>
            <a:r>
              <a:rPr b="false" i="false" strike="noStrike" sz="1200" u="none">
                <a:solidFill>
                  <a:srgbClr val="FFFFFF"/>
                </a:solidFill>
                <a:latin typeface="Calibri"/>
              </a:rPr>
              <a:t>avanafil zulassung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avanafil testimonials</a:t>
            </a:r>
            <a:br/>
            <a:r>
              <a:rPr b="false" i="false" strike="noStrike" sz="1200" u="none">
                <a:solidFill>
                  <a:srgbClr val="FFFFFF"/>
                </a:solidFill>
                <a:latin typeface="Calibri"/>
              </a:rPr>
              <a:t>Does Rogaine Work For Frontal Hair Loss Finasteride Propecia Zithromax For Bladder Infection Oral Suspension Ibuprofen Nursing Mothers Keflex Generic Price</a:t>
            </a:r>
            <a:br/>
            <a:r>
              <a:rPr b="false" i="false" strike="noStrike" sz="1200" u="none">
                <a:solidFill>
                  <a:srgbClr val="FFFFFF"/>
                </a:solidFill>
                <a:latin typeface="Calibri"/>
              </a:rPr>
              <a:t>avanafil hplc method</a:t>
            </a:r>
            <a:br/>
            <a:r>
              <a:rPr b="false" i="false" strike="noStrike" sz="1200" u="none">
                <a:solidFill>
                  <a:srgbClr val="FFFFFF"/>
                </a:solidFill>
                <a:latin typeface="Calibri"/>
              </a:rPr>
              <a:t>avanafil farmaco costo</a:t>
            </a:r>
            <a:br/>
            <a:r>
              <a:rPr b="false" i="false" strike="noStrike" sz="1200" u="none">
                <a:solidFill>
                  <a:srgbClr val="FFFFFF"/>
                </a:solidFill>
                <a:latin typeface="Calibri"/>
              </a:rPr>
              <a:t>stendra in south africa</a:t>
            </a:r>
            <a:br/>
            <a:r>
              <a:rPr b="false" i="false" strike="noStrike" sz="1200" u="none">
                <a:solidFill>
                  <a:srgbClr val="FFFFFF"/>
                </a:solidFill>
                <a:latin typeface="Calibri"/>
              </a:rPr>
              <a:t>Perhaps the trick just as promised</a:t>
            </a:r>
            <a:br/>
            <a:r>
              <a:rPr b="false" i="false" strike="noStrike" sz="1200" u="none">
                <a:solidFill>
                  <a:srgbClr val="FFFFFF"/>
                </a:solidFill>
                <a:latin typeface="Calibri"/>
              </a:rPr>
              <a:t>buy avana online</a:t>
            </a:r>
            <a:br/>
            <a:r>
              <a:rPr b="false" i="false" strike="noStrike" sz="1200" u="none">
                <a:solidFill>
                  <a:srgbClr val="FFFFFF"/>
                </a:solidFill>
                <a:latin typeface="Calibri"/>
              </a:rPr>
              <a:t>stendra trial</a:t>
            </a:r>
            <a:br/>
            <a:r>
              <a:rPr b="false" i="false" strike="noStrike" sz="1200" u="none">
                <a:solidFill>
                  <a:srgbClr val="FFFFFF"/>
                </a:solidFill>
                <a:latin typeface="Calibri"/>
              </a:rPr>
              <a:t>avanafil wiki</a:t>
            </a:r>
            <a:br/>
            <a:r>
              <a:rPr b="false" i="false" strike="noStrike" sz="1200" u="none">
                <a:solidFill>
                  <a:srgbClr val="FFFFFF"/>
                </a:solidFill>
                <a:latin typeface="Calibri"/>
              </a:rPr>
              <a:t>However, close monitoring must insure that roughening of the bipolar disorder does not occur.</a:t>
            </a:r>
            <a:br/>
            <a:r>
              <a:rPr b="false" i="false" strike="noStrike" sz="1200" u="none">
                <a:solidFill>
                  <a:srgbClr val="FFFFFF"/>
                </a:solidFill>
                <a:latin typeface="Calibri"/>
              </a:rPr>
              <a:t>stendra walmart</a:t>
            </a:r>
            <a:br/>
            <a:r>
              <a:rPr b="false" i="false" strike="noStrike" sz="1200" u="none">
                <a:solidFill>
                  <a:srgbClr val="FFFFFF"/>
                </a:solidFill>
                <a:latin typeface="Calibri"/>
              </a:rPr>
              <a:t>stendra wac price</a:t>
            </a:r>
            <a:br/>
            <a:r>
              <a:rPr b="false" i="false" strike="noStrike" sz="1200" u="none">
                <a:solidFill>
                  <a:srgbClr val="FFFFFF"/>
                </a:solidFill>
                <a:latin typeface="Calibri"/>
              </a:rPr>
              <a:t>does avanafil work</a:t>
            </a:r>
            <a:br/>
            <a:r>
              <a:rPr b="false" i="false" strike="noStrike" sz="1200" u="none">
                <a:solidFill>
                  <a:srgbClr val="FFFFFF"/>
                </a:solidFill>
                <a:latin typeface="Calibri"/>
              </a:rPr>
              <a:t>avanafil spedra</a:t>
            </a:r>
            <a:br/>
            <a:r>
              <a:rPr b="false" i="false" strike="noStrike" sz="1200" u="none">
                <a:solidFill>
                  <a:srgbClr val="FFFFFF"/>
                </a:solidFill>
                <a:latin typeface="Calibri"/>
              </a:rPr>
              <a:t>stendra 200 mg tablet</a:t>
            </a:r>
            <a:br/>
            <a:r>
              <a:rPr b="false" i="false" strike="noStrike" sz="1200" u="none">
                <a:solidFill>
                  <a:srgbClr val="FFFFFF"/>
                </a:solidFill>
                <a:latin typeface="Calibri"/>
              </a:rPr>
              <a:t>avanafil cas number</a:t>
            </a:r>
            <a:br/>
            <a:r>
              <a:rPr b="false" i="false" strike="noStrike" sz="1200" u="none">
                <a:solidFill>
                  <a:srgbClr val="FFFFFF"/>
                </a:solidFill>
                <a:latin typeface="Calibri"/>
              </a:rPr>
              <a:t>buy stendra discount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avanafil nhs</a:t>
            </a:r>
            <a:br/>
            <a:r>
              <a:rPr b="false" i="false" strike="noStrike" sz="1200" u="none">
                <a:solidFill>
                  <a:srgbClr val="FFFFFF"/>
                </a:solidFill>
                <a:latin typeface="Calibri"/>
              </a:rPr>
              <a:t>avanafil manufacturer</a:t>
            </a:r>
            <a:br/>
            <a:r>
              <a:rPr b="false" i="false" strike="noStrike" sz="1200" u="none">
                <a:solidFill>
                  <a:srgbClr val="FFFFFF"/>
                </a:solidFill>
                <a:latin typeface="Calibri"/>
              </a:rPr>
              <a:t>stendra discount card</a:t>
            </a:r>
            <a:br/>
            <a:r>
              <a:rPr b="false" i="false" strike="noStrike" sz="1200" u="none">
                <a:solidFill>
                  <a:srgbClr val="FFFFFF"/>
                </a:solidFill>
                <a:latin typeface="Calibri"/>
              </a:rPr>
              <a:t>avanafil 2014</a:t>
            </a:r>
            <a:br/>
            <a:r>
              <a:rPr b="false" i="false" strike="noStrike" sz="1200" u="none">
                <a:solidFill>
                  <a:srgbClr val="FFFFFF"/>
                </a:solidFill>
                <a:latin typeface="Calibri"/>
              </a:rPr>
              <a:t>Pancreas insufficiency causes malnutrition</a:t>
            </a:r>
            <a:br/>
            <a:r>
              <a:rPr b="false" i="false" strike="noStrike" sz="1200" u="none">
                <a:solidFill>
                  <a:srgbClr val="FFFFFF"/>
                </a:solidFill>
                <a:latin typeface="Calibri"/>
              </a:rPr>
              <a:t>avanafil manufacturer in india</a:t>
            </a:r>
            <a:br/>
            <a:r>
              <a:rPr b="false" i="false" strike="noStrike" sz="1200" u="none">
                <a:solidFill>
                  <a:srgbClr val="FFFFFF"/>
                </a:solidFill>
                <a:latin typeface="Calibri"/>
              </a:rPr>
              <a:t>buy avanafil in india</a:t>
            </a:r>
            <a:br/>
            <a:r>
              <a:rPr b="false" i="false" strike="noStrike" sz="1200" u="none">
                <a:solidFill>
                  <a:srgbClr val="FFFFFF"/>
                </a:solidFill>
                <a:latin typeface="Calibri"/>
              </a:rPr>
              <a:t>stendra blog</a:t>
            </a:r>
            <a:br/>
            <a:r>
              <a:rPr b="false" i="false" strike="noStrike" sz="1200" u="none">
                <a:solidFill>
                  <a:srgbClr val="FFFFFF"/>
                </a:solidFill>
                <a:latin typeface="Calibri"/>
              </a:rPr>
              <a:t>generic stendra online</a:t>
            </a:r>
            <a:br/>
            <a:r>
              <a:rPr b="false" i="false" strike="noStrike" sz="1200" u="none">
                <a:solidFill>
                  <a:srgbClr val="FFFFFF"/>
                </a:solidFill>
                <a:latin typeface="Calibri"/>
              </a:rPr>
              <a:t>stendra strengths</a:t>
            </a:r>
            <a:br/>
            <a:r>
              <a:rPr b="false" i="false" strike="noStrike" sz="1200" u="none">
                <a:solidFill>
                  <a:srgbClr val="FFFFFF"/>
                </a:solidFill>
                <a:latin typeface="Calibri"/>
              </a:rPr>
              <a:t>Store at room temperature between 68-77 degrees F (20-25 degrees C) away from direct sunlight</a:t>
            </a:r>
            <a:br/>
            <a:r>
              <a:rPr b="false" i="false" strike="noStrike" sz="1200" u="none">
                <a:solidFill>
                  <a:srgbClr val="FFFFFF"/>
                </a:solidFill>
                <a:latin typeface="Calibri"/>
              </a:rPr>
              <a:t>stendra us launch</a:t>
            </a:r>
            <a:br/>
            <a:r>
              <a:rPr b="false" i="false" strike="noStrike" sz="1200" u="none">
                <a:solidFill>
                  <a:srgbClr val="FFFFFF"/>
                </a:solidFill>
                <a:latin typeface="Calibri"/>
              </a:rPr>
              <a:t>stendra for sale</a:t>
            </a:r>
            <a:br/>
            <a:r>
              <a:rPr b="false" i="false" strike="noStrike" sz="1200" u="none">
                <a:solidFill>
                  <a:srgbClr val="FFFFFF"/>
                </a:solidFill>
                <a:latin typeface="Calibri"/>
              </a:rPr>
              <a:t>stendra video</a:t>
            </a:r>
            <a:br/>
            <a:r>
              <a:rPr b="false" i="false" strike="noStrike" sz="1200" u="none">
                <a:solidFill>
                  <a:srgbClr val="FFFFFF"/>
                </a:solidFill>
                <a:latin typeface="Calibri"/>
              </a:rPr>
              <a:t>avanafil volume of distribution</a:t>
            </a:r>
            <a:br/>
            <a:r>
              <a:rPr b="false" i="false" strike="noStrike" sz="1200" u="none">
                <a:solidFill>
                  <a:srgbClr val="FFFFFF"/>
                </a:solidFill>
                <a:latin typeface="Calibri"/>
              </a:rPr>
              <a:t>avanafil powder</a:t>
            </a:r>
            <a:br/>
            <a:r>
              <a:rPr b="false" i="false" strike="noStrike" sz="1200" u="none">
                <a:solidFill>
                  <a:srgbClr val="FFFFFF"/>
                </a:solidFill>
                <a:latin typeface="Calibri"/>
              </a:rPr>
              <a:t>avanafil tablet in india</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Moderate exercise for raspberry ketones</a:t>
            </a:r>
            <a:br/>
            <a:r>
              <a:rPr b="false" i="false" strike="noStrike" sz="1200" u="none">
                <a:solidFill>
                  <a:srgbClr val="FFFFFF"/>
                </a:solidFill>
                <a:latin typeface="Calibri"/>
              </a:rPr>
              <a:t>stendra any good</a:t>
            </a:r>
            <a:br/>
            <a:r>
              <a:rPr b="false" i="false" strike="noStrike" sz="1200" u="none">
                <a:solidFill>
                  <a:srgbClr val="FFFFFF"/>
                </a:solidFill>
                <a:latin typeface="Calibri"/>
              </a:rPr>
              <a:t>stendra singapore</a:t>
            </a:r>
            <a:br/>
            <a:r>
              <a:rPr b="false" i="false" strike="noStrike" sz="1200" u="none">
                <a:solidFill>
                  <a:srgbClr val="FFFFFF"/>
                </a:solidFill>
                <a:latin typeface="Calibri"/>
              </a:rPr>
              <a:t>(Both of us are over the legal age here, 18).I had to go up myself and also show my ID to get my pill and the guy looked at me almost with disgust, I could&amp;#39;nt believe it</a:t>
            </a:r>
            <a:br/>
            <a:r>
              <a:rPr b="false" i="false" strike="noStrike" sz="1200" u="none">
                <a:solidFill>
                  <a:srgbClr val="FFFFFF"/>
                </a:solidFill>
                <a:latin typeface="Calibri"/>
              </a:rPr>
              <a:t>avana 2 sisters</a:t>
            </a:r>
            <a:br/>
            <a:r>
              <a:rPr b="false" i="false" strike="noStrike" sz="1200" u="none">
                <a:solidFill>
                  <a:srgbClr val="FFFFFF"/>
                </a:solidFill>
                <a:latin typeface="Calibri"/>
              </a:rPr>
              <a:t>avanafil en espanol</a:t>
            </a:r>
            <a:br/>
            <a:r>
              <a:rPr b="false" i="false" strike="noStrike" sz="1200" u="none">
                <a:solidFill>
                  <a:srgbClr val="FFFFFF"/>
                </a:solidFill>
                <a:latin typeface="Calibri"/>
              </a:rPr>
              <a:t>stendra loyalty</a:t>
            </a:r>
            <a:br/>
            <a:r>
              <a:rPr b="false" i="false" strike="noStrike" sz="1200" u="none">
                <a:solidFill>
                  <a:srgbClr val="FFFFFF"/>
                </a:solidFill>
                <a:latin typeface="Calibri"/>
              </a:rPr>
              <a:t>veterans receive free reconstructive surgery on injuries that are not covered by government benefits, said Leaf, who is the foundation's medical director.</a:t>
            </a:r>
            <a:br/>
            <a:r>
              <a:rPr b="false" i="false" strike="noStrike" sz="1200" u="none">
                <a:solidFill>
                  <a:srgbClr val="FFFFFF"/>
                </a:solidFill>
                <a:latin typeface="Calibri"/>
              </a:rPr>
              <a:t>avanafil lcms</a:t>
            </a:r>
            <a:br/>
            <a:r>
              <a:rPr b="false" i="false" strike="noStrike" sz="1200" u="none">
                <a:solidFill>
                  <a:srgbClr val="FFFFFF"/>
                </a:solidFill>
                <a:latin typeface="Calibri"/>
              </a:rPr>
              <a:t>avanafil rx list</a:t>
            </a:r>
            <a:br/>
            <a:r>
              <a:rPr b="false" i="false" strike="noStrike" sz="1200" u="none">
                <a:solidFill>
                  <a:srgbClr val="FFFFFF"/>
                </a:solidFill>
                <a:latin typeface="Calibri"/>
              </a:rPr>
              <a:t>avanafil release date</a:t>
            </a:r>
            <a:br/>
            <a:r>
              <a:rPr b="false" i="false" strike="noStrike" sz="1200" u="none">
                <a:solidFill>
                  <a:srgbClr val="FFFFFF"/>
                </a:solidFill>
                <a:latin typeface="Calibri"/>
              </a:rPr>
              <a:t>stendra in canada</a:t>
            </a:r>
            <a:br/>
            <a:r>
              <a:rPr b="false" i="false" strike="noStrike" sz="1200" u="none">
                <a:solidFill>
                  <a:srgbClr val="FFFFFF"/>
                </a:solidFill>
                <a:latin typeface="Calibri"/>
              </a:rPr>
              <a:t>Doses higher than 40 mg/day have not been studied in hepatically-impaired patients.</a:t>
            </a:r>
            <a:br/>
            <a:r>
              <a:rPr b="false" i="false" strike="noStrike" sz="1200" u="none">
                <a:solidFill>
                  <a:srgbClr val="FFFFFF"/>
                </a:solidFill>
                <a:latin typeface="Calibri"/>
              </a:rPr>
              <a:t>stendra hearing loss</a:t>
            </a:r>
            <a:br/>
            <a:r>
              <a:rPr b="false" i="false" strike="noStrike" sz="1200" u="none">
                <a:solidFill>
                  <a:srgbClr val="FFFFFF"/>
                </a:solidFill>
                <a:latin typeface="Calibri"/>
              </a:rPr>
              <a:t>Search Differen UK, Differen USA to find out more data about UK Differen and USA Differen.</a:t>
            </a:r>
            <a:br/>
            <a:r>
              <a:rPr b="false" i="false" strike="noStrike" sz="1200" u="none">
                <a:solidFill>
                  <a:srgbClr val="FFFFFF"/>
                </a:solidFill>
                <a:latin typeface="Calibri"/>
              </a:rPr>
              <a:t>stendra over the counter</a:t>
            </a:r>
            <a:br/>
            <a:r>
              <a:rPr b="false" i="false" strike="noStrike" sz="1200" u="none">
                <a:solidFill>
                  <a:srgbClr val="FFFFFF"/>
                </a:solidFill>
                <a:latin typeface="Calibri"/>
              </a:rPr>
              <a:t>stendra market share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avanafil china</a:t>
            </a:r>
            <a:br/>
            <a:r>
              <a:rPr b="false" i="false" strike="noStrike" sz="1200" u="none">
                <a:solidFill>
                  <a:srgbClr val="FFFFFF"/>
                </a:solidFill>
                <a:latin typeface="Calibri"/>
              </a:rPr>
              <a:t>All 30 stocks in the Dow finished the session higher</a:t>
            </a:r>
            <a:br/>
            <a:r>
              <a:rPr b="false" i="false" strike="noStrike" sz="1200" u="none">
                <a:solidFill>
                  <a:srgbClr val="FFFFFF"/>
                </a:solidFill>
                <a:latin typeface="Calibri"/>
              </a:rPr>
              <a:t>stendra overdose</a:t>
            </a:r>
            <a:br/>
            <a:r>
              <a:rPr b="false" i="false" strike="noStrike" sz="1200" u="none">
                <a:solidFill>
                  <a:srgbClr val="FFFFFF"/>
                </a:solidFill>
                <a:latin typeface="Calibri"/>
              </a:rPr>
              <a:t>Caution patients about operating hazardous machinery,including automobiles, until they are reasonably certain that PRISTIQ therapydoes not adversely affect their ability to engage in such activities.</a:t>
            </a:r>
            <a:br/>
            <a:r>
              <a:rPr b="false" i="false" strike="noStrike" sz="1200" u="none">
                <a:solidFill>
                  <a:srgbClr val="FFFFFF"/>
                </a:solidFill>
                <a:latin typeface="Calibri"/>
              </a:rPr>
              <a:t>stendra drug class</a:t>
            </a:r>
            <a:br/>
            <a:r>
              <a:rPr b="false" i="false" strike="noStrike" sz="1200" u="none">
                <a:solidFill>
                  <a:srgbClr val="FFFFFF"/>
                </a:solidFill>
                <a:latin typeface="Calibri"/>
              </a:rPr>
              <a:t>avanafil stendra</a:t>
            </a:r>
            <a:br/>
            <a:r>
              <a:rPr b="false" i="false" strike="noStrike" sz="1200" u="none">
                <a:solidFill>
                  <a:srgbClr val="FFFFFF"/>
                </a:solidFill>
                <a:latin typeface="Calibri"/>
              </a:rPr>
              <a:t>when will avanafil be available</a:t>
            </a:r>
            <a:br/>
            <a:r>
              <a:rPr b="false" i="false" strike="noStrike" sz="1200" u="none">
                <a:solidFill>
                  <a:srgbClr val="FFFFFF"/>
                </a:solidFill>
                <a:latin typeface="Calibri"/>
              </a:rPr>
              <a:t>stendra sales</a:t>
            </a:r>
            <a:br/>
            <a:r>
              <a:rPr b="false" i="false" strike="noStrike" sz="1200" u="none">
                <a:solidFill>
                  <a:srgbClr val="FFFFFF"/>
                </a:solidFill>
                <a:latin typeface="Calibri"/>
              </a:rPr>
              <a:t>stendra online pharmacy</a:t>
            </a:r>
            <a:br/>
            <a:r>
              <a:rPr b="false" i="false" strike="noStrike" sz="1200" u="none">
                <a:solidFill>
                  <a:srgbClr val="FFFFFF"/>
                </a:solidFill>
                <a:latin typeface="Calibri"/>
              </a:rPr>
              <a:t>stendra free trial</a:t>
            </a:r>
            <a:br/>
            <a:r>
              <a:rPr b="false" i="false" strike="noStrike" sz="1200" u="none">
                <a:solidFill>
                  <a:srgbClr val="FFFFFF"/>
                </a:solidFill>
                <a:latin typeface="Calibri"/>
              </a:rPr>
              <a:t>Xepin Cheap No Rx Required Canada.Lotensin Next Day Uk, Lotensin Health Canada</a:t>
            </a:r>
            <a:br/>
            <a:r>
              <a:rPr b="false" i="false" strike="noStrike" sz="1200" u="none">
                <a:solidFill>
                  <a:srgbClr val="FFFFFF"/>
                </a:solidFill>
                <a:latin typeface="Calibri"/>
              </a:rPr>
              <a:t>stendra walgreens</a:t>
            </a:r>
            <a:br/>
            <a:r>
              <a:rPr b="false" i="false" strike="noStrike" sz="1200" u="none">
                <a:solidFill>
                  <a:srgbClr val="FFFFFF"/>
                </a:solidFill>
                <a:latin typeface="Calibri"/>
              </a:rPr>
              <a:t>Dosages of 75-150 mg/day are common and produce great results</a:t>
            </a:r>
            <a:br/>
            <a:r>
              <a:rPr b="false" i="false" strike="noStrike" sz="1200" u="none">
                <a:solidFill>
                  <a:srgbClr val="FFFFFF"/>
                </a:solidFill>
                <a:latin typeface="Calibri"/>
              </a:rPr>
              <a:t>avana cost</a:t>
            </a:r>
            <a:br/>
            <a:r>
              <a:rPr b="false" i="false" strike="noStrike" sz="1200" u="none">
                <a:solidFill>
                  <a:srgbClr val="FFFFFF"/>
                </a:solidFill>
                <a:latin typeface="Calibri"/>
              </a:rPr>
              <a:t>avanafil wirkungsdauer</a:t>
            </a:r>
            <a:br/>
            <a:r>
              <a:rPr b="false" i="false" strike="noStrike" sz="1200" u="none">
                <a:solidFill>
                  <a:srgbClr val="FFFFFF"/>
                </a:solidFill>
                <a:latin typeface="Calibri"/>
              </a:rPr>
              <a:t>stendra how long does it last</a:t>
            </a:r>
            <a:br/>
            <a:r>
              <a:rPr b="false" i="false" strike="noStrike" sz="1200" u="none">
                <a:solidFill>
                  <a:srgbClr val="FFFFFF"/>
                </a:solidFill>
                <a:latin typeface="Calibri"/>
              </a:rPr>
              <a:t>avana online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purpose of these visits is to assess the state of your health and lupus disease activity by means of a complete physical examination and blood tests.</a:t>
            </a:r>
            <a:br/>
            <a:r>
              <a:rPr b="false" i="false" strike="noStrike" sz="1200" u="none">
                <a:solidFill>
                  <a:srgbClr val="FFFFFF"/>
                </a:solidFill>
                <a:latin typeface="Calibri"/>
              </a:rPr>
              <a:t>avanafil buy uk</a:t>
            </a:r>
            <a:br/>
            <a:r>
              <a:rPr b="false" i="false" strike="noStrike" sz="1200" u="none">
                <a:solidFill>
                  <a:srgbClr val="FFFFFF"/>
                </a:solidFill>
                <a:latin typeface="Calibri"/>
              </a:rPr>
              <a:t>stendra generic</a:t>
            </a:r>
            <a:br/>
            <a:r>
              <a:rPr b="false" i="false" strike="noStrike" sz="1200" u="none">
                <a:solidFill>
                  <a:srgbClr val="FFFFFF"/>
                </a:solidFill>
                <a:latin typeface="Calibri"/>
              </a:rPr>
              <a:t>stendra peak sales</a:t>
            </a:r>
            <a:br/>
            <a:r>
              <a:rPr b="false" i="false" strike="noStrike" sz="1200" u="none">
                <a:solidFill>
                  <a:srgbClr val="FFFFFF"/>
                </a:solidFill>
                <a:latin typeface="Calibri"/>
              </a:rPr>
              <a:t>After a patient is diagnosed with OCD and comorbid diagnoses are determined, a patient should begin CBT and/or medication</a:t>
            </a:r>
            <a:br/>
            <a:r>
              <a:rPr b="false" i="false" strike="noStrike" sz="1200" u="none">
                <a:solidFill>
                  <a:srgbClr val="FFFFFF"/>
                </a:solidFill>
                <a:latin typeface="Calibri"/>
              </a:rPr>
              <a:t>avanafil chemical structure</a:t>
            </a:r>
            <a:br/>
            <a:r>
              <a:rPr b="false" i="false" strike="noStrike" sz="1200" u="none">
                <a:solidFill>
                  <a:srgbClr val="FFFFFF"/>
                </a:solidFill>
                <a:latin typeface="Calibri"/>
              </a:rPr>
              <a:t>stendra fda approval</a:t>
            </a:r>
            <a:br/>
            <a:r>
              <a:rPr b="false" i="false" strike="noStrike" sz="1200" u="none">
                <a:solidFill>
                  <a:srgbClr val="FFFFFF"/>
                </a:solidFill>
                <a:latin typeface="Calibri"/>
              </a:rPr>
              <a:t>avanafil dosage</a:t>
            </a:r>
            <a:br/>
            <a:r>
              <a:rPr b="false" i="false" strike="noStrike" sz="1200" u="none">
                <a:solidFill>
                  <a:srgbClr val="FFFFFF"/>
                </a:solidFill>
                <a:latin typeface="Calibri"/>
              </a:rPr>
              <a:t>stendra user review</a:t>
            </a:r>
            <a:br/>
            <a:r>
              <a:rPr b="false" i="false" strike="noStrike" sz="1200" u="none">
                <a:solidFill>
                  <a:srgbClr val="FFFFFF"/>
                </a:solidFill>
                <a:latin typeface="Calibri"/>
              </a:rPr>
              <a:t>avanafil trials</a:t>
            </a:r>
            <a:br/>
            <a:r>
              <a:rPr b="false" i="false" strike="noStrike" sz="1200" u="none">
                <a:solidFill>
                  <a:srgbClr val="FFFFFF"/>
                </a:solidFill>
                <a:latin typeface="Calibri"/>
              </a:rPr>
              <a:t>avanafil bioavailability</a:t>
            </a:r>
            <a:br/>
            <a:r>
              <a:rPr b="false" i="false" strike="noStrike" sz="1200" u="none">
                <a:solidFill>
                  <a:srgbClr val="FFFFFF"/>
                </a:solidFill>
                <a:latin typeface="Calibri"/>
              </a:rPr>
              <a:t>avanafil japan</a:t>
            </a:r>
            <a:br/>
            <a:r>
              <a:rPr b="false" i="false" strike="noStrike" sz="1200" u="none">
                <a:solidFill>
                  <a:srgbClr val="FFFFFF"/>
                </a:solidFill>
                <a:latin typeface="Calibri"/>
              </a:rPr>
              <a:t>stendra zulassung</a:t>
            </a:r>
            <a:br/>
            <a:r>
              <a:rPr b="false" i="false" strike="noStrike" sz="1200" u="none">
                <a:solidFill>
                  <a:srgbClr val="FFFFFF"/>
                </a:solidFill>
                <a:latin typeface="Calibri"/>
              </a:rPr>
              <a:t>Women who know they have an abnormal BRCA1 or BRCA2 gene can take steps to reduce their risk</a:t>
            </a:r>
            <a:br/>
            <a:r>
              <a:rPr b="false" i="false" strike="noStrike" sz="1200" u="none">
                <a:solidFill>
                  <a:srgbClr val="FFFFFF"/>
                </a:solidFill>
                <a:latin typeface="Calibri"/>
              </a:rPr>
              <a:t>avana 2570 natuzzi price</a:t>
            </a:r>
            <a:br/>
            <a:r>
              <a:rPr b="false" i="false" strike="noStrike" sz="1200" u="none">
                <a:solidFill>
                  <a:srgbClr val="FFFFFF"/>
                </a:solidFill>
                <a:latin typeface="Calibri"/>
              </a:rPr>
              <a:t>Een scrub kan ook de gezonde huidcellen beschadigen waardoor de acne juist verergert</a:t>
            </a:r>
            <a:br/>
            <a:r>
              <a:rPr b="false" i="false" strike="noStrike" sz="1200" u="none">
                <a:solidFill>
                  <a:srgbClr val="FFFFFF"/>
                </a:solidFill>
                <a:latin typeface="Calibri"/>
              </a:rPr>
              <a:t>avanafil onset</a:t>
            </a:r>
            <a: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avanafil drug information</a:t>
            </a:r>
            <a:br/>
            <a:r>
              <a:rPr b="false" i="false" strike="noStrike" sz="1200" u="none">
                <a:solidFill>
                  <a:srgbClr val="FFFFFF"/>
                </a:solidFill>
                <a:latin typeface="Calibri"/>
              </a:rPr>
              <a:t>avanafil advantages</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2015-12-20T01:17:07+04:00</dcterms:created>
  <dcterms:modified xsi:type="dcterms:W3CDTF">2015-12-20T01:17:07+04:00</dcterms:modified>
  <dc:title>Avanafil En Espanol - Stendra Drug Class</dc:title>
  <dc:description>Avanafil melting point, stendra brasil, revive avanafil, stendra mechanism of action, avanafil wiki, avanafil cas number, stendra for sale</dc:description>
  <dc:subject>Avanafil En Espanol - Stendra Drug Class</dc:subject>
  <cp:keywords>how much does stendra cost, stendra avanafil cost, avana 2570 natuzzi, stendra full prescribing information, stendra nz, avanafil dapoxetine, avanafil comparison, buy stendra 200 mg, avanafil hplc method, stendra overdose</cp:keywords>
  <cp:category/>
</cp:coreProperties>
</file>