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6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Skelaxin Drug Classification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like hydrocodone</a:t>
            </a:r>
            <a:br/>
            <a:r>
              <a:rPr b="false" i="false" strike="noStrike" sz="1200" u="none">
                <a:solidFill>
                  <a:srgbClr val="FFFFFF"/>
                </a:solidFill>
                <a:latin typeface="Calibri"/>
              </a:rPr>
              <a:t>skelaxin constipation</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skelaxin 1600 mg high</a:t>
            </a:r>
            <a:br/>
            <a:r>
              <a:rPr b="false" i="false" strike="noStrike" sz="1200" u="none">
                <a:solidFill>
                  <a:srgbClr val="FFFFFF"/>
                </a:solidFill>
                <a:latin typeface="Calibri"/>
              </a:rPr>
              <a:t>home loans dipped slightly in the latestweek, as a drop in demand for purchase loans outweighed anincrease in refinancing demand</a:t>
            </a:r>
            <a:br/>
            <a:r>
              <a:rPr b="false" i="false" strike="noStrike" sz="1200" u="none">
                <a:solidFill>
                  <a:srgbClr val="FFFFFF"/>
                </a:solidFill>
                <a:latin typeface="Calibri"/>
              </a:rPr>
              <a:t>metaxalone urine drug test</a:t>
            </a:r>
            <a:br/>
            <a:r>
              <a:rPr b="false" i="false" strike="noStrike" sz="1200" u="none">
                <a:solidFill>
                  <a:srgbClr val="FFFFFF"/>
                </a:solidFill>
                <a:latin typeface="Calibri"/>
              </a:rPr>
              <a:t>skelaxin zanaflex interaction</a:t>
            </a:r>
            <a:br/>
            <a:r>
              <a:rPr b="false" i="false" strike="noStrike" sz="1200" u="none">
                <a:solidFill>
                  <a:srgbClr val="FFFFFF"/>
                </a:solidFill>
                <a:latin typeface="Calibri"/>
              </a:rPr>
              <a:t>skelaxin street value</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metaxalone 800 high</a:t>
            </a:r>
            <a:br/>
            <a:r>
              <a:rPr b="false" i="false" strike="noStrike" sz="1200" u="none">
                <a:solidFill>
                  <a:srgbClr val="FFFFFF"/>
                </a:solidFill>
                <a:latin typeface="Calibri"/>
              </a:rPr>
              <a:t>And nobody comes optimizers And nobody comes</a:t>
            </a:r>
            <a:br/>
            <a:r>
              <a:rPr b="false" i="false" strike="noStrike" sz="1200" u="none">
                <a:solidFill>
                  <a:srgbClr val="FFFFFF"/>
                </a:solidFill>
                <a:latin typeface="Calibri"/>
              </a:rPr>
              <a:t>skelaxin online</a:t>
            </a:r>
            <a:br/>
            <a:r>
              <a:rPr b="false" i="false" strike="noStrike" sz="1200" u="none">
                <a:solidFill>
                  <a:srgbClr val="FFFFFF"/>
                </a:solidFill>
                <a:latin typeface="Calibri"/>
              </a:rPr>
              <a:t>metaxalone not working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skelaxin for muscle spasms</a:t>
            </a:r>
            <a:br/>
            <a:r>
              <a:rPr b="false" i="false" strike="noStrike" sz="1200" u="none">
                <a:solidFill>
                  <a:srgbClr val="FFFFFF"/>
                </a:solidFill>
                <a:latin typeface="Calibri"/>
              </a:rPr>
              <a:t>metaxalone mg</a:t>
            </a:r>
            <a:br/>
            <a:r>
              <a:rPr b="false" i="false" strike="noStrike" sz="1200" u="none">
                <a:solidFill>
                  <a:srgbClr val="FFFFFF"/>
                </a:solidFill>
                <a:latin typeface="Calibri"/>
              </a:rPr>
              <a:t>skelaxin recreational value</a:t>
            </a:r>
            <a:br/>
            <a:r>
              <a:rPr b="false" i="false" strike="noStrike" sz="1200" u="none">
                <a:solidFill>
                  <a:srgbClr val="FFFFFF"/>
                </a:solidFill>
                <a:latin typeface="Calibri"/>
              </a:rPr>
              <a:t>skelaxin online pharmacy</a:t>
            </a:r>
            <a:br/>
            <a:r>
              <a:rPr b="false" i="false" strike="noStrike" sz="1200" u="none">
                <a:solidFill>
                  <a:srgbClr val="FFFFFF"/>
                </a:solidFill>
                <a:latin typeface="Calibri"/>
              </a:rPr>
              <a:t>skelaxin 750 mg</a:t>
            </a:r>
            <a:br/>
            <a:r>
              <a:rPr b="false" i="false" strike="noStrike" sz="1200" u="none">
                <a:solidFill>
                  <a:srgbClr val="FFFFFF"/>
                </a:solidFill>
                <a:latin typeface="Calibri"/>
              </a:rPr>
              <a:t>metaxalone is used for</a:t>
            </a:r>
            <a:br/>
            <a:r>
              <a:rPr b="false" i="false" strike="noStrike" sz="1200" u="none">
                <a:solidFill>
                  <a:srgbClr val="FFFFFF"/>
                </a:solidFill>
                <a:latin typeface="Calibri"/>
              </a:rPr>
              <a:t>metaxalone oxycodone interaction</a:t>
            </a:r>
            <a:br/>
            <a:r>
              <a:rPr b="false" i="false" strike="noStrike" sz="1200" u="none">
                <a:solidFill>
                  <a:srgbClr val="FFFFFF"/>
                </a:solidFill>
                <a:latin typeface="Calibri"/>
              </a:rPr>
              <a:t>metaxalone naproxen</a:t>
            </a:r>
            <a:br/>
            <a:r>
              <a:rPr b="false" i="false" strike="noStrike" sz="1200" u="none">
                <a:solidFill>
                  <a:srgbClr val="FFFFFF"/>
                </a:solidFill>
                <a:latin typeface="Calibri"/>
              </a:rPr>
              <a:t>skelaxin 100 mg</a:t>
            </a:r>
            <a:br/>
            <a:r>
              <a:rPr b="false" i="false" strike="noStrike" sz="1200" u="none">
                <a:solidFill>
                  <a:srgbClr val="FFFFFF"/>
                </a:solidFill>
                <a:latin typeface="Calibri"/>
              </a:rPr>
              <a:t>In this case, the pregnancy is watched closely and typically allowed to continue</a:t>
            </a:r>
            <a:br/>
            <a:r>
              <a:rPr b="false" i="false" strike="noStrike" sz="1200" u="none">
                <a:solidFill>
                  <a:srgbClr val="FFFFFF"/>
                </a:solidFill>
                <a:latin typeface="Calibri"/>
              </a:rPr>
              <a:t>skelaxin how long does it last</a:t>
            </a:r>
            <a:br/>
            <a:r>
              <a:rPr b="false" i="false" strike="noStrike" sz="1200" u="none">
                <a:solidFill>
                  <a:srgbClr val="FFFFFF"/>
                </a:solidFill>
                <a:latin typeface="Calibri"/>
              </a:rPr>
              <a:t>skelaxin gluten free</a:t>
            </a:r>
            <a:br/>
            <a:r>
              <a:rPr b="false" i="false" strike="noStrike" sz="1200" u="none">
                <a:solidFill>
                  <a:srgbClr val="FFFFFF"/>
                </a:solidFill>
                <a:latin typeface="Calibri"/>
              </a:rPr>
              <a:t>skelaxin medication</a:t>
            </a:r>
            <a:br/>
            <a:r>
              <a:rPr b="false" i="false" strike="noStrike" sz="1200" u="none">
                <a:solidFill>
                  <a:srgbClr val="FFFFFF"/>
                </a:solidFill>
                <a:latin typeface="Calibri"/>
              </a:rPr>
              <a:t>skelaxin for migraines</a:t>
            </a:r>
            <a:br/>
            <a:r>
              <a:rPr b="false" i="false" strike="noStrike" sz="1200" u="none">
                <a:solidFill>
                  <a:srgbClr val="FFFFFF"/>
                </a:solidFill>
                <a:latin typeface="Calibri"/>
              </a:rPr>
              <a:t>metaxalone walmart price</a:t>
            </a:r>
            <a:br/>
            <a:r>
              <a:rPr b="false" i="false" strike="noStrike" sz="1200" u="none">
                <a:solidFill>
                  <a:srgbClr val="FFFFFF"/>
                </a:solidFill>
                <a:latin typeface="Calibri"/>
              </a:rPr>
              <a:t>skelaxin insomnia</a:t>
            </a:r>
            <a:br/>
            <a:r>
              <a:rPr b="false" i="false" strike="noStrike" sz="1200" u="none">
                <a:solidFill>
                  <a:srgbClr val="FFFFFF"/>
                </a:solidFill>
                <a:latin typeface="Calibri"/>
              </a:rPr>
              <a:t>metaxalone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muscle spasm</a:t>
            </a:r>
            <a:br/>
            <a:r>
              <a:rPr b="false" i="false" strike="noStrike" sz="1200" u="none">
                <a:solidFill>
                  <a:srgbClr val="FFFFFF"/>
                </a:solidFill>
                <a:latin typeface="Calibri"/>
              </a:rPr>
              <a:t>skelaxin nursing implications</a:t>
            </a:r>
            <a:br/>
            <a:r>
              <a:rPr b="false" i="false" strike="noStrike" sz="1200" u="none">
                <a:solidFill>
                  <a:srgbClr val="FFFFFF"/>
                </a:solidFill>
                <a:latin typeface="Calibri"/>
              </a:rPr>
              <a:t>skelaxin 800 mg tablet</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skelaxin back pain</a:t>
            </a:r>
            <a:br/>
            <a:r>
              <a:rPr b="false" i="false" strike="noStrike" sz="1200" u="none">
                <a:solidFill>
                  <a:srgbClr val="FFFFFF"/>
                </a:solidFill>
                <a:latin typeface="Calibri"/>
              </a:rPr>
              <a:t>skelaxin klonopin interaction</a:t>
            </a:r>
            <a:br/>
            <a:r>
              <a:rPr b="false" i="false" strike="noStrike" sz="1200" u="none">
                <a:solidFill>
                  <a:srgbClr val="FFFFFF"/>
                </a:solidFill>
                <a:latin typeface="Calibri"/>
              </a:rPr>
              <a:t>metaxalone label</a:t>
            </a:r>
            <a:br/>
            <a:r>
              <a:rPr b="false" i="false" strike="noStrike" sz="1200" u="none">
                <a:solidFill>
                  <a:srgbClr val="FFFFFF"/>
                </a:solidFill>
                <a:latin typeface="Calibri"/>
              </a:rPr>
              <a:t>metaxalone generic name</a:t>
            </a:r>
            <a:br/>
            <a:r>
              <a:rPr b="false" i="false" strike="noStrike" sz="1200" u="none">
                <a:solidFill>
                  <a:srgbClr val="FFFFFF"/>
                </a:solidFill>
                <a:latin typeface="Calibri"/>
              </a:rPr>
              <a:t>skelaxin expired</a:t>
            </a:r>
            <a:br/>
            <a:r>
              <a:rPr b="false" i="false" strike="noStrike" sz="1200" u="none">
                <a:solidFill>
                  <a:srgbClr val="FFFFFF"/>
                </a:solidFill>
                <a:latin typeface="Calibri"/>
              </a:rPr>
              <a:t>metaxalone blood thinner</a:t>
            </a:r>
            <a:br/>
            <a:r>
              <a:rPr b="false" i="false" strike="noStrike" sz="1200" u="none">
                <a:solidFill>
                  <a:srgbClr val="FFFFFF"/>
                </a:solidFill>
                <a:latin typeface="Calibri"/>
              </a:rPr>
              <a:t>Cymbalta also causes sever physical side effects that include insomnia, loss of appetite, pain in abdomen, recurrent infection to the upper respiratory tract and others</a:t>
            </a:r>
            <a:br/>
            <a:r>
              <a:rPr b="false" i="false" strike="noStrike" sz="1200" u="none">
                <a:solidFill>
                  <a:srgbClr val="FFFFFF"/>
                </a:solidFill>
                <a:latin typeface="Calibri"/>
              </a:rPr>
              <a:t/>
            </a:r>
            <a:br/>
            <a:r>
              <a:rPr b="false" i="false" strike="noStrike" sz="1200" u="none">
                <a:solidFill>
                  <a:srgbClr val="FFFFFF"/>
                </a:solidFill>
                <a:latin typeface="Calibri"/>
              </a:rPr>
              <a:t>skelaxin nsaid</a:t>
            </a:r>
            <a:br/>
            <a:r>
              <a:rPr b="false" i="false" strike="noStrike" sz="1200" u="none">
                <a:solidFill>
                  <a:srgbClr val="FFFFFF"/>
                </a:solidFill>
                <a:latin typeface="Calibri"/>
              </a:rPr>
              <a:t>metaxalone euphoria</a:t>
            </a:r>
            <a:br/>
            <a:r>
              <a:rPr b="false" i="false" strike="noStrike" sz="1200" u="none">
                <a:solidFill>
                  <a:srgbClr val="FFFFFF"/>
                </a:solidFill>
                <a:latin typeface="Calibri"/>
              </a:rPr>
              <a:t>David Cohen, David Egilman, James Gottstein, David Oaks [MindFreedom Director], Vera Sharav [AHRP director], Eric Whalen, and Robert Whitaker."</a:t>
            </a:r>
            <a:br/>
            <a:r>
              <a:rPr b="false" i="false" strike="noStrike" sz="1200" u="none">
                <a:solidFill>
                  <a:srgbClr val="FFFFFF"/>
                </a:solidFill>
                <a:latin typeface="Calibri"/>
              </a:rPr>
              <a:t>skelaxin 300mg</a:t>
            </a:r>
            <a:br/>
            <a:r>
              <a:rPr b="false" i="false" strike="noStrike" sz="1200" u="none">
                <a:solidFill>
                  <a:srgbClr val="FFFFFF"/>
                </a:solidFill>
                <a:latin typeface="Calibri"/>
              </a:rPr>
              <a:t>skelaxin tablets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on drug test</a:t>
            </a:r>
            <a:br/>
            <a:r>
              <a:rPr b="false" i="false" strike="noStrike" sz="1200" u="none">
                <a:solidFill>
                  <a:srgbClr val="FFFFFF"/>
                </a:solidFill>
                <a:latin typeface="Calibri"/>
              </a:rPr>
              <a:t>skelaxin 400</a:t>
            </a:r>
            <a:br/>
            <a:r>
              <a:rPr b="false" i="false" strike="noStrike" sz="1200" u="none">
                <a:solidFill>
                  <a:srgbClr val="FFFFFF"/>
                </a:solidFill>
                <a:latin typeface="Calibri"/>
              </a:rPr>
              <a:t>Talk to your doctor about the medicines you are taking</a:t>
            </a:r>
            <a:br/>
            <a:r>
              <a:rPr b="false" i="false" strike="noStrike" sz="1200" u="none">
                <a:solidFill>
                  <a:srgbClr val="FFFFFF"/>
                </a:solidFill>
                <a:latin typeface="Calibri"/>
              </a:rPr>
              <a:t>skelaxin tylenol interaction</a:t>
            </a:r>
            <a:br/>
            <a:r>
              <a:rPr b="false" i="false" strike="noStrike" sz="1200" u="none">
                <a:solidFill>
                  <a:srgbClr val="FFFFFF"/>
                </a:solidFill>
                <a:latin typeface="Calibri"/>
              </a:rPr>
              <a:t>metaxalone schedule</a:t>
            </a:r>
            <a:br/>
            <a:r>
              <a:rPr b="false" i="false" strike="noStrike" sz="1200" u="none">
                <a:solidFill>
                  <a:srgbClr val="FFFFFF"/>
                </a:solidFill>
                <a:latin typeface="Calibri"/>
              </a:rPr>
              <a:t>metaxalone for tooth pain</a:t>
            </a:r>
            <a:br/>
            <a:r>
              <a:rPr b="false" i="false" strike="noStrike" sz="1200" u="none">
                <a:solidFill>
                  <a:srgbClr val="FFFFFF"/>
                </a:solidFill>
                <a:latin typeface="Calibri"/>
              </a:rPr>
              <a:t>metaxalone alternatives</a:t>
            </a:r>
            <a:br/>
            <a:r>
              <a:rPr b="false" i="false" strike="noStrike" sz="1200" u="none">
                <a:solidFill>
                  <a:srgbClr val="FFFFFF"/>
                </a:solidFill>
                <a:latin typeface="Calibri"/>
              </a:rPr>
              <a:t>skelaxin indications</a:t>
            </a:r>
            <a:br/>
            <a:r>
              <a:rPr b="false" i="false" strike="noStrike" sz="1200" u="none">
                <a:solidFill>
                  <a:srgbClr val="FFFFFF"/>
                </a:solidFill>
                <a:latin typeface="Calibri"/>
              </a:rPr>
              <a:t>skelaxin an 553</a:t>
            </a:r>
            <a:br/>
            <a:r>
              <a:rPr b="false" i="false" strike="noStrike" sz="1200" u="none">
                <a:solidFill>
                  <a:srgbClr val="FFFFFF"/>
                </a:solidFill>
                <a:latin typeface="Calibri"/>
              </a:rPr>
              <a:t>Bacteriostatic Antibiotics: Chloramphenicol, erythromycins, sulfonamides, or tetracyclines may interfere with the bactericidal effect of penicillins</a:t>
            </a:r>
            <a:br/>
            <a:r>
              <a:rPr b="false" i="false" strike="noStrike" sz="1200" u="none">
                <a:solidFill>
                  <a:srgbClr val="FFFFFF"/>
                </a:solidFill>
                <a:latin typeface="Calibri"/>
              </a:rPr>
              <a:t>metaxalone dosage</a:t>
            </a:r>
            <a:br/>
            <a:r>
              <a:rPr b="false" i="false" strike="noStrike" sz="1200" u="none">
                <a:solidFill>
                  <a:srgbClr val="FFFFFF"/>
                </a:solidFill>
                <a:latin typeface="Calibri"/>
              </a:rPr>
              <a:t>I am new to the homeopatic way of thinking</a:t>
            </a:r>
            <a:br/>
            <a:r>
              <a:rPr b="false" i="false" strike="noStrike" sz="1200" u="none">
                <a:solidFill>
                  <a:srgbClr val="FFFFFF"/>
                </a:solidFill>
                <a:latin typeface="Calibri"/>
              </a:rPr>
              <a:t>skelaxin heart palpitations</a:t>
            </a:r>
            <a:br/>
            <a:r>
              <a:rPr b="false" i="false" strike="noStrike" sz="1200" u="none">
                <a:solidFill>
                  <a:srgbClr val="FFFFFF"/>
                </a:solidFill>
                <a:latin typeface="Calibri"/>
              </a:rPr>
              <a:t>skelaxin discount coupon</a:t>
            </a:r>
            <a:br/>
            <a:r>
              <a:rPr b="false" i="false" strike="noStrike" sz="1200" u="none">
                <a:solidFill>
                  <a:srgbClr val="FFFFFF"/>
                </a:solidFill>
                <a:latin typeface="Calibri"/>
              </a:rPr>
              <a:t>skelaxin exercise for low back pain</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metaxalone coupons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750 mg</a:t>
            </a:r>
            <a:br/>
            <a:r>
              <a:rPr b="false" i="false" strike="noStrike" sz="1200" u="none">
                <a:solidFill>
                  <a:srgbClr val="FFFFFF"/>
                </a:solidFill>
                <a:latin typeface="Calibri"/>
              </a:rPr>
              <a:t>skelaxin onset of action</a:t>
            </a:r>
            <a:br/>
            <a:r>
              <a:rPr b="false" i="false" strike="noStrike" sz="1200" u="none">
                <a:solidFill>
                  <a:srgbClr val="FFFFFF"/>
                </a:solidFill>
                <a:latin typeface="Calibri"/>
              </a:rPr>
              <a:t>Shortly after I started suffering with bv</a:t>
            </a:r>
            <a:br/>
            <a:r>
              <a:rPr b="false" i="false" strike="noStrike" sz="1200" u="none">
                <a:solidFill>
                  <a:srgbClr val="FFFFFF"/>
                </a:solidFill>
                <a:latin typeface="Calibri"/>
              </a:rPr>
              <a:t>buy skelaxin 800</a:t>
            </a:r>
            <a:br/>
            <a:r>
              <a:rPr b="false" i="false" strike="noStrike" sz="1200" u="none">
                <a:solidFill>
                  <a:srgbClr val="FFFFFF"/>
                </a:solidFill>
                <a:latin typeface="Calibri"/>
              </a:rPr>
              <a:t>skelaxin every 4 hours</a:t>
            </a:r>
            <a:br/>
            <a:r>
              <a:rPr b="false" i="false" strike="noStrike" sz="1200" u="none">
                <a:solidFill>
                  <a:srgbClr val="FFFFFF"/>
                </a:solidFill>
                <a:latin typeface="Calibri"/>
              </a:rPr>
              <a:t>skelaxin restless leg syndrome</a:t>
            </a:r>
            <a:br/>
            <a:r>
              <a:rPr b="false" i="false" strike="noStrike" sz="1200" u="none">
                <a:solidFill>
                  <a:srgbClr val="FFFFFF"/>
                </a:solidFill>
                <a:latin typeface="Calibri"/>
              </a:rPr>
              <a:t>Its efficacy has been proved through six week drug trials</a:t>
            </a:r>
            <a:br/>
            <a:r>
              <a:rPr b="false" i="false" strike="noStrike" sz="1200" u="none">
                <a:solidFill>
                  <a:srgbClr val="FFFFFF"/>
                </a:solidFill>
                <a:latin typeface="Calibri"/>
              </a:rPr>
              <a:t>skelaxin que es</a:t>
            </a:r>
            <a:br/>
            <a:r>
              <a:rPr b="false" i="false" strike="noStrike" sz="1200" u="none">
                <a:solidFill>
                  <a:srgbClr val="FFFFFF"/>
                </a:solidFill>
                <a:latin typeface="Calibri"/>
              </a:rPr>
              <a:t>It should not be used to treat angina when it occurs</a:t>
            </a:r>
            <a:br/>
            <a:r>
              <a:rPr b="false" i="false" strike="noStrike" sz="1200" u="none">
                <a:solidFill>
                  <a:srgbClr val="FFFFFF"/>
                </a:solidFill>
                <a:latin typeface="Calibri"/>
              </a:rPr>
              <a:t>metaxalone hydrocodone</a:t>
            </a:r>
            <a:br/>
            <a:r>
              <a:rPr b="false" i="false" strike="noStrike" sz="1200" u="none">
                <a:solidFill>
                  <a:srgbClr val="FFFFFF"/>
                </a:solidFill>
                <a:latin typeface="Calibri"/>
              </a:rPr>
              <a:t>I thought things would feel better by now, but they are not</a:t>
            </a:r>
            <a:br/>
            <a:r>
              <a:rPr b="false" i="false" strike="noStrike" sz="1200" u="none">
                <a:solidFill>
                  <a:srgbClr val="FFFFFF"/>
                </a:solidFill>
                <a:latin typeface="Calibri"/>
              </a:rPr>
              <a:t>metaxalone ibuprofen interactions</a:t>
            </a:r>
            <a:br/>
            <a:r>
              <a:rPr b="false" i="false" strike="noStrike" sz="1200" u="none">
                <a:solidFill>
                  <a:srgbClr val="FFFFFF"/>
                </a:solidFill>
                <a:latin typeface="Calibri"/>
              </a:rPr>
              <a:t>skelaxin drug classification</a:t>
            </a:r>
            <a:br/>
            <a:r>
              <a:rPr b="false" i="false" strike="noStrike" sz="1200" u="none">
                <a:solidFill>
                  <a:srgbClr val="FFFFFF"/>
                </a:solidFill>
                <a:latin typeface="Calibri"/>
              </a:rPr>
              <a:t>Telmisartan ile klinik adan nemli bir birikmeyi gsteren veri bulunmamaktadr.</a:t>
            </a:r>
            <a:br/>
            <a:r>
              <a:rPr b="false" i="false" strike="noStrike" sz="1200" u="none">
                <a:solidFill>
                  <a:srgbClr val="FFFFFF"/>
                </a:solidFill>
                <a:latin typeface="Calibri"/>
              </a:rPr>
              <a:t>skelaxin headache</a:t>
            </a:r>
            <a:br/>
            <a:r>
              <a:rPr b="false" i="false" strike="noStrike" sz="1200" u="none">
                <a:solidFill>
                  <a:srgbClr val="FFFFFF"/>
                </a:solidFill>
                <a:latin typeface="Calibri"/>
              </a:rPr>
              <a:t>metaxalone or cyclobenzaprine</a:t>
            </a:r>
            <a:br/>
            <a:r>
              <a:rPr b="false" i="false" strike="noStrike" sz="1200" u="none">
                <a:solidFill>
                  <a:srgbClr val="FFFFFF"/>
                </a:solidFill>
                <a:latin typeface="Calibri"/>
              </a:rPr>
              <a:t>metaxalone best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nerilen doz gnde bir kez 40 mg'dr</a:t>
            </a:r>
            <a:br/>
            <a:r>
              <a:rPr b="false" i="false" strike="noStrike" sz="1200" u="none">
                <a:solidFill>
                  <a:srgbClr val="FFFFFF"/>
                </a:solidFill>
                <a:latin typeface="Calibri"/>
              </a:rPr>
              <a:t>skelaxin get high</a:t>
            </a:r>
            <a:br/>
            <a:r>
              <a:rPr b="false" i="false" strike="noStrike" sz="1200" u="none">
                <a:solidFill>
                  <a:srgbClr val="FFFFFF"/>
                </a:solidFill>
                <a:latin typeface="Calibri"/>
              </a:rPr>
              <a:t>metaxalone high bluelight</a:t>
            </a:r>
            <a:br/>
            <a:r>
              <a:rPr b="false" i="false" strike="noStrike" sz="1200" u="none">
                <a:solidFill>
                  <a:srgbClr val="FFFFFF"/>
                </a:solidFill>
                <a:latin typeface="Calibri"/>
              </a:rPr>
              <a:t>Additional cell lines at Rice University have developed sexual-assault prevention curricula for several months or longer that are looking to take a tissue bank.</a:t>
            </a:r>
            <a:br/>
            <a:r>
              <a:rPr b="false" i="false" strike="noStrike" sz="1200" u="none">
                <a:solidFill>
                  <a:srgbClr val="FFFFFF"/>
                </a:solidFill>
                <a:latin typeface="Calibri"/>
              </a:rPr>
              <a:t>skelaxin 600 mg</a:t>
            </a:r>
            <a:br/>
            <a:r>
              <a:rPr b="false" i="false" strike="noStrike" sz="1200" u="none">
                <a:solidFill>
                  <a:srgbClr val="FFFFFF"/>
                </a:solidFill>
                <a:latin typeface="Calibri"/>
              </a:rPr>
              <a:t>I&amp;rsquo;ve just mentioned one (increase in thyroid binding proteins), but I&amp;rsquo;ll go into more detail on that and talk about a few more.</a:t>
            </a:r>
            <a:br/>
            <a:r>
              <a:rPr b="false" i="false" strike="noStrike" sz="1200" u="none">
                <a:solidFill>
                  <a:srgbClr val="FFFFFF"/>
                </a:solidFill>
                <a:latin typeface="Calibri"/>
              </a:rPr>
              <a:t>skelaxin max dose</a:t>
            </a:r>
            <a:br/>
            <a:r>
              <a:rPr b="false" i="false" strike="noStrike" sz="1200" u="none">
                <a:solidFill>
                  <a:srgbClr val="FFFFFF"/>
                </a:solidFill>
                <a:latin typeface="Calibri"/>
              </a:rPr>
              <a:t>2 skelaxin</a:t>
            </a:r>
            <a:br/>
            <a:r>
              <a:rPr b="false" i="false" strike="noStrike" sz="1200" u="none">
                <a:solidFill>
                  <a:srgbClr val="FFFFFF"/>
                </a:solidFill>
                <a:latin typeface="Calibri"/>
              </a:rPr>
              <a:t>metaxalone or flexeril</a:t>
            </a:r>
            <a:br/>
            <a:r>
              <a:rPr b="false" i="false" strike="noStrike" sz="1200" u="none">
                <a:solidFill>
                  <a:srgbClr val="FFFFFF"/>
                </a:solidFill>
                <a:latin typeface="Calibri"/>
              </a:rPr>
              <a:t>skelaxin dosage 800 mg</a:t>
            </a:r>
            <a:br/>
            <a:r>
              <a:rPr b="false" i="false" strike="noStrike" sz="1200" u="none">
                <a:solidFill>
                  <a:srgbClr val="FFFFFF"/>
                </a:solidFill>
                <a:latin typeface="Calibri"/>
              </a:rPr>
              <a:t>skelaxin or flexeril for back pain</a:t>
            </a:r>
            <a:br/>
            <a:r>
              <a:rPr b="false" i="false" strike="noStrike" sz="1200" u="none">
                <a:solidFill>
                  <a:srgbClr val="FFFFFF"/>
                </a:solidFill>
                <a:latin typeface="Calibri"/>
              </a:rPr>
              <a:t>metaxalone schedule dea</a:t>
            </a:r>
            <a:br/>
            <a:r>
              <a:rPr b="false" i="false" strike="noStrike" sz="1200" u="none">
                <a:solidFill>
                  <a:srgbClr val="FFFFFF"/>
                </a:solidFill>
                <a:latin typeface="Calibri"/>
              </a:rPr>
              <a:t>Pakistan is north and west of India and it has influences of the neighbouring races from Central Asia and Middle East</a:t>
            </a:r>
            <a:br/>
            <a:r>
              <a:rPr b="false" i="false" strike="noStrike" sz="1200" u="none">
                <a:solidFill>
                  <a:srgbClr val="FFFFFF"/>
                </a:solidFill>
                <a:latin typeface="Calibri"/>
              </a:rPr>
              <a:t>metaxalone pronunciation</a:t>
            </a:r>
            <a:br/>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metaxalone high</a:t>
            </a:r>
            <a:br/>
            <a:r>
              <a:rPr b="false" i="false" strike="noStrike" sz="1200" u="none">
                <a:solidFill>
                  <a:srgbClr val="FFFFFF"/>
                </a:solidFill>
                <a:latin typeface="Calibri"/>
              </a:rPr>
              <a:t>skelaxin m 58/59</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I&amp;rsquo;m not sure if that is what is happening and what you are experiencing sounds unpleasant</a:t>
            </a:r>
            <a:br/>
            <a:r>
              <a:rPr b="false" i="false" strike="noStrike" sz="1200" u="none">
                <a:solidFill>
                  <a:srgbClr val="FFFFFF"/>
                </a:solidFill>
                <a:latin typeface="Calibri"/>
              </a:rPr>
              <a:t>skelaxin off label use</a:t>
            </a:r>
            <a:br/>
            <a:r>
              <a:rPr b="false" i="false" strike="noStrike" sz="1200" u="none">
                <a:solidFill>
                  <a:srgbClr val="FFFFFF"/>
                </a:solidFill>
                <a:latin typeface="Calibri"/>
              </a:rPr>
              <a:t>For cold sores and shingles, this medication will reduce painful symptoms and speed up your recovery time</a:t>
            </a:r>
            <a:br/>
            <a:r>
              <a:rPr b="false" i="false" strike="noStrike" sz="1200" u="none">
                <a:solidFill>
                  <a:srgbClr val="FFFFFF"/>
                </a:solidFill>
                <a:latin typeface="Calibri"/>
              </a:rPr>
              <a:t>skelaxin kidney</a:t>
            </a:r>
            <a:br/>
            <a:r>
              <a:rPr b="false" i="false" strike="noStrike" sz="1200" u="none">
                <a:solidFill>
                  <a:srgbClr val="FFFFFF"/>
                </a:solidFill>
                <a:latin typeface="Calibri"/>
              </a:rPr>
              <a:t>skelaxin tramadol</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skelaxin ingredients</a:t>
            </a:r>
            <a:br/>
            <a:r>
              <a:rPr b="false" i="false" strike="noStrike" sz="1200" u="none">
                <a:solidFill>
                  <a:srgbClr val="FFFFFF"/>
                </a:solidFill>
                <a:latin typeface="Calibri"/>
              </a:rPr>
              <a:t>skelaxin mechanism of action</a:t>
            </a:r>
            <a:br/>
            <a:r>
              <a:rPr b="false" i="false" strike="noStrike" sz="1200" u="none">
                <a:solidFill>
                  <a:srgbClr val="FFFFFF"/>
                </a:solidFill>
                <a:latin typeface="Calibri"/>
              </a:rPr>
              <a:t>skelaxin 3200 mg</a:t>
            </a:r>
            <a:br/>
            <a:r>
              <a:rPr b="false" i="false" strike="noStrike" sz="1200" u="none">
                <a:solidFill>
                  <a:srgbClr val="FFFFFF"/>
                </a:solidFill>
                <a:latin typeface="Calibri"/>
              </a:rPr>
              <a:t>metaxalone related compound a</a:t>
            </a:r>
            <a:br/>
            <a:r>
              <a:rPr b="false" i="false" strike="noStrike" sz="1200" u="none">
                <a:solidFill>
                  <a:srgbClr val="FFFFFF"/>
                </a:solidFill>
                <a:latin typeface="Calibri"/>
              </a:rPr>
              <a:t>Why does stating the obvious bother you</a:t>
            </a:r>
            <a:br/>
            <a:r>
              <a:rPr b="false" i="false" strike="noStrike" sz="1200" u="none">
                <a:solidFill>
                  <a:srgbClr val="FFFFFF"/>
                </a:solidFill>
                <a:latin typeface="Calibri"/>
              </a:rPr>
              <a:t>skelaxin 2400 mg</a:t>
            </a:r>
            <a:br/>
            <a:r>
              <a:rPr b="false" i="false" strike="noStrike" sz="1200" u="none">
                <a:solidFill>
                  <a:srgbClr val="FFFFFF"/>
                </a:solidFill>
                <a:latin typeface="Calibri"/>
              </a:rPr>
              <a:t>metaxalone usos</a:t>
            </a:r>
            <a:br/>
            <a:r>
              <a:rPr b="false" i="false" strike="noStrike" sz="1200" u="none">
                <a:solidFill>
                  <a:srgbClr val="FFFFFF"/>
                </a:solidFill>
                <a:latin typeface="Calibri"/>
              </a:rPr>
              <a:t>mutual fund trade organization.</a:t>
            </a:r>
            <a:br/>
            <a:r>
              <a:rPr b="false" i="false" strike="noStrike" sz="1200" u="none">
                <a:solidFill>
                  <a:srgbClr val="FFFFFF"/>
                </a:solidFill>
                <a:latin typeface="Calibri"/>
              </a:rPr>
              <a:t>metaxalone recommended dose</a:t>
            </a:r>
            <a:br/>
            <a:r>
              <a:rPr b="false" i="false" strike="noStrike" sz="1200" u="none">
                <a:solidFill>
                  <a:srgbClr val="FFFFFF"/>
                </a:solidFill>
                <a:latin typeface="Calibri"/>
              </a:rPr>
              <a:t>metaxalone for knee pain</a:t>
            </a:r>
            <a:br/>
            <a:r>
              <a:rPr b="false" i="false" strike="noStrike" sz="1200" u="none">
                <a:solidFill>
                  <a:srgbClr val="FFFFFF"/>
                </a:solidFill>
                <a:latin typeface="Calibri"/>
              </a:rPr>
              <a:t>metaxalone 300</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forgot to pick up the RX on Friday and my pharmacy is closed on Saturday and Sunday</a:t>
            </a:r>
            <a:br/>
            <a:r>
              <a:rPr b="false" i="false" strike="noStrike" sz="1200" u="none">
                <a:solidFill>
                  <a:srgbClr val="FFFFFF"/>
                </a:solidFill>
                <a:latin typeface="Calibri"/>
              </a:rPr>
              <a:t>skelaxin feeling</a:t>
            </a:r>
            <a:br/>
            <a:r>
              <a:rPr b="false" i="false" strike="noStrike" sz="1200" u="none">
                <a:solidFill>
                  <a:srgbClr val="FFFFFF"/>
                </a:solidFill>
                <a:latin typeface="Calibri"/>
              </a:rPr>
              <a:t>Potential interactions between topiramate and standard AEDs were assessed in controlled clinical pharmacokinetic studies in patients with epilepsy</a:t>
            </a:r>
            <a:br/>
            <a:r>
              <a:rPr b="false" i="false" strike="noStrike" sz="1200" u="none">
                <a:solidFill>
                  <a:srgbClr val="FFFFFF"/>
                </a:solidFill>
                <a:latin typeface="Calibri"/>
              </a:rPr>
              <a:t>metaxalone names</a:t>
            </a:r>
            <a:br/>
            <a:r>
              <a:rPr b="false" i="false" strike="noStrike" sz="1200" u="none">
                <a:solidFill>
                  <a:srgbClr val="FFFFFF"/>
                </a:solidFill>
                <a:latin typeface="Calibri"/>
              </a:rPr>
              <a:t>skelaxin over the counter</a:t>
            </a:r>
            <a:br/>
            <a:r>
              <a:rPr b="false" i="false" strike="noStrike" sz="1200" u="none">
                <a:solidFill>
                  <a:srgbClr val="FFFFFF"/>
                </a:solidFill>
                <a:latin typeface="Calibri"/>
              </a:rPr>
              <a:t>metaxalone high yahoo</a:t>
            </a:r>
            <a:br/>
            <a:r>
              <a:rPr b="false" i="false" strike="noStrike" sz="1200" u="none">
                <a:solidFill>
                  <a:srgbClr val="FFFFFF"/>
                </a:solidFill>
                <a:latin typeface="Calibri"/>
              </a:rPr>
              <a:t>skelaxin m 5859</a:t>
            </a:r>
            <a:br/>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metaxalone can you get high</a:t>
            </a:r>
            <a:br/>
            <a:r>
              <a:rPr b="false" i="false" strike="noStrike" sz="1200" u="none">
                <a:solidFill>
                  <a:srgbClr val="FFFFFF"/>
                </a:solidFill>
                <a:latin typeface="Calibri"/>
              </a:rPr>
              <a:t>skelaxin liver damage</a:t>
            </a:r>
            <a:br/>
            <a:r>
              <a:rPr b="false" i="false" strike="noStrike" sz="1200" u="none">
                <a:solidFill>
                  <a:srgbClr val="FFFFFF"/>
                </a:solidFill>
                <a:latin typeface="Calibri"/>
              </a:rPr>
              <a:t>skelaxin kidney problems</a:t>
            </a:r>
            <a:br/>
            <a:r>
              <a:rPr b="false" i="false" strike="noStrike" sz="1200" u="none">
                <a:solidFill>
                  <a:srgbClr val="FFFFFF"/>
                </a:solidFill>
                <a:latin typeface="Calibri"/>
              </a:rPr>
              <a:t>skelaxin tab</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skelaxin hydrocodone interaction</a:t>
            </a:r>
            <a:br/>
            <a:r>
              <a:rPr b="false" i="false" strike="noStrike" sz="1200" u="none">
                <a:solidFill>
                  <a:srgbClr val="FFFFFF"/>
                </a:solidFill>
                <a:latin typeface="Calibri"/>
              </a:rPr>
              <a:t>If you start using a topical (or continue the one you're already on if you are) you'll also have less chance of breaking out from weaning off Bactrim</a:t>
            </a:r>
            <a:br/>
            <a:r>
              <a:rPr b="false" i="false" strike="noStrike" sz="1200" u="none">
                <a:solidFill>
                  <a:srgbClr val="FFFFFF"/>
                </a:solidFill>
                <a:latin typeface="Calibri"/>
              </a:rPr>
              <a:t>skelaxin metabolism</a:t>
            </a:r>
            <a:br/>
            <a:r>
              <a:rPr b="false" i="false" strike="noStrike" sz="1200" u="none">
                <a:solidFill>
                  <a:srgbClr val="FFFFFF"/>
                </a:solidFill>
                <a:latin typeface="Calibri"/>
              </a:rPr>
              <a:t>metaxalone generic availability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is a specific drug for treating breast cancer in postmenopausal women so avoid using it before menopause</a:t>
            </a:r>
            <a:br/>
            <a:r>
              <a:rPr b="false" i="false" strike="noStrike" sz="1200" u="none">
                <a:solidFill>
                  <a:srgbClr val="FFFFFF"/>
                </a:solidFill>
                <a:latin typeface="Calibri"/>
              </a:rPr>
              <a:t>metaxalone half life</a:t>
            </a:r>
            <a:br/>
            <a:r>
              <a:rPr b="false" i="false" strike="noStrike" sz="1200" u="none">
                <a:solidFill>
                  <a:srgbClr val="FFFFFF"/>
                </a:solidFill>
                <a:latin typeface="Calibri"/>
              </a:rPr>
              <a:t>skelaxin for dogs</a:t>
            </a:r>
            <a:br/>
            <a:r>
              <a:rPr b="false" i="false" strike="noStrike" sz="1200" u="none">
                <a:solidFill>
                  <a:srgbClr val="FFFFFF"/>
                </a:solidFill>
                <a:latin typeface="Calibri"/>
              </a:rPr>
              <a:t>Dulcolax no se debe tomar con medicamentos que reducen el cido del estmago, como los anticidos</a:t>
            </a:r>
            <a:br/>
            <a:r>
              <a:rPr b="false" i="false" strike="noStrike" sz="1200" u="none">
                <a:solidFill>
                  <a:srgbClr val="FFFFFF"/>
                </a:solidFill>
                <a:latin typeface="Calibri"/>
              </a:rPr>
              <a:t>skelaxin lethal dose</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metaxalone is it a narcotic</a:t>
            </a:r>
            <a:br/>
            <a:r>
              <a:rPr b="false" i="false" strike="noStrike" sz="1200" u="none">
                <a:solidFill>
                  <a:srgbClr val="FFFFFF"/>
                </a:solidFill>
                <a:latin typeface="Calibri"/>
              </a:rPr>
              <a:t>skelaxin wiki</a:t>
            </a:r>
            <a:br/>
            <a:r>
              <a:rPr b="false" i="false" strike="noStrike" sz="1200" u="none">
                <a:solidFill>
                  <a:srgbClr val="FFFFFF"/>
                </a:solidFill>
                <a:latin typeface="Calibri"/>
              </a:rPr>
              <a:t>metaxalone dosage forms</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metaxalone erectile dysfunction</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skelaxin back exercises</a:t>
            </a:r>
            <a:br/>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metaxalone recreational value</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metaxalone ld50</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clinical trials</a:t>
            </a:r>
            <a:br/>
            <a:r>
              <a:rPr b="false" i="false" strike="noStrike" sz="1200" u="none">
                <a:solidFill>
                  <a:srgbClr val="FFFFFF"/>
                </a:solidFill>
                <a:latin typeface="Calibri"/>
              </a:rPr>
              <a:t>taking 2 skelaxin</a:t>
            </a:r>
            <a:br/>
            <a:r>
              <a:rPr b="false" i="false" strike="noStrike" sz="1200" u="none">
                <a:solidFill>
                  <a:srgbClr val="FFFFFF"/>
                </a:solidFill>
                <a:latin typeface="Calibri"/>
              </a:rPr>
              <a:t>metaxalone 58 59 m</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metaxalone nursing implications</a:t>
            </a:r>
            <a:br/>
            <a:r>
              <a:rPr b="false" i="false" strike="noStrike" sz="1200" u="none">
                <a:solidFill>
                  <a:srgbClr val="FFFFFF"/>
                </a:solidFill>
                <a:latin typeface="Calibri"/>
              </a:rPr>
              <a:t>metaxalone classification</a:t>
            </a:r>
            <a:br/>
            <a:r>
              <a:rPr b="false" i="false" strike="noStrike" sz="1200" u="none">
                <a:solidFill>
                  <a:srgbClr val="FFFFFF"/>
                </a:solidFill>
                <a:latin typeface="Calibri"/>
              </a:rPr>
              <a:t>"Each of the generics is fine--but you shouldn't switch from one to the other," says Jeffrey R</a:t>
            </a:r>
            <a:br/>
            <a:r>
              <a:rPr b="false" i="false" strike="noStrike" sz="1200" u="none">
                <a:solidFill>
                  <a:srgbClr val="FFFFFF"/>
                </a:solidFill>
                <a:latin typeface="Calibri"/>
              </a:rPr>
              <a:t>skelaxin 400 mg high</a:t>
            </a:r>
            <a:br/>
            <a:r>
              <a:rPr b="false" i="false" strike="noStrike" sz="1200" u="none">
                <a:solidFill>
                  <a:srgbClr val="FFFFFF"/>
                </a:solidFill>
                <a:latin typeface="Calibri"/>
              </a:rPr>
              <a:t>Your doctor will help you decide if bupropion is right for  you</a:t>
            </a:r>
            <a:br/>
            <a:r>
              <a:rPr b="false" i="false" strike="noStrike" sz="1200" u="none">
                <a:solidFill>
                  <a:srgbClr val="FFFFFF"/>
                </a:solidFill>
                <a:latin typeface="Calibri"/>
              </a:rPr>
              <a:t>skelaxin opiate</a:t>
            </a:r>
            <a:br/>
            <a:r>
              <a:rPr b="false" i="false" strike="noStrike" sz="1200" u="none">
                <a:solidFill>
                  <a:srgbClr val="FFFFFF"/>
                </a:solidFill>
                <a:latin typeface="Calibri"/>
              </a:rPr>
              <a:t>metaxalone 400 mg</a:t>
            </a:r>
            <a:br/>
            <a:r>
              <a:rPr b="false" i="false" strike="noStrike" sz="1200" u="none">
                <a:solidFill>
                  <a:srgbClr val="FFFFFF"/>
                </a:solidFill>
                <a:latin typeface="Calibri"/>
              </a:rPr>
              <a:t>metaxalone discount card</a:t>
            </a:r>
            <a:br/>
            <a:r>
              <a:rPr b="false" i="false" strike="noStrike" sz="1200" u="none">
                <a:solidFill>
                  <a:srgbClr val="FFFFFF"/>
                </a:solidFill>
                <a:latin typeface="Calibri"/>
              </a:rPr>
              <a:t>skelaxin cost</a:t>
            </a:r>
            <a:br/>
            <a:r>
              <a:rPr b="false" i="false" strike="noStrike" sz="1200" u="none">
                <a:solidFill>
                  <a:srgbClr val="FFFFFF"/>
                </a:solidFill>
                <a:latin typeface="Calibri"/>
              </a:rPr>
              <a:t>You&amp;rsquo;re more likely to have serious side effects, suchas ulcers and erosions in your esophagus.</a:t>
            </a:r>
            <a:br/>
            <a:r>
              <a:rPr b="false" i="false" strike="noStrike" sz="1200" u="none">
                <a:solidFill>
                  <a:srgbClr val="FFFFFF"/>
                </a:solidFill>
                <a:latin typeface="Calibri"/>
              </a:rPr>
              <a:t>metaxalone medicine</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metaxalone indicaciones y contraindicaciones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may lead to bone loss in premenopausal women</a:t>
            </a:r>
            <a:br/>
            <a:r>
              <a:rPr b="false" i="false" strike="noStrike" sz="1200" u="none">
                <a:solidFill>
                  <a:srgbClr val="FFFFFF"/>
                </a:solidFill>
                <a:latin typeface="Calibri"/>
              </a:rPr>
              <a:t>skelaxin gabapentin</a:t>
            </a:r>
            <a:br/>
            <a:r>
              <a:rPr b="false" i="false" strike="noStrike" sz="1200" u="none">
                <a:solidFill>
                  <a:srgbClr val="FFFFFF"/>
                </a:solidFill>
                <a:latin typeface="Calibri"/>
              </a:rPr>
              <a:t>metaxalone interactions</a:t>
            </a:r>
            <a:br/>
            <a:r>
              <a:rPr b="false" i="false" strike="noStrike" sz="1200" u="none">
                <a:solidFill>
                  <a:srgbClr val="FFFFFF"/>
                </a:solidFill>
                <a:latin typeface="Calibri"/>
              </a:rPr>
              <a:t>skelaxin in your system</a:t>
            </a:r>
            <a:br/>
            <a:r>
              <a:rPr b="false" i="false" strike="noStrike" sz="1200" u="none">
                <a:solidFill>
                  <a:srgbClr val="FFFFFF"/>
                </a:solidFill>
                <a:latin typeface="Calibri"/>
              </a:rPr>
              <a:t>metaxalone get you high</a:t>
            </a:r>
            <a:br/>
            <a:r>
              <a:rPr b="false" i="false" strike="noStrike" sz="1200" u="none">
                <a:solidFill>
                  <a:srgbClr val="FFFFFF"/>
                </a:solidFill>
                <a:latin typeface="Calibri"/>
              </a:rPr>
              <a:t>buy skelaxin</a:t>
            </a:r>
            <a:br/>
            <a:r>
              <a:rPr b="false" i="false" strike="noStrike" sz="1200" u="none">
                <a:solidFill>
                  <a:srgbClr val="FFFFFF"/>
                </a:solidFill>
                <a:latin typeface="Calibri"/>
              </a:rPr>
              <a:t>skelaxin tmj</a:t>
            </a:r>
            <a:br/>
            <a:r>
              <a:rPr b="false" i="false" strike="noStrike" sz="1200" u="none">
                <a:solidFill>
                  <a:srgbClr val="FFFFFF"/>
                </a:solidFill>
                <a:latin typeface="Calibri"/>
              </a:rPr>
              <a:t>metaxalone painkiller</a:t>
            </a:r>
            <a:br/>
            <a:r>
              <a:rPr b="false" i="false" strike="noStrike" sz="1200" u="none">
                <a:solidFill>
                  <a:srgbClr val="FFFFFF"/>
                </a:solidFill>
                <a:latin typeface="Calibri"/>
              </a:rPr>
              <a:t>Strengthening exercises build up the muscles around the joint to better support it</a:t>
            </a:r>
            <a:br/>
            <a:r>
              <a:rPr b="false" i="false" strike="noStrike" sz="1200" u="none">
                <a:solidFill>
                  <a:srgbClr val="FFFFFF"/>
                </a:solidFill>
                <a:latin typeface="Calibri"/>
              </a:rPr>
              <a:t>metaxalone definition</a:t>
            </a:r>
            <a:br/>
            <a:r>
              <a:rPr b="false" i="false" strike="noStrike" sz="1200" u="none">
                <a:solidFill>
                  <a:srgbClr val="FFFFFF"/>
                </a:solidFill>
                <a:latin typeface="Calibri"/>
              </a:rPr>
              <a:t>metaxalone long term use</a:t>
            </a:r>
            <a:br/>
            <a:r>
              <a:rPr b="false" i="false" strike="noStrike" sz="1200" u="none">
                <a:solidFill>
                  <a:srgbClr val="FFFFFF"/>
                </a:solidFill>
                <a:latin typeface="Calibri"/>
              </a:rPr>
              <a:t>Trust your own judgment&amp;rdquo;I can&amp;rsquo;t be liable for problems that occur from bad decisions you make based on content found here.</a:t>
            </a:r>
            <a:br/>
            <a:r>
              <a:rPr b="false" i="false" strike="noStrike" sz="1200" u="none">
                <a:solidFill>
                  <a:srgbClr val="FFFFFF"/>
                </a:solidFill>
                <a:latin typeface="Calibri"/>
              </a:rPr>
              <a:t>skelaxin 400 mg discontinued</a:t>
            </a:r>
            <a:br/>
            <a:r>
              <a:rPr b="false" i="false" strike="noStrike" sz="1200" u="none">
                <a:solidFill>
                  <a:srgbClr val="FFFFFF"/>
                </a:solidFill>
                <a:latin typeface="Calibri"/>
              </a:rPr>
              <a:t>Prinzipiell sind beim sehr jungen Sling,wenn berhaupt, am ehesten toxische Erscheinungen zu befrchten</a:t>
            </a:r>
            <a:br/>
            <a:r>
              <a:rPr b="false" i="false" strike="noStrike" sz="1200" u="none">
                <a:solidFill>
                  <a:srgbClr val="FFFFFF"/>
                </a:solidFill>
                <a:latin typeface="Calibri"/>
              </a:rPr>
              <a:t>metaxalone kidney</a:t>
            </a:r>
            <a:br/>
            <a:r>
              <a:rPr b="false" i="false" strike="noStrike" sz="1200" u="none">
                <a:solidFill>
                  <a:srgbClr val="FFFFFF"/>
                </a:solidFill>
                <a:latin typeface="Calibri"/>
              </a:rPr>
              <a:t>You have to hole long putts here, but it doesn't seem to be going in."</a:t>
            </a:r>
            <a:br/>
            <a:r>
              <a:rPr b="false" i="false" strike="noStrike" sz="1200" u="none">
                <a:solidFill>
                  <a:srgbClr val="FFFFFF"/>
                </a:solidFill>
                <a:latin typeface="Calibri"/>
              </a:rPr>
              <a:t>order metaxalone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skelaxin bluelight</a:t>
            </a:r>
            <a:br/>
            <a:r>
              <a:rPr b="false" i="false" strike="noStrike" sz="1200" u="none">
                <a:solidFill>
                  <a:srgbClr val="FFFFFF"/>
                </a:solidFill>
                <a:latin typeface="Calibri"/>
              </a:rPr>
              <a:t>skelaxin neck exercises</a:t>
            </a:r>
            <a:br/>
            <a:r>
              <a:rPr b="false" i="false" strike="noStrike" sz="1200" u="none">
                <a:solidFill>
                  <a:srgbClr val="FFFFFF"/>
                </a:solidFill>
                <a:latin typeface="Calibri"/>
              </a:rPr>
              <a:t>metaxalone 800 mg cost</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metaxalone 2.5 mg</a:t>
            </a:r>
            <a:br/>
            <a:r>
              <a:rPr b="false" i="false" strike="noStrike" sz="1200" u="none">
                <a:solidFill>
                  <a:srgbClr val="FFFFFF"/>
                </a:solidFill>
                <a:latin typeface="Calibri"/>
              </a:rPr>
              <a:t>skelaxin fibromyalgia</a:t>
            </a:r>
            <a:br/>
            <a:r>
              <a:rPr b="false" i="false" strike="noStrike" sz="1200" u="none">
                <a:solidFill>
                  <a:srgbClr val="FFFFFF"/>
                </a:solidFill>
                <a:latin typeface="Calibri"/>
              </a:rPr>
              <a:t>skelaxin discount card</a:t>
            </a:r>
            <a:br/>
            <a:r>
              <a:rPr b="false" i="false" strike="noStrike" sz="1200" u="none">
                <a:solidFill>
                  <a:srgbClr val="FFFFFF"/>
                </a:solidFill>
                <a:latin typeface="Calibri"/>
              </a:rPr>
              <a:t>This may be the solution for you as well.</a:t>
            </a:r>
            <a:br/>
            <a:r>
              <a:rPr b="false" i="false" strike="noStrike" sz="1200" u="none">
                <a:solidFill>
                  <a:srgbClr val="FFFFFF"/>
                </a:solidFill>
                <a:latin typeface="Calibri"/>
              </a:rPr>
              <a:t>metaxalone 800 mg tablet</a:t>
            </a:r>
            <a:br/>
            <a:r>
              <a:rPr b="false" i="false" strike="noStrike" sz="1200" u="none">
                <a:solidFill>
                  <a:srgbClr val="FFFFFF"/>
                </a:solidFill>
                <a:latin typeface="Calibri"/>
              </a:rPr>
              <a:t>metaxalone long term effects</a:t>
            </a:r>
            <a:br/>
            <a:r>
              <a:rPr b="false" i="false" strike="noStrike" sz="1200" u="none">
                <a:solidFill>
                  <a:srgbClr val="FFFFFF"/>
                </a:solidFill>
                <a:latin typeface="Calibri"/>
              </a:rPr>
              <a:t>He will let you know what symptoms you may experience during this time and how to handle them</a:t>
            </a:r>
            <a:br/>
            <a:r>
              <a:rPr b="false" i="false" strike="noStrike" sz="1200" u="none">
                <a:solidFill>
                  <a:srgbClr val="FFFFFF"/>
                </a:solidFill>
                <a:latin typeface="Calibri"/>
              </a:rPr>
              <a:t>skelaxin prescribing information</a:t>
            </a:r>
            <a:br/>
            <a:r>
              <a:rPr b="false" i="false" strike="noStrike" sz="1200" u="none">
                <a:solidFill>
                  <a:srgbClr val="FFFFFF"/>
                </a:solidFill>
                <a:latin typeface="Calibri"/>
              </a:rPr>
              <a:t>metaxalone buzz</a:t>
            </a:r>
            <a:br/>
            <a:r>
              <a:rPr b="false" i="false" strike="noStrike" sz="1200" u="none">
                <a:solidFill>
                  <a:srgbClr val="FFFFFF"/>
                </a:solidFill>
                <a:latin typeface="Calibri"/>
              </a:rPr>
              <a:t>skelaxin drug test</a:t>
            </a:r>
            <a:br/>
            <a:r>
              <a:rPr b="false" i="false" strike="noStrike" sz="1200" u="none">
                <a:solidFill>
                  <a:srgbClr val="FFFFFF"/>
                </a:solidFill>
                <a:latin typeface="Calibri"/>
              </a:rPr>
              <a:t>metaxalone generic manufacturer</a:t>
            </a:r>
            <a:br/>
            <a:r>
              <a:rPr b="false" i="false" strike="noStrike" sz="1200" u="none">
                <a:solidFill>
                  <a:srgbClr val="FFFFFF"/>
                </a:solidFill>
                <a:latin typeface="Calibri"/>
              </a:rPr>
              <a:t>skelaxin urinary retention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skelaxin what is it used for</a:t>
            </a:r>
            <a:br/>
            <a:r>
              <a:rPr b="false" i="false" strike="noStrike" sz="1200" u="none">
                <a:solidFill>
                  <a:srgbClr val="FFFFFF"/>
                </a:solidFill>
                <a:latin typeface="Calibri"/>
              </a:rPr>
              <a:t>I know everyone says this but even at the enormous amounts I take, the only effect it has on me is that I am normal (meaning not in benzo withdrawal)</a:t>
            </a:r>
            <a:br/>
            <a:r>
              <a:rPr b="false" i="false" strike="noStrike" sz="1200" u="none">
                <a:solidFill>
                  <a:srgbClr val="FFFFFF"/>
                </a:solidFill>
                <a:latin typeface="Calibri"/>
              </a:rPr>
              <a:t>skelaxin 800 mg coupons</a:t>
            </a:r>
            <a:br/>
            <a:r>
              <a:rPr b="false" i="false" strike="noStrike" sz="1200" u="none">
                <a:solidFill>
                  <a:srgbClr val="FFFFFF"/>
                </a:solidFill>
                <a:latin typeface="Calibri"/>
              </a:rPr>
              <a:t>metaxalone for fibromyalgia</a:t>
            </a:r>
            <a:br/>
            <a:r>
              <a:rPr b="false" i="false" strike="noStrike" sz="1200" u="none">
                <a:solidFill>
                  <a:srgbClr val="FFFFFF"/>
                </a:solidFill>
                <a:latin typeface="Calibri"/>
              </a:rPr>
              <a:t>skelaxin pain killer</a:t>
            </a:r>
            <a:br/>
            <a:r>
              <a:rPr b="false" i="false" strike="noStrike" sz="1200" u="none">
                <a:solidFill>
                  <a:srgbClr val="FFFFFF"/>
                </a:solidFill>
                <a:latin typeface="Calibri"/>
              </a:rPr>
              <a:t>metaxalone meloxicam</a:t>
            </a:r>
            <a:br/>
            <a:r>
              <a:rPr b="false" i="false" strike="noStrike" sz="1200" u="none">
                <a:solidFill>
                  <a:srgbClr val="FFFFFF"/>
                </a:solidFill>
                <a:latin typeface="Calibri"/>
              </a:rPr>
              <a:t>Well, I called today and they want me to bring him in</a:t>
            </a:r>
            <a:br/>
            <a:r>
              <a:rPr b="false" i="false" strike="noStrike" sz="1200" u="none">
                <a:solidFill>
                  <a:srgbClr val="FFFFFF"/>
                </a:solidFill>
                <a:latin typeface="Calibri"/>
              </a:rPr>
              <a:t>metaxalone mechanism</a:t>
            </a:r>
            <a:br/>
            <a:r>
              <a:rPr b="false" i="false" strike="noStrike" sz="1200" u="none">
                <a:solidFill>
                  <a:srgbClr val="FFFFFF"/>
                </a:solidFill>
                <a:latin typeface="Calibri"/>
              </a:rPr>
              <a:t>metaxalone max dosage</a:t>
            </a:r>
            <a:br/>
            <a:r>
              <a:rPr b="false" i="false" strike="noStrike" sz="1200" u="none">
                <a:solidFill>
                  <a:srgbClr val="FFFFFF"/>
                </a:solidFill>
                <a:latin typeface="Calibri"/>
              </a:rPr>
              <a:t>metaxalone kidney stones</a:t>
            </a:r>
            <a:br/>
            <a:r>
              <a:rPr b="false" i="false" strike="noStrike" sz="1200" u="none">
                <a:solidFill>
                  <a:srgbClr val="FFFFFF"/>
                </a:solidFill>
                <a:latin typeface="Calibri"/>
              </a:rPr>
              <a:t>Het deed wonderen voor huid en haar</a:t>
            </a:r>
            <a:br/>
            <a:r>
              <a:rPr b="false" i="false" strike="noStrike" sz="1200" u="none">
                <a:solidFill>
                  <a:srgbClr val="FFFFFF"/>
                </a:solidFill>
                <a:latin typeface="Calibri"/>
              </a:rPr>
              <a:t>metaxalone insomnia</a:t>
            </a:r>
            <a:br/>
            <a:r>
              <a:rPr b="false" i="false" strike="noStrike" sz="1200" u="none">
                <a:solidFill>
                  <a:srgbClr val="FFFFFF"/>
                </a:solidFill>
                <a:latin typeface="Calibri"/>
              </a:rPr>
              <a:t>skelaxin migraine</a:t>
            </a:r>
            <a:br/>
            <a:r>
              <a:rPr b="false" i="false" strike="noStrike" sz="1200" u="none">
                <a:solidFill>
                  <a:srgbClr val="FFFFFF"/>
                </a:solidFill>
                <a:latin typeface="Calibri"/>
              </a:rPr>
              <a:t>skelaxin get you high</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skelaxin price at walmart</a:t>
            </a:r>
            <a:br/>
            <a:r>
              <a:rPr b="false" i="false" strike="noStrike" sz="1200" u="none">
                <a:solidFill>
                  <a:srgbClr val="FFFFFF"/>
                </a:solidFill>
                <a:latin typeface="Calibri"/>
              </a:rPr>
              <a:t>If so, I will just have to pay that $50 a month</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metaxalone for sciatica</a:t>
            </a:r>
            <a:br/>
            <a:r>
              <a:rPr b="false" i="false" strike="noStrike" sz="1200" u="none">
                <a:solidFill>
                  <a:srgbClr val="FFFFFF"/>
                </a:solidFill>
                <a:latin typeface="Calibri"/>
              </a:rPr>
              <a:t>metaxalone depression</a:t>
            </a:r>
            <a:br/>
            <a:r>
              <a:rPr b="false" i="false" strike="noStrike" sz="1200" u="none">
                <a:solidFill>
                  <a:srgbClr val="FFFFFF"/>
                </a:solidFill>
                <a:latin typeface="Calibri"/>
              </a:rPr>
              <a:t>metaxalone bioavailability</a:t>
            </a:r>
            <a:br/>
            <a:r>
              <a:rPr b="false" i="false" strike="noStrike" sz="1200" u="none">
                <a:solidFill>
                  <a:srgbClr val="FFFFFF"/>
                </a:solidFill>
                <a:latin typeface="Calibri"/>
              </a:rPr>
              <a:t>It seems like you are trying to come up with reasons to not take it</a:t>
            </a:r>
            <a:br/>
            <a:r>
              <a:rPr b="false" i="false" strike="noStrike" sz="1200" u="none">
                <a:solidFill>
                  <a:srgbClr val="FFFFFF"/>
                </a:solidFill>
                <a:latin typeface="Calibri"/>
              </a:rPr>
              <a:t>skelaxin 800 dosage</a:t>
            </a:r>
            <a:br/>
            <a:r>
              <a:rPr b="false" i="false" strike="noStrike" sz="1200" u="none">
                <a:solidFill>
                  <a:srgbClr val="FFFFFF"/>
                </a:solidFill>
                <a:latin typeface="Calibri"/>
              </a:rPr>
              <a:t>I also need to start taking birth control to keep my endometriosis from returning, but am worried about further complicating my already messed up hormones Any information would be very appreciated.</a:t>
            </a:r>
            <a:br/>
            <a:r>
              <a:rPr b="false" i="false" strike="noStrike" sz="1200" u="none">
                <a:solidFill>
                  <a:srgbClr val="FFFFFF"/>
                </a:solidFill>
                <a:latin typeface="Calibri"/>
              </a:rPr>
              <a:t>metaxalone indications</a:t>
            </a:r>
            <a:br/>
            <a:r>
              <a:rPr b="false" i="false" strike="noStrike" sz="1200" u="none">
                <a:solidFill>
                  <a:srgbClr val="FFFFFF"/>
                </a:solidFill>
                <a:latin typeface="Calibri"/>
              </a:rPr>
              <a:t>skelaxin generic form</a:t>
            </a:r>
            <a:br/>
            <a:r>
              <a:rPr b="false" i="false" strike="noStrike" sz="1200" u="none">
                <a:solidFill>
                  <a:srgbClr val="FFFFFF"/>
                </a:solidFill>
                <a:latin typeface="Calibri"/>
              </a:rPr>
              <a:t>He left a 7 month old son that will never know his Daddy and a brokenhearted momma</a:t>
            </a:r>
            <a:br/>
            <a:r>
              <a:rPr b="false" i="false" strike="noStrike" sz="1200" u="none">
                <a:solidFill>
                  <a:srgbClr val="FFFFFF"/>
                </a:solidFill>
                <a:latin typeface="Calibri"/>
              </a:rPr>
              <a:t>metaxalone bluelight</a:t>
            </a:r>
            <a:br/>
            <a:r>
              <a:rPr b="false" i="false" strike="noStrike" sz="1200" u="none">
                <a:solidFill>
                  <a:srgbClr val="FFFFFF"/>
                </a:solidFill>
                <a:latin typeface="Calibri"/>
              </a:rPr>
              <a:t>metaxalone 500mg</a:t>
            </a:r>
            <a:br/>
            <a:r>
              <a:rPr b="false" i="false" strike="noStrike" sz="1200" u="none">
                <a:solidFill>
                  <a:srgbClr val="FFFFFF"/>
                </a:solidFill>
                <a:latin typeface="Calibri"/>
              </a:rPr>
              <a:t>metaxalone for menstrual cramps</a:t>
            </a:r>
            <a:br/>
            <a:r>
              <a:rPr b="false" i="false" strike="noStrike" sz="1200" u="none">
                <a:solidFill>
                  <a:srgbClr val="FFFFFF"/>
                </a:solidFill>
                <a:latin typeface="Calibri"/>
              </a:rPr>
              <a:t>metaxalone price</a:t>
            </a:r>
            <a:br/>
            <a:r>
              <a:rPr b="false" i="false" strike="noStrike" sz="1200" u="none">
                <a:solidFill>
                  <a:srgbClr val="FFFFFF"/>
                </a:solidFill>
                <a:latin typeface="Calibri"/>
              </a:rPr>
              <a:t>During the first three months, I got probably one pimple every few days</a:t>
            </a:r>
            <a:br/>
            <a:r>
              <a:rPr b="false" i="false" strike="noStrike" sz="1200" u="none">
                <a:solidFill>
                  <a:srgbClr val="FFFFFF"/>
                </a:solidFill>
                <a:latin typeface="Calibri"/>
              </a:rPr>
              <a:t>metaxalone 800 mg abuse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Skelaxin Exercise For Low Back Pain - Metaxalone 400 Mg</dc:title>
  <dc:description>Metaxalone generic name, metaxalone blood thinner, skelaxin que es, skelaxin mechanism of action, skelaxin 3200 mg, metaxalone clinical trials, metaxalone bioavailability</dc:description>
  <dc:subject>Skelaxin Exercise For Low Back Pain - Metaxalone 400 Mg</dc:subject>
  <cp:keywords>metaxalone like hydrocodone, skelaxin street value, skelaxin gluten free, skelaxin back pain, metaxalone generic name, skelaxin tab, skelaxin hydrocodone interaction, metaxalone interactions, metaxalone bioavailability, metaxalone indications</cp:keywords>
  <cp:category/>
</cp:coreProperties>
</file>