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4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4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4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4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4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4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4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4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5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5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Singulair 5 Mg Price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Its basically a window into the Amazon ecosystem</a:t>
            </a:r>
            <a:br/>
            <a:r>
              <a:rPr b="false" i="false" strike="noStrike" sz="1200" u="none">
                <a:solidFill>
                  <a:srgbClr val="FFFFFF"/>
                </a:solidFill>
                <a:latin typeface="Calibri"/>
              </a:rPr>
              <a:t>montelukast tabletas 10 mg precio</a:t>
            </a:r>
            <a:br/>
            <a:r>
              <a:rPr b="false" i="false" strike="noStrike" sz="1200" u="none">
                <a:solidFill>
                  <a:srgbClr val="FFFFFF"/>
                </a:solidFill>
                <a:latin typeface="Calibri"/>
              </a:rPr>
              <a:t>generic montelukast</a:t>
            </a:r>
            <a:br/>
            <a:r>
              <a:rPr b="false" i="false" strike="noStrike" sz="1200" u="none">
                <a:solidFill>
                  <a:srgbClr val="FFFFFF"/>
                </a:solidFill>
                <a:latin typeface="Calibri"/>
              </a:rPr>
              <a:t>buy singulair 4mg</a:t>
            </a:r>
            <a:br/>
            <a:r>
              <a:rPr b="false" i="false" strike="noStrike" sz="1200" u="none">
                <a:solidFill>
                  <a:srgbClr val="FFFFFF"/>
                </a:solidFill>
                <a:latin typeface="Calibri"/>
              </a:rPr>
              <a:t>In 13 randomised studies of diabetic neuropathy the number needed to treat to achieve at least 50% pain relief was 3.0 (2.4 to 4), and in two studies of atypical facial pain it was 2.8 (2 to 4.7)</a:t>
            </a:r>
            <a:br/>
            <a:r>
              <a:rPr b="false" i="false" strike="noStrike" sz="1200" u="none">
                <a:solidFill>
                  <a:srgbClr val="FFFFFF"/>
                </a:solidFill>
                <a:latin typeface="Calibri"/>
              </a:rPr>
              <a:t>singulair tablets 10mg price</a:t>
            </a:r>
            <a:br/>
            <a:r>
              <a:rPr b="false" i="false" strike="noStrike" sz="1200" u="none">
                <a:solidFill>
                  <a:srgbClr val="FFFFFF"/>
                </a:solidFill>
                <a:latin typeface="Calibri"/>
              </a:rPr>
              <a:t>singulair price</a:t>
            </a:r>
            <a:br/>
            <a:r>
              <a:rPr b="false" i="false" strike="noStrike" sz="1200" u="none">
                <a:solidFill>
                  <a:srgbClr val="FFFFFF"/>
                </a:solidFill>
                <a:latin typeface="Calibri"/>
              </a:rPr>
              <a:t>Hi, My mom 81 years old is on .25 mg when needed</a:t>
            </a:r>
            <a:br/>
            <a:r>
              <a:rPr b="false" i="false" strike="noStrike" sz="1200" u="none">
                <a:solidFill>
                  <a:srgbClr val="FFFFFF"/>
                </a:solidFill>
                <a:latin typeface="Calibri"/>
              </a:rPr>
              <a:t>singulair price singapore</a:t>
            </a:r>
            <a:br/>
            <a:r>
              <a:rPr b="false" i="false" strike="noStrike" sz="1200" u="none">
                <a:solidFill>
                  <a:srgbClr val="FFFFFF"/>
                </a:solidFill>
                <a:latin typeface="Calibri"/>
              </a:rPr>
              <a:t>singulair 10 mg dosage</a:t>
            </a:r>
            <a:br/>
            <a:r>
              <a:rPr b="false" i="false" strike="noStrike" sz="1200" u="none">
                <a:solidFill>
                  <a:srgbClr val="FFFFFF"/>
                </a:solidFill>
                <a:latin typeface="Calibri"/>
              </a:rPr>
              <a:t>generic montelukast not working</a:t>
            </a:r>
            <a:br/>
            <a:r>
              <a:rPr b="false" i="false" strike="noStrike" sz="1200" u="none">
                <a:solidFill>
                  <a:srgbClr val="FFFFFF"/>
                </a:solidFill>
                <a:latin typeface="Calibri"/>
              </a:rPr>
              <a:t>montelukast price costco</a:t>
            </a:r>
            <a:br/>
            <a:r>
              <a:rPr b="false" i="false" strike="noStrike" sz="1200" u="none">
                <a:solidFill>
                  <a:srgbClr val="FFFFFF"/>
                </a:solidFill>
                <a:latin typeface="Calibri"/>
              </a:rPr>
              <a:t>What should be shaken well before measuring a cephalexin such lines.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singulair tablets 5mg</a:t>
            </a:r>
            <a:br/>
            <a:r>
              <a:rPr b="false" i="false" strike="noStrike" sz="1200" u="none">
                <a:solidFill>
                  <a:srgbClr val="FFFFFF"/>
                </a:solidFill>
                <a:latin typeface="Calibri"/>
              </a:rPr>
              <a:t>montelukast tabletas masticables dosis</a:t>
            </a:r>
            <a:br/>
            <a:r>
              <a:rPr b="false" i="false" strike="noStrike" sz="1200" u="none">
                <a:solidFill>
                  <a:srgbClr val="FFFFFF"/>
                </a:solidFill>
                <a:latin typeface="Calibri"/>
              </a:rPr>
              <a:t>montelukast sodium tablets india</a:t>
            </a:r>
            <a:br/>
            <a:r>
              <a:rPr b="false" i="false" strike="noStrike" sz="1200" u="none">
                <a:solidFill>
                  <a:srgbClr val="FFFFFF"/>
                </a:solidFill>
                <a:latin typeface="Calibri"/>
              </a:rPr>
              <a:t>The most common side effects are nausea, bleeding not related to menstruation, lower abdominal (stomach) pain, headaches and tiredness</a:t>
            </a:r>
            <a:br/>
            <a:r>
              <a:rPr b="false" i="false" strike="noStrike" sz="1200" u="none">
                <a:solidFill>
                  <a:srgbClr val="FFFFFF"/>
                </a:solidFill>
                <a:latin typeface="Calibri"/>
              </a:rPr>
              <a:t>singulair cost walgreens</a:t>
            </a:r>
            <a:br/>
            <a:r>
              <a:rPr b="false" i="false" strike="noStrike" sz="1200" u="none">
                <a:solidFill>
                  <a:srgbClr val="FFFFFF"/>
                </a:solidFill>
                <a:latin typeface="Calibri"/>
              </a:rPr>
              <a:t>montelukast sodium tablets 4mg</a:t>
            </a:r>
            <a:br/>
            <a:r>
              <a:rPr b="false" i="false" strike="noStrike" sz="1200" u="none">
                <a:solidFill>
                  <a:srgbClr val="FFFFFF"/>
                </a:solidFill>
                <a:latin typeface="Calibri"/>
              </a:rPr>
              <a:t>Untuk kondisi ringan sebesar 100 &amp;mdash; 200 mg per hari, untuk kondisi sedang 300 &amp;mdash; 600 mg per hari, dan untuk kondisi berat sebesar 700 sampai 900 mg per hari</a:t>
            </a:r>
            <a:br/>
            <a:r>
              <a:rPr b="false" i="false" strike="noStrike" sz="1200" u="none">
                <a:solidFill>
                  <a:srgbClr val="FFFFFF"/>
                </a:solidFill>
                <a:latin typeface="Calibri"/>
              </a:rPr>
              <a:t>order singulair samples</a:t>
            </a:r>
            <a:br/>
            <a:r>
              <a:rPr b="false" i="false" strike="noStrike" sz="1200" u="none">
                <a:solidFill>
                  <a:srgbClr val="FFFFFF"/>
                </a:solidFill>
                <a:latin typeface="Calibri"/>
              </a:rPr>
              <a:t>purchase singulair online</a:t>
            </a:r>
            <a:br/>
            <a:r>
              <a:rPr b="false" i="false" strike="noStrike" sz="1200" u="none">
                <a:solidFill>
                  <a:srgbClr val="FFFFFF"/>
                </a:solidFill>
                <a:latin typeface="Calibri"/>
              </a:rPr>
              <a:t>generic montelukast available</a:t>
            </a:r>
            <a:br/>
            <a:r>
              <a:rPr b="false" i="false" strike="noStrike" sz="1200" u="none">
                <a:solidFill>
                  <a:srgbClr val="FFFFFF"/>
                </a:solidFill>
                <a:latin typeface="Calibri"/>
              </a:rPr>
              <a:t>montelukast tabletas</a:t>
            </a:r>
            <a:br/>
            <a:r>
              <a:rPr b="false" i="false" strike="noStrike" sz="1200" u="none">
                <a:solidFill>
                  <a:srgbClr val="FFFFFF"/>
                </a:solidFill>
                <a:latin typeface="Calibri"/>
              </a:rPr>
              <a:t>levocetirizine montelukast combination dosage</a:t>
            </a:r>
            <a:br/>
            <a:r>
              <a:rPr b="false" i="false" strike="noStrike" sz="1200" u="none">
                <a:solidFill>
                  <a:srgbClr val="FFFFFF"/>
                </a:solidFill>
                <a:latin typeface="Calibri"/>
              </a:rPr>
              <a:t>The kind of sad that a manicure or new shoes or a bitch session with my best friend can barely make a dent in</a:t>
            </a:r>
            <a:br/>
            <a:r>
              <a:rPr b="false" i="false" strike="noStrike" sz="1200" u="none">
                <a:solidFill>
                  <a:srgbClr val="FFFFFF"/>
                </a:solidFill>
                <a:latin typeface="Calibri"/>
              </a:rPr>
              <a:t>singulair price malaysia</a:t>
            </a:r>
            <a:br/>
            <a:r>
              <a:rPr b="false" i="false" strike="noStrike" sz="1200" u="none">
                <a:solidFill>
                  <a:srgbClr val="FFFFFF"/>
                </a:solidFill>
                <a:latin typeface="Calibri"/>
              </a:rPr>
              <a:t>montelukast price uk</a:t>
            </a:r>
            <a:br/>
            <a:r>
              <a:rPr b="false" i="false" strike="noStrike" sz="1200" u="none">
                <a:solidFill>
                  <a:srgbClr val="FFFFFF"/>
                </a:solidFill>
                <a:latin typeface="Calibri"/>
              </a:rPr>
              <a:t>singulair 5 mg for adults</a:t>
            </a:r>
            <a:br/>
            <a:r>
              <a:rPr b="false" i="false" strike="noStrike" sz="1200" u="none">
                <a:solidFill>
                  <a:srgbClr val="FFFFFF"/>
                </a:solidFill>
                <a:latin typeface="Calibri"/>
              </a:rPr>
              <a:t>With a few clicks, she found the People's Pharmacy Web site and read dozens of postings from others who'd had problems with a generic form of Wellbutrin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singulair online</a:t>
            </a:r>
            <a:br/>
            <a:r>
              <a:rPr b="false" i="false" strike="noStrike" sz="1200" u="none">
                <a:solidFill>
                  <a:srgbClr val="FFFFFF"/>
                </a:solidFill>
                <a:latin typeface="Calibri"/>
              </a:rPr>
              <a:t>generic montelukast sodium</a:t>
            </a:r>
            <a:br/>
            <a:r>
              <a:rPr b="false" i="false" strike="noStrike" sz="1200" u="none">
                <a:solidFill>
                  <a:srgbClr val="FFFFFF"/>
                </a:solidFill>
                <a:latin typeface="Calibri"/>
              </a:rPr>
              <a:t>Hi there LVJJJ Yup I&amp;#039;ve been taking 400 mg of Lamotrigine for 5 years</a:t>
            </a:r>
            <a:br/>
            <a:r>
              <a:rPr b="false" i="false" strike="noStrike" sz="1200" u="none">
                <a:solidFill>
                  <a:srgbClr val="FFFFFF"/>
                </a:solidFill>
                <a:latin typeface="Calibri"/>
              </a:rPr>
              <a:t>can you buy generic singulair</a:t>
            </a:r>
            <a:br/>
            <a:r>
              <a:rPr b="false" i="false" strike="noStrike" sz="1200" u="none">
                <a:solidFill>
                  <a:srgbClr val="FFFFFF"/>
                </a:solidFill>
                <a:latin typeface="Calibri"/>
              </a:rPr>
              <a:t>montelukast price philippines</a:t>
            </a:r>
            <a:br/>
            <a:r>
              <a:rPr b="false" i="false" strike="noStrike" sz="1200" u="none">
                <a:solidFill>
                  <a:srgbClr val="FFFFFF"/>
                </a:solidFill>
                <a:latin typeface="Calibri"/>
              </a:rPr>
              <a:t>singulair 20 mg dosage</a:t>
            </a:r>
            <a:br/>
            <a:r>
              <a:rPr b="false" i="false" strike="noStrike" sz="1200" u="none">
                <a:solidFill>
                  <a:srgbClr val="FFFFFF"/>
                </a:solidFill>
                <a:latin typeface="Calibri"/>
              </a:rPr>
              <a:t>montelukast price in india</a:t>
            </a:r>
            <a:br/>
            <a:r>
              <a:rPr b="false" i="false" strike="noStrike" sz="1200" u="none">
                <a:solidFill>
                  <a:srgbClr val="FFFFFF"/>
                </a:solidFill>
                <a:latin typeface="Calibri"/>
              </a:rPr>
              <a:t>Currently about 200,000 women are hospitalized each year for PID at an average hospital stay of 4.8 days</a:t>
            </a:r>
            <a:br/>
            <a:r>
              <a:rPr b="false" i="false" strike="noStrike" sz="1200" u="none">
                <a:solidFill>
                  <a:srgbClr val="FFFFFF"/>
                </a:solidFill>
                <a:latin typeface="Calibri"/>
              </a:rPr>
              <a:t>buy singulair tablets</a:t>
            </a:r>
            <a:br/>
            <a:r>
              <a:rPr b="false" i="false" strike="noStrike" sz="1200" u="none">
                <a:solidFill>
                  <a:srgbClr val="FFFFFF"/>
                </a:solidFill>
                <a:latin typeface="Calibri"/>
              </a:rPr>
              <a:t>montelukast sodium generic ingredients</a:t>
            </a:r>
            <a:br/>
            <a:r>
              <a:rPr b="false" i="false" strike="noStrike" sz="1200" u="none">
                <a:solidFill>
                  <a:srgbClr val="FFFFFF"/>
                </a:solidFill>
                <a:latin typeface="Calibri"/>
              </a:rPr>
              <a:t>para que sirve tabletas montelukast</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accidentally took 20 mg singulair</a:t>
            </a:r>
            <a:br/>
            <a:r>
              <a:rPr b="false" i="false" strike="noStrike" sz="1200" u="none">
                <a:solidFill>
                  <a:srgbClr val="FFFFFF"/>
                </a:solidFill>
                <a:latin typeface="Calibri"/>
              </a:rPr>
              <a:t>montelukast sodium tablets ip 10mg</a:t>
            </a:r>
            <a:br/>
            <a:r>
              <a:rPr b="false" i="false" strike="noStrike" sz="1200" u="none">
                <a:solidFill>
                  <a:srgbClr val="FFFFFF"/>
                </a:solidFill>
                <a:latin typeface="Calibri"/>
              </a:rPr>
              <a:t>singulair tablets reviews</a:t>
            </a:r>
            <a:br/>
            <a:r>
              <a:rPr b="false" i="false" strike="noStrike" sz="1200" u="none">
                <a:solidFill>
                  <a:srgbClr val="FFFFFF"/>
                </a:solidFill>
                <a:latin typeface="Calibri"/>
              </a:rPr>
              <a:t>levocetirizine montelukast suspension</a:t>
            </a:r>
            <a:br/>
            <a:r>
              <a:rPr b="false" i="false" strike="noStrike" sz="1200" u="none">
                <a:solidFill>
                  <a:srgbClr val="FFFFFF"/>
                </a:solidFill>
                <a:latin typeface="Calibri"/>
              </a:rPr>
              <a:t>montelukast tabletas 10 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singulair 5 mg prospect</a:t>
            </a:r>
            <a:br/>
            <a:r>
              <a:rPr b="false" i="false" strike="noStrike" sz="1200" u="none">
                <a:solidFill>
                  <a:srgbClr val="FFFFFF"/>
                </a:solidFill>
                <a:latin typeface="Calibri"/>
              </a:rPr>
              <a:t>buy montelukast sodium online</a:t>
            </a:r>
            <a:br/>
            <a:r>
              <a:rPr b="false" i="false" strike="noStrike" sz="1200" u="none">
                <a:solidFill>
                  <a:srgbClr val="FFFFFF"/>
                </a:solidFill>
                <a:latin typeface="Calibri"/>
              </a:rPr>
              <a:t>singulair 10 mg price walmart</a:t>
            </a:r>
            <a:br/>
            <a:r>
              <a:rPr b="false" i="false" strike="noStrike" sz="1200" u="none">
                <a:solidFill>
                  <a:srgbClr val="FFFFFF"/>
                </a:solidFill>
                <a:latin typeface="Calibri"/>
              </a:rPr>
              <a:t>montelukast tabletas masticables de 4 mg</a:t>
            </a:r>
            <a:br/>
            <a:r>
              <a:rPr b="false" i="false" strike="noStrike" sz="1200" u="none">
                <a:solidFill>
                  <a:srgbClr val="FFFFFF"/>
                </a:solidFill>
                <a:latin typeface="Calibri"/>
              </a:rPr>
              <a:t>montelukast tabletas 4 mg</a:t>
            </a:r>
            <a:br/>
            <a:r>
              <a:rPr b="false" i="false" strike="noStrike" sz="1200" u="none">
                <a:solidFill>
                  <a:srgbClr val="FFFFFF"/>
                </a:solidFill>
                <a:latin typeface="Calibri"/>
              </a:rPr>
              <a:t>montelukast tabletas de 5mg</a:t>
            </a:r>
            <a:br/>
            <a:r>
              <a:rPr b="false" i="false" strike="noStrike" sz="1200" u="none">
                <a:solidFill>
                  <a:srgbClr val="FFFFFF"/>
                </a:solidFill>
                <a:latin typeface="Calibri"/>
              </a:rPr>
              <a:t>Several disorders have compulsive behaviors but not obsessive thoughts</a:t>
            </a:r>
            <a:br/>
            <a:r>
              <a:rPr b="false" i="false" strike="noStrike" sz="1200" u="none">
                <a:solidFill>
                  <a:srgbClr val="FFFFFF"/>
                </a:solidFill>
                <a:latin typeface="Calibri"/>
              </a:rPr>
              <a:t>singulair 10mg price in india</a:t>
            </a:r>
            <a:br/>
            <a:r>
              <a:rPr b="false" i="false" strike="noStrike" sz="1200" u="none">
                <a:solidFill>
                  <a:srgbClr val="FFFFFF"/>
                </a:solidFill>
                <a:latin typeface="Calibri"/>
              </a:rPr>
              <a:t>Verwarrend he? Je kunt er meer over lezen ophttp://www.progressivehealth.com/acne-iodine.htm</a:t>
            </a:r>
            <a:br/>
            <a:r>
              <a:rPr b="false" i="false" strike="noStrike" sz="1200" u="none">
                <a:solidFill>
                  <a:srgbClr val="FFFFFF"/>
                </a:solidFill>
                <a:latin typeface="Calibri"/>
              </a:rPr>
              <a:t>singulair 4mg chewable tablets</a:t>
            </a:r>
            <a:br/>
            <a:r>
              <a:rPr b="false" i="false" strike="noStrike" sz="1200" u="none">
                <a:solidFill>
                  <a:srgbClr val="FFFFFF"/>
                </a:solidFill>
                <a:latin typeface="Calibri"/>
              </a:rPr>
              <a:t>singulair 10mg tablets dosage</a:t>
            </a:r>
            <a:br/>
            <a:r>
              <a:rPr b="false" i="false" strike="noStrike" sz="1200" u="none">
                <a:solidFill>
                  <a:srgbClr val="FFFFFF"/>
                </a:solidFill>
                <a:latin typeface="Calibri"/>
              </a:rPr>
              <a:t>11 cytoscreeners during the largerst-month period, of which hiv alphas feasted dose alters or discriminated houts, clambering to the rigid</a:t>
            </a:r>
            <a:br/>
            <a:r>
              <a:rPr b="false" i="false" strike="noStrike" sz="1200" u="none">
                <a:solidFill>
                  <a:srgbClr val="FFFFFF"/>
                </a:solidFill>
                <a:latin typeface="Calibri"/>
              </a:rPr>
              <a:t>montelukast 5 mg price philippines</a:t>
            </a:r>
            <a:br/>
            <a:r>
              <a:rPr b="false" i="false" strike="noStrike" sz="1200" u="none">
                <a:solidFill>
                  <a:srgbClr val="FFFFFF"/>
                </a:solidFill>
                <a:latin typeface="Calibri"/>
              </a:rPr>
              <a:t>everest montelukast tabletas masticables</a:t>
            </a:r>
            <a:br/>
            <a:r>
              <a:rPr b="false" i="false" strike="noStrike" sz="1200" u="none">
                <a:solidFill>
                  <a:srgbClr val="FFFFFF"/>
                </a:solidFill>
                <a:latin typeface="Calibri"/>
              </a:rPr>
              <a:t>singulair 10 mg costco</a:t>
            </a:r>
            <a:br/>
            <a:r>
              <a:rPr b="false" i="false" strike="noStrike" sz="1200" u="none">
                <a:solidFill>
                  <a:srgbClr val="FFFFFF"/>
                </a:solidFill>
                <a:latin typeface="Calibri"/>
              </a:rPr>
              <a:t>After a lot of searching and testing, we think we have found my source of inflammation: LYME</a:t>
            </a:r>
            <a:br/>
            <a:r>
              <a:rPr b="false" i="false" strike="noStrike" sz="1200" u="none">
                <a:solidFill>
                  <a:srgbClr val="FFFFFF"/>
                </a:solidFill>
                <a:latin typeface="Calibri"/>
              </a:rPr>
              <a:t>singulair paediatric 5mg chewable tablets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gone days without washing my face (not my choice, had to) and it wasnt oily at all...if it was me in the past, my face probably would have been a mirror and covered with new zits.</a:t>
            </a:r>
            <a:br/>
            <a:r>
              <a:rPr b="false" i="false" strike="noStrike" sz="1200" u="none">
                <a:solidFill>
                  <a:srgbClr val="FFFFFF"/>
                </a:solidFill>
                <a:latin typeface="Calibri"/>
              </a:rPr>
              <a:t>how much does singulair cost in canada</a:t>
            </a:r>
            <a:br/>
            <a:r>
              <a:rPr b="false" i="false" strike="noStrike" sz="1200" u="none">
                <a:solidFill>
                  <a:srgbClr val="FFFFFF"/>
                </a:solidFill>
                <a:latin typeface="Calibri"/>
              </a:rPr>
              <a:t>singulair 20 mg</a:t>
            </a:r>
            <a:br/>
            <a:r>
              <a:rPr b="false" i="false" strike="noStrike" sz="1200" u="none">
                <a:solidFill>
                  <a:srgbClr val="FFFFFF"/>
                </a:solidFill>
                <a:latin typeface="Calibri"/>
              </a:rPr>
              <a:t>singulair 5 mg tabletas para que sirve</a:t>
            </a:r>
            <a:br/>
            <a:r>
              <a:rPr b="false" i="false" strike="noStrike" sz="1200" u="none">
                <a:solidFill>
                  <a:srgbClr val="FFFFFF"/>
                </a:solidFill>
                <a:latin typeface="Calibri"/>
              </a:rPr>
              <a:t>montelukast sodium tablets price in india</a:t>
            </a:r>
            <a:br/>
            <a:r>
              <a:rPr b="false" i="false" strike="noStrike" sz="1200" u="none">
                <a:solidFill>
                  <a:srgbClr val="FFFFFF"/>
                </a:solidFill>
                <a:latin typeface="Calibri"/>
              </a:rPr>
              <a:t>Patients should not undergo ECT within 3 weeks of intraocularsurgery, and a visual field test should be performed after a patient&amp;rsquo;s first ECT treatment</a:t>
            </a:r>
            <a:br/>
            <a:r>
              <a:rPr b="false" i="false" strike="noStrike" sz="1200" u="none">
                <a:solidFill>
                  <a:srgbClr val="FFFFFF"/>
                </a:solidFill>
                <a:latin typeface="Calibri"/>
              </a:rPr>
              <a:t>buying singulair online</a:t>
            </a:r>
            <a:br/>
            <a:r>
              <a:rPr b="false" i="false" strike="noStrike" sz="1200" u="none">
                <a:solidFill>
                  <a:srgbClr val="FFFFFF"/>
                </a:solidFill>
                <a:latin typeface="Calibri"/>
              </a:rPr>
              <a:t>levocetirizine montelukast</a:t>
            </a:r>
            <a:br/>
            <a:r>
              <a:rPr b="false" i="false" strike="noStrike" sz="1200" u="none">
                <a:solidFill>
                  <a:srgbClr val="FFFFFF"/>
                </a:solidFill>
                <a:latin typeface="Calibri"/>
              </a:rPr>
              <a:t>A continuous furosemide drip may be required</a:t>
            </a:r>
            <a:br/>
            <a:r>
              <a:rPr b="false" i="false" strike="noStrike" sz="1200" u="none">
                <a:solidFill>
                  <a:srgbClr val="FFFFFF"/>
                </a:solidFill>
                <a:latin typeface="Calibri"/>
              </a:rPr>
              <a:t>montelukast sodium price walmart</a:t>
            </a:r>
            <a:br/>
            <a:r>
              <a:rPr b="false" i="false" strike="noStrike" sz="1200" u="none">
                <a:solidFill>
                  <a:srgbClr val="FFFFFF"/>
                </a:solidFill>
                <a:latin typeface="Calibri"/>
              </a:rPr>
              <a:t>singulair 5 mg</a:t>
            </a:r>
            <a:br/>
            <a:r>
              <a:rPr b="false" i="false" strike="noStrike" sz="1200" u="none">
                <a:solidFill>
                  <a:srgbClr val="FFFFFF"/>
                </a:solidFill>
                <a:latin typeface="Calibri"/>
              </a:rPr>
              <a:t>montelukast online pharmacy</a:t>
            </a:r>
            <a:br/>
            <a:r>
              <a:rPr b="false" i="false" strike="noStrike" sz="1200" u="none">
                <a:solidFill>
                  <a:srgbClr val="FFFFFF"/>
                </a:solidFill>
                <a:latin typeface="Calibri"/>
              </a:rPr>
              <a:t>buy singulair walmart</a:t>
            </a:r>
            <a:br/>
            <a:r>
              <a:rPr b="false" i="false" strike="noStrike" sz="1200" u="none">
                <a:solidFill>
                  <a:srgbClr val="FFFFFF"/>
                </a:solidFill>
                <a:latin typeface="Calibri"/>
              </a:rPr>
              <a:t>singulair online cheap</a:t>
            </a:r>
            <a:br/>
            <a:r>
              <a:rPr b="false" i="false" strike="noStrike" sz="1200" u="none">
                <a:solidFill>
                  <a:srgbClr val="FFFFFF"/>
                </a:solidFill>
                <a:latin typeface="Calibri"/>
              </a:rPr>
              <a:t>para que sirve montelukast tabletas masticables</a:t>
            </a:r>
            <a:br/>
            <a:r>
              <a:rPr b="false" i="false" strike="noStrike" sz="1200" u="none">
                <a:solidFill>
                  <a:srgbClr val="FFFFFF"/>
                </a:solidFill>
                <a:latin typeface="Calibri"/>
              </a:rPr>
              <a:t>Buy Paxil canada and looking for those who have to the pharma market in the most of the comfort and can be required</a:t>
            </a:r>
            <a:br/>
            <a:r>
              <a:rPr b="false" i="false" strike="noStrike" sz="1200" u="none">
                <a:solidFill>
                  <a:srgbClr val="FFFFFF"/>
                </a:solidFill>
                <a:latin typeface="Calibri"/>
              </a:rPr>
              <a:t>retail price of generic singulair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que sirve montelukast tabletas</a:t>
            </a:r>
            <a:br/>
            <a:r>
              <a:rPr b="false" i="false" strike="noStrike" sz="1200" u="none">
                <a:solidFill>
                  <a:srgbClr val="FFFFFF"/>
                </a:solidFill>
                <a:latin typeface="Calibri"/>
              </a:rPr>
              <a:t>Three Romanian suspects were arrested in January, but the paintings have not been found</a:t>
            </a:r>
            <a:br/>
            <a:r>
              <a:rPr b="false" i="false" strike="noStrike" sz="1200" u="none">
                <a:solidFill>
                  <a:srgbClr val="FFFFFF"/>
                </a:solidFill>
                <a:latin typeface="Calibri"/>
              </a:rPr>
              <a:t>para que sirve montelukast tabletas 10 mg</a:t>
            </a:r>
            <a:br/>
            <a:r>
              <a:rPr b="false" i="false" strike="noStrike" sz="1200" u="none">
                <a:solidFill>
                  <a:srgbClr val="FFFFFF"/>
                </a:solidFill>
                <a:latin typeface="Calibri"/>
              </a:rPr>
              <a:t>He has been on Alprazolam for over two years and now I truley believe "it" is causing his problems.</a:t>
            </a:r>
            <a:br/>
            <a:r>
              <a:rPr b="false" i="false" strike="noStrike" sz="1200" u="none">
                <a:solidFill>
                  <a:srgbClr val="FFFFFF"/>
                </a:solidFill>
                <a:latin typeface="Calibri"/>
              </a:rPr>
              <a:t>singulair 5mg chewable tablets</a:t>
            </a:r>
            <a:br/>
            <a:r>
              <a:rPr b="false" i="false" strike="noStrike" sz="1200" u="none">
                <a:solidFill>
                  <a:srgbClr val="FFFFFF"/>
                </a:solidFill>
                <a:latin typeface="Calibri"/>
              </a:rPr>
              <a:t>is 20mg of singulair too much</a:t>
            </a:r>
            <a:br/>
            <a:r>
              <a:rPr b="false" i="false" strike="noStrike" sz="1200" u="none">
                <a:solidFill>
                  <a:srgbClr val="FFFFFF"/>
                </a:solidFill>
                <a:latin typeface="Calibri"/>
              </a:rPr>
              <a:t>Something that I&amp;#39;very found useful is to make a chart (24 hrs ) and write down time / dose oF meds- then as an observer write down all symptoms</a:t>
            </a:r>
            <a:br/>
            <a:r>
              <a:rPr b="false" i="false" strike="noStrike" sz="1200" u="none">
                <a:solidFill>
                  <a:srgbClr val="FFFFFF"/>
                </a:solidFill>
                <a:latin typeface="Calibri"/>
              </a:rPr>
              <a:t>montelukast online</a:t>
            </a:r>
            <a:br/>
            <a:r>
              <a:rPr b="false" i="false" strike="noStrike" sz="1200" u="none">
                <a:solidFill>
                  <a:srgbClr val="FFFFFF"/>
                </a:solidFill>
                <a:latin typeface="Calibri"/>
              </a:rPr>
              <a:t>singulair 20 mg dose</a:t>
            </a:r>
            <a:br/>
            <a:r>
              <a:rPr b="false" i="false" strike="noStrike" sz="1200" u="none">
                <a:solidFill>
                  <a:srgbClr val="FFFFFF"/>
                </a:solidFill>
                <a:latin typeface="Calibri"/>
              </a:rPr>
              <a:t>Premature birth can also occur as a result of using Zoloft while pregnant.</a:t>
            </a:r>
            <a:br/>
            <a:r>
              <a:rPr b="false" i="false" strike="noStrike" sz="1200" u="none">
                <a:solidFill>
                  <a:srgbClr val="FFFFFF"/>
                </a:solidFill>
                <a:latin typeface="Calibri"/>
              </a:rPr>
              <a:t>montelukast tablets</a:t>
            </a:r>
            <a:br/>
            <a:r>
              <a:rPr b="false" i="false" strike="noStrike" sz="1200" u="none">
                <a:solidFill>
                  <a:srgbClr val="FFFFFF"/>
                </a:solidFill>
                <a:latin typeface="Calibri"/>
              </a:rPr>
              <a:t>Very few medical &amp;ldquo;experts&amp;rdquo; understand or seem to care about the effects of withdrawal from these drugs on most patients</a:t>
            </a:r>
            <a:br/>
            <a:r>
              <a:rPr b="false" i="false" strike="noStrike" sz="1200" u="none">
                <a:solidFill>
                  <a:srgbClr val="FFFFFF"/>
                </a:solidFill>
                <a:latin typeface="Calibri"/>
              </a:rPr>
              <a:t>singulair online</a:t>
            </a:r>
            <a:br/>
            <a:r>
              <a:rPr b="false" i="false" strike="noStrike" sz="1200" u="none">
                <a:solidFill>
                  <a:srgbClr val="FFFFFF"/>
                </a:solidFill>
                <a:latin typeface="Calibri"/>
              </a:rPr>
              <a:t>Everyone should do things the right way, but that0Is not the world we live in,0M Girardi said</a:t>
            </a:r>
            <a:br/>
            <a:r>
              <a:rPr b="false" i="false" strike="noStrike" sz="1200" u="none">
                <a:solidFill>
                  <a:srgbClr val="FFFFFF"/>
                </a:solidFill>
                <a:latin typeface="Calibri"/>
              </a:rPr>
              <a:t>singulair tablets 4mg chew</a:t>
            </a:r>
            <a:br/>
            <a:r>
              <a:rPr b="false" i="false" strike="noStrike" sz="1200" u="none">
                <a:solidFill>
                  <a:srgbClr val="FFFFFF"/>
                </a:solidFill>
                <a:latin typeface="Calibri"/>
              </a:rPr>
              <a:t>buy singulair online canada</a:t>
            </a:r>
            <a:br/>
            <a:r>
              <a:rPr b="false" i="false" strike="noStrike" sz="1200" u="none">
                <a:solidFill>
                  <a:srgbClr val="FFFFFF"/>
                </a:solidFill>
                <a:latin typeface="Calibri"/>
              </a:rPr>
              <a:t>Deteriorating quality of life may cause emotional distress including symptoms of anxiety and depression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montelukast api price in india</a:t>
            </a:r>
            <a:br/>
            <a:r>
              <a:rPr b="false" i="false" strike="noStrike" sz="1200" u="none">
                <a:solidFill>
                  <a:srgbClr val="FFFFFF"/>
                </a:solidFill>
                <a:latin typeface="Calibri"/>
              </a:rPr>
              <a:t>para que sirve el montelukast tabletas</a:t>
            </a:r>
            <a:br/>
            <a:r>
              <a:rPr b="false" i="false" strike="noStrike" sz="1200" u="none">
                <a:solidFill>
                  <a:srgbClr val="FFFFFF"/>
                </a:solidFill>
                <a:latin typeface="Calibri"/>
              </a:rPr>
              <a:t>levocetirizine montelukast syrup</a:t>
            </a:r>
            <a:br/>
            <a:r>
              <a:rPr b="false" i="false" strike="noStrike" sz="1200" u="none">
                <a:solidFill>
                  <a:srgbClr val="FFFFFF"/>
                </a:solidFill>
                <a:latin typeface="Calibri"/>
              </a:rPr>
              <a:t>"We are thrilled to see sales of Xbox One on a record-setting pace, with over 2 million Xbox One consoles in homes around the world</a:t>
            </a:r>
            <a:br/>
            <a:r>
              <a:rPr b="false" i="false" strike="noStrike" sz="1200" u="none">
                <a:solidFill>
                  <a:srgbClr val="FFFFFF"/>
                </a:solidFill>
                <a:latin typeface="Calibri"/>
              </a:rPr>
              <a:t>best price for generic singulair</a:t>
            </a:r>
            <a:br/>
            <a:r>
              <a:rPr b="false" i="false" strike="noStrike" sz="1200" u="none">
                <a:solidFill>
                  <a:srgbClr val="FFFFFF"/>
                </a:solidFill>
                <a:latin typeface="Calibri"/>
              </a:rPr>
              <a:t>montelukast generic price walmart</a:t>
            </a:r>
            <a:br/>
            <a:r>
              <a:rPr b="false" i="false" strike="noStrike" sz="1200" u="none">
                <a:solidFill>
                  <a:srgbClr val="FFFFFF"/>
                </a:solidFill>
                <a:latin typeface="Calibri"/>
              </a:rPr>
              <a:t>0.1, 0.3, .1, .3 strength are available in Discount pharmacy, cheap cost pharmacy, online pharmacy, Canadian pharmacy.</a:t>
            </a:r>
            <a:br/>
            <a:r>
              <a:rPr b="false" i="false" strike="noStrike" sz="1200" u="none">
                <a:solidFill>
                  <a:srgbClr val="FFFFFF"/>
                </a:solidFill>
                <a:latin typeface="Calibri"/>
              </a:rPr>
              <a:t>buy singulair online uk</a:t>
            </a:r>
            <a:br/>
            <a:r>
              <a:rPr b="false" i="false" strike="noStrike" sz="1200" u="none">
                <a:solidFill>
                  <a:srgbClr val="FFFFFF"/>
                </a:solidFill>
                <a:latin typeface="Calibri"/>
              </a:rPr>
              <a:t>montelukast tabletas masticables 4 mg</a:t>
            </a:r>
            <a:br/>
            <a:r>
              <a:rPr b="false" i="false" strike="noStrike" sz="1200" u="none">
                <a:solidFill>
                  <a:srgbClr val="FFFFFF"/>
                </a:solidFill>
                <a:latin typeface="Calibri"/>
              </a:rPr>
              <a:t>singulair 5 mg prospect pret</a:t>
            </a:r>
            <a:br/>
            <a:r>
              <a:rPr b="false" i="false" strike="noStrike" sz="1200" u="none">
                <a:solidFill>
                  <a:srgbClr val="FFFFFF"/>
                </a:solidFill>
                <a:latin typeface="Calibri"/>
              </a:rPr>
              <a:t>Do not use PROTONIX for a condition for which it was not prescribed</a:t>
            </a:r>
            <a:br/>
            <a:r>
              <a:rPr b="false" i="false" strike="noStrike" sz="1200" u="none">
                <a:solidFill>
                  <a:srgbClr val="FFFFFF"/>
                </a:solidFill>
                <a:latin typeface="Calibri"/>
              </a:rPr>
              <a:t>cost of singulair at costco</a:t>
            </a:r>
            <a:br/>
            <a:r>
              <a:rPr b="false" i="false" strike="noStrike" sz="1200" u="none">
                <a:solidFill>
                  <a:srgbClr val="FFFFFF"/>
                </a:solidFill>
                <a:latin typeface="Calibri"/>
              </a:rPr>
              <a:t>I found that 80mg  made me sick (vomiting, dizzy, etc) but the lower dose was just enough to help me get control and focus</a:t>
            </a:r>
            <a:br/>
            <a:r>
              <a:rPr b="false" i="false" strike="noStrike" sz="1200" u="none">
                <a:solidFill>
                  <a:srgbClr val="FFFFFF"/>
                </a:solidFill>
                <a:latin typeface="Calibri"/>
              </a:rPr>
              <a:t>singulair 5 mg pret</a:t>
            </a:r>
            <a:br/>
            <a:r>
              <a:rPr b="false" i="false" strike="noStrike" sz="1200" u="none">
                <a:solidFill>
                  <a:srgbClr val="FFFFFF"/>
                </a:solidFill>
                <a:latin typeface="Calibri"/>
              </a:rPr>
              <a:t>montelukast 10 mg price philippines</a:t>
            </a:r>
            <a:br/>
            <a:r>
              <a:rPr b="false" i="false" strike="noStrike" sz="1200" u="none">
                <a:solidFill>
                  <a:srgbClr val="FFFFFF"/>
                </a:solidFill>
                <a:latin typeface="Calibri"/>
              </a:rPr>
              <a:t>The way to prevent this result is to taper off your use of Doryx</a:t>
            </a:r>
            <a:br/>
            <a:r>
              <a:rPr b="false" i="false" strike="noStrike" sz="1200" u="none">
                <a:solidFill>
                  <a:srgbClr val="FFFFFF"/>
                </a:solidFill>
                <a:latin typeface="Calibri"/>
              </a:rPr>
              <a:t>generic singulair</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singulair not working as well</a:t>
            </a:r>
            <a:br/>
            <a:r>
              <a:rPr b="false" i="false" strike="noStrike" sz="1200" u="none">
                <a:solidFill>
                  <a:srgbClr val="FFFFFF"/>
                </a:solidFill>
                <a:latin typeface="Calibri"/>
              </a:rPr>
              <a:t>montelukast tablets 10mg</a:t>
            </a:r>
            <a:br/>
            <a:r>
              <a:rPr b="false" i="false" strike="noStrike" sz="1200" u="none">
                <a:solidFill>
                  <a:srgbClr val="FFFFFF"/>
                </a:solidFill>
                <a:latin typeface="Calibri"/>
              </a:rPr>
              <a:t>singulair 10 mg costo</a:t>
            </a:r>
            <a:br/>
            <a:r>
              <a:rPr b="false" i="false" strike="noStrike" sz="1200" u="none">
                <a:solidFill>
                  <a:srgbClr val="FFFFFF"/>
                </a:solidFill>
                <a:latin typeface="Calibri"/>
              </a:rPr>
              <a:t>montelukast tablets ip 10 mg</a:t>
            </a:r>
            <a:br/>
            <a:r>
              <a:rPr b="false" i="false" strike="noStrike" sz="1200" u="none">
                <a:solidFill>
                  <a:srgbClr val="FFFFFF"/>
                </a:solidFill>
                <a:latin typeface="Calibri"/>
              </a:rPr>
              <a:t>purchase montelukast online</a:t>
            </a:r>
            <a:br/>
            <a:r>
              <a:rPr b="false" i="false" strike="noStrike" sz="1200" u="none">
                <a:solidFill>
                  <a:srgbClr val="FFFFFF"/>
                </a:solidFill>
                <a:latin typeface="Calibri"/>
              </a:rPr>
              <a:t>singulair 5 mg efectos secundarios</a:t>
            </a:r>
            <a:br/>
            <a:r>
              <a:rPr b="false" i="false" strike="noStrike" sz="1200" u="none">
                <a:solidFill>
                  <a:srgbClr val="FFFFFF"/>
                </a:solidFill>
                <a:latin typeface="Calibri"/>
              </a:rPr>
              <a:t>cheap montelukast</a:t>
            </a:r>
            <a:br/>
            <a:r>
              <a:rPr b="false" i="false" strike="noStrike" sz="1200" u="none">
                <a:solidFill>
                  <a:srgbClr val="FFFFFF"/>
                </a:solidFill>
                <a:latin typeface="Calibri"/>
              </a:rPr>
              <a:t>montelukast tabletas masticables 5mg</a:t>
            </a:r>
            <a:br/>
            <a:r>
              <a:rPr b="false" i="false" strike="noStrike" sz="1200" u="none">
                <a:solidFill>
                  <a:srgbClr val="FFFFFF"/>
                </a:solidFill>
                <a:latin typeface="Calibri"/>
              </a:rPr>
              <a:t>singulair tablets price</a:t>
            </a:r>
            <a:br/>
            <a:r>
              <a:rPr b="false" i="false" strike="noStrike" sz="1200" u="none">
                <a:solidFill>
                  <a:srgbClr val="FFFFFF"/>
                </a:solidFill>
                <a:latin typeface="Calibri"/>
              </a:rPr>
              <a:t>singulair online coupon</a:t>
            </a:r>
            <a:br/>
            <a:r>
              <a:rPr b="false" i="false" strike="noStrike" sz="1200" u="none">
                <a:solidFill>
                  <a:srgbClr val="FFFFFF"/>
                </a:solidFill>
                <a:latin typeface="Calibri"/>
              </a:rPr>
              <a:t>montelukast tablets usp monograph</a:t>
            </a:r>
            <a:br/>
            <a:r>
              <a:rPr b="false" i="false" strike="noStrike" sz="1200" u="none">
                <a:solidFill>
                  <a:srgbClr val="FFFFFF"/>
                </a:solidFill>
                <a:latin typeface="Calibri"/>
              </a:rPr>
              <a:t>Briefly, stretch receptors called baroreceptors are located in the walls of several edema fluid often can be decreased by simply elevating the legs.</a:t>
            </a:r>
            <a:br/>
            <a:r>
              <a:rPr b="false" i="false" strike="noStrike" sz="1200" u="none">
                <a:solidFill>
                  <a:srgbClr val="FFFFFF"/>
                </a:solidFill>
                <a:latin typeface="Calibri"/>
              </a:rPr>
              <a:t>montelukast sodium tablets en espanol</a:t>
            </a:r>
            <a:br/>
            <a:r>
              <a:rPr b="false" i="false" strike="noStrike" sz="1200" u="none">
                <a:solidFill>
                  <a:srgbClr val="FFFFFF"/>
                </a:solidFill>
                <a:latin typeface="Calibri"/>
              </a:rPr>
              <a:t>Briefly, stretch receptors called baroreceptors are located in the walls of several edema fluid often can be decreased by simply elevating the legs.</a:t>
            </a:r>
            <a:br/>
            <a:r>
              <a:rPr b="false" i="false" strike="noStrike" sz="1200" u="none">
                <a:solidFill>
                  <a:srgbClr val="FFFFFF"/>
                </a:solidFill>
                <a:latin typeface="Calibri"/>
              </a:rPr>
              <a:t>buy montelukast uk</a:t>
            </a:r>
            <a:br/>
            <a:r>
              <a:rPr b="false" i="false" strike="noStrike" sz="1200" u="none">
                <a:solidFill>
                  <a:srgbClr val="FFFFFF"/>
                </a:solidFill>
                <a:latin typeface="Calibri"/>
              </a:rPr>
              <a:t>There has been no improvement if anything, I think thing are worse</a:t>
            </a:r>
            <a:br/>
            <a:r>
              <a:rPr b="false" i="false" strike="noStrike" sz="1200" u="none">
                <a:solidFill>
                  <a:srgbClr val="FFFFFF"/>
                </a:solidFill>
                <a:latin typeface="Calibri"/>
              </a:rPr>
              <a:t>buy singulair 10mg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montelukast tabletas 10 mg para que sirve</a:t>
            </a:r>
            <a:br/>
            <a:r>
              <a:rPr b="false" i="false" strike="noStrike" sz="1200" u="none">
                <a:solidFill>
                  <a:srgbClr val="FFFFFF"/>
                </a:solidFill>
                <a:latin typeface="Calibri"/>
              </a:rPr>
              <a:t>Hi, My mom 81 years old is on .25 mg when needed</a:t>
            </a:r>
            <a:br/>
            <a:r>
              <a:rPr b="false" i="false" strike="noStrike" sz="1200" u="none">
                <a:solidFill>
                  <a:srgbClr val="FFFFFF"/>
                </a:solidFill>
                <a:latin typeface="Calibri"/>
              </a:rPr>
              <a:t>montelukast sodium generic picture</a:t>
            </a:r>
            <a:br/>
            <a:r>
              <a:rPr b="false" i="false" strike="noStrike" sz="1200" u="none">
                <a:solidFill>
                  <a:srgbClr val="FFFFFF"/>
                </a:solidFill>
                <a:latin typeface="Calibri"/>
              </a:rPr>
              <a:t>montelukast tabletas 5 mg</a:t>
            </a:r>
            <a:br/>
            <a:r>
              <a:rPr b="false" i="false" strike="noStrike" sz="1200" u="none">
                <a:solidFill>
                  <a:srgbClr val="FFFFFF"/>
                </a:solidFill>
                <a:latin typeface="Calibri"/>
              </a:rPr>
              <a:t>generic singulair doesn work</a:t>
            </a:r>
            <a:br/>
            <a:r>
              <a:rPr b="false" i="false" strike="noStrike" sz="1200" u="none">
                <a:solidFill>
                  <a:srgbClr val="FFFFFF"/>
                </a:solidFill>
                <a:latin typeface="Calibri"/>
              </a:rPr>
              <a:t>singulair tablets 4 mg chew</a:t>
            </a:r>
            <a:br/>
            <a:r>
              <a:rPr b="false" i="false" strike="noStrike" sz="1200" u="none">
                <a:solidFill>
                  <a:srgbClr val="FFFFFF"/>
                </a:solidFill>
                <a:latin typeface="Calibri"/>
              </a:rPr>
              <a:t>This drug is also used to treat Paget&amp;rsquo;s disease</a:t>
            </a:r>
            <a:br/>
            <a:r>
              <a:rPr b="false" i="false" strike="noStrike" sz="1200" u="none">
                <a:solidFill>
                  <a:srgbClr val="FFFFFF"/>
                </a:solidFill>
                <a:latin typeface="Calibri"/>
              </a:rPr>
              <a:t>levocetirizine &amp; montelukast tablets uses</a:t>
            </a:r>
            <a:br/>
            <a:r>
              <a:rPr b="false" i="false" strike="noStrike" sz="1200" u="none">
                <a:solidFill>
                  <a:srgbClr val="FFFFFF"/>
                </a:solidFill>
                <a:latin typeface="Calibri"/>
              </a:rPr>
              <a:t>Most studies have found no link between amoxicillin and poor pregnancy outcome</a:t>
            </a:r>
            <a:br/>
            <a:r>
              <a:rPr b="false" i="false" strike="noStrike" sz="1200" u="none">
                <a:solidFill>
                  <a:srgbClr val="FFFFFF"/>
                </a:solidFill>
                <a:latin typeface="Calibri"/>
              </a:rPr>
              <a:t>singulair 5 mg pret compensat</a:t>
            </a:r>
            <a:br/>
            <a:r>
              <a:rPr b="false" i="false" strike="noStrike" sz="1200" u="none">
                <a:solidFill>
                  <a:srgbClr val="FFFFFF"/>
                </a:solidFill>
                <a:latin typeface="Calibri"/>
              </a:rPr>
              <a:t>para que sirve el singulair 5 mg</a:t>
            </a:r>
            <a:br/>
            <a:r>
              <a:rPr b="false" i="false" strike="noStrike" sz="1200" u="none">
                <a:solidFill>
                  <a:srgbClr val="FFFFFF"/>
                </a:solidFill>
                <a:latin typeface="Calibri"/>
              </a:rPr>
              <a:t>singulair 10 mg for allergies</a:t>
            </a:r>
            <a:br/>
            <a:r>
              <a:rPr b="false" i="false" strike="noStrike" sz="1200" u="none">
                <a:solidFill>
                  <a:srgbClr val="FFFFFF"/>
                </a:solidFill>
                <a:latin typeface="Calibri"/>
              </a:rPr>
              <a:t>montelukast tablet price</a:t>
            </a:r>
            <a:br/>
            <a:r>
              <a:rPr b="false" i="false" strike="noStrike" sz="1200" u="none">
                <a:solidFill>
                  <a:srgbClr val="FFFFFF"/>
                </a:solidFill>
                <a:latin typeface="Calibri"/>
              </a:rPr>
              <a:t>montelukast sodium tablets 5mg</a:t>
            </a:r>
            <a:br/>
            <a:r>
              <a:rPr b="false" i="false" strike="noStrike" sz="1200" u="none">
                <a:solidFill>
                  <a:srgbClr val="FFFFFF"/>
                </a:solidFill>
                <a:latin typeface="Calibri"/>
              </a:rPr>
              <a:t>order singulair</a:t>
            </a:r>
            <a:br/>
            <a:r>
              <a:rPr b="false" i="false" strike="noStrike" sz="1200" u="none">
                <a:solidFill>
                  <a:srgbClr val="FFFFFF"/>
                </a:solidFill>
                <a:latin typeface="Calibri"/>
              </a:rPr>
              <a:t>singulair mg</a:t>
            </a:r>
            <a:br/>
            <a:r>
              <a:rPr b="false" i="false" strike="noStrike" sz="1200" u="none">
                <a:solidFill>
                  <a:srgbClr val="FFFFFF"/>
                </a:solidFill>
                <a:latin typeface="Calibri"/>
              </a:rPr>
              <a:t>singulair 10 mg uses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singulair mg for adults</a:t>
            </a:r>
            <a:br/>
            <a:r>
              <a:rPr b="false" i="false" strike="noStrike" sz="1200" u="none">
                <a:solidFill>
                  <a:srgbClr val="FFFFFF"/>
                </a:solidFill>
                <a:latin typeface="Calibri"/>
              </a:rPr>
              <a:t>At first I was taking 5mg for a long time and about a year ago I raised my dose to 10mg and it felt great</a:t>
            </a:r>
            <a:br/>
            <a:r>
              <a:rPr b="false" i="false" strike="noStrike" sz="1200" u="none">
                <a:solidFill>
                  <a:srgbClr val="FFFFFF"/>
                </a:solidFill>
                <a:latin typeface="Calibri"/>
              </a:rPr>
              <a:t>generic montelukast price</a:t>
            </a:r>
            <a:br/>
            <a:r>
              <a:rPr b="false" i="false" strike="noStrike" sz="1200" u="none">
                <a:solidFill>
                  <a:srgbClr val="FFFFFF"/>
                </a:solidFill>
                <a:latin typeface="Calibri"/>
              </a:rPr>
              <a:t>montelukast sodium tablets bp monograph</a:t>
            </a:r>
            <a:br/>
            <a:r>
              <a:rPr b="false" i="false" strike="noStrike" sz="1200" u="none">
                <a:solidFill>
                  <a:srgbClr val="FFFFFF"/>
                </a:solidFill>
                <a:latin typeface="Calibri"/>
              </a:rPr>
              <a:t>montelukast sodium tablets dissolution</a:t>
            </a:r>
            <a:br/>
            <a:r>
              <a:rPr b="false" i="false" strike="noStrike" sz="1200" u="none">
                <a:solidFill>
                  <a:srgbClr val="FFFFFF"/>
                </a:solidFill>
                <a:latin typeface="Calibri"/>
              </a:rPr>
              <a:t>singulair price walmart</a:t>
            </a:r>
            <a:br/>
            <a:r>
              <a:rPr b="false" i="false" strike="noStrike" sz="1200" u="none">
                <a:solidFill>
                  <a:srgbClr val="FFFFFF"/>
                </a:solidFill>
                <a:latin typeface="Calibri"/>
              </a:rPr>
              <a:t>During the second year of the study, the orlistat users were given either the 120 mg dose or switched to 60 mg, the same dose in Alli</a:t>
            </a:r>
            <a:br/>
            <a:r>
              <a:rPr b="false" i="false" strike="noStrike" sz="1200" u="none">
                <a:solidFill>
                  <a:srgbClr val="FFFFFF"/>
                </a:solidFill>
                <a:latin typeface="Calibri"/>
              </a:rPr>
              <a:t>singulair 5 mg price</a:t>
            </a:r>
            <a:br/>
            <a:r>
              <a:rPr b="false" i="false" strike="noStrike" sz="1200" u="none">
                <a:solidFill>
                  <a:srgbClr val="FFFFFF"/>
                </a:solidFill>
                <a:latin typeface="Calibri"/>
              </a:rPr>
              <a:t>para que sirve montelukast 5 mg tabletas</a:t>
            </a:r>
            <a:br/>
            <a:r>
              <a:rPr b="false" i="false" strike="noStrike" sz="1200" u="none">
                <a:solidFill>
                  <a:srgbClr val="FFFFFF"/>
                </a:solidFill>
                <a:latin typeface="Calibri"/>
              </a:rPr>
              <a:t>These medications have been administered in a variety of combinations with good effect</a:t>
            </a:r>
            <a:br/>
            <a:r>
              <a:rPr b="false" i="false" strike="noStrike" sz="1200" u="none">
                <a:solidFill>
                  <a:srgbClr val="FFFFFF"/>
                </a:solidFill>
                <a:latin typeface="Calibri"/>
              </a:rPr>
              <a:t>buy singulair online cheap</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2015-12-20T01:17:07+04:00</dcterms:created>
  <dcterms:modified xsi:type="dcterms:W3CDTF">2015-12-20T01:17:07+04:00</dcterms:modified>
  <dc:title>Singulair 5 Mg For Adults - Para Que Sirve Montelukast 5 Mg Tabletas</dc:title>
  <dc:description>Montelukast price costco, generic montelukast available, singulair price malaysia, montelukast price uk, montelukast tabletas 4 mg, montelukast sodium tablets price in india, singulair mg</dc:description>
  <dc:subject>Singulair 5 Mg For Adults - Para Que Sirve Montelukast 5 Mg Tabletas</dc:subject>
  <cp:keywords>can you buy generic singulair, para que sirve tabletas montelukast, singulair paediatric 5mg chewable tablets, how much does singulair cost in canada, montelukast sodium price walmart, singulair 5mg chewable tablets, montelukast tabletas masticables 4 mg, montelukast sodium tablets en espanol, buy singulair 10mg online, singulair mg for adults</cp:keywords>
  <cp:category/>
</cp:coreProperties>
</file>