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95.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96.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97.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98.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099.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00.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0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0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03.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0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0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06.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0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08.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109.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Seroquel Xr Dosage For Bipolar Ii</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Common side effects of Isotretinoin include headaches, join pain, dry skin, dry lips, and sun sensitivity</a:t>
            </a:r>
            <a:br/>
            <a:r>
              <a:rPr b="false" i="false" strike="noStrike" sz="1200" u="none">
                <a:solidFill>
                  <a:srgbClr val="FFFFFF"/>
                </a:solidFill>
                <a:latin typeface="Calibri"/>
              </a:rPr>
              <a:t>what is quetiapine fumarate used for</a:t>
            </a:r>
            <a:br/>
            <a:r>
              <a:rPr b="false" i="false" strike="noStrike" sz="1200" u="none">
                <a:solidFill>
                  <a:srgbClr val="FFFFFF"/>
                </a:solidFill>
                <a:latin typeface="Calibri"/>
              </a:rPr>
              <a:t>seroquel online no prescription</a:t>
            </a:r>
            <a:br/>
            <a:r>
              <a:rPr b="false" i="false" strike="noStrike" sz="1200" u="none">
                <a:solidFill>
                  <a:srgbClr val="FFFFFF"/>
                </a:solidFill>
                <a:latin typeface="Calibri"/>
              </a:rPr>
              <a:t>seroquel 50 mg for sleep</a:t>
            </a:r>
            <a:br/>
            <a:r>
              <a:rPr b="false" i="false" strike="noStrike" sz="1200" u="none">
                <a:solidFill>
                  <a:srgbClr val="FFFFFF"/>
                </a:solidFill>
                <a:latin typeface="Calibri"/>
              </a:rPr>
              <a:t>I had thick blond hair that came half way down my back that I could do anything with</a:t>
            </a:r>
            <a:br/>
            <a:r>
              <a:rPr b="false" i="false" strike="noStrike" sz="1200" u="none">
                <a:solidFill>
                  <a:srgbClr val="FFFFFF"/>
                </a:solidFill>
                <a:latin typeface="Calibri"/>
              </a:rPr>
              <a:t>generic seroquel online</a:t>
            </a:r>
            <a:br/>
            <a:r>
              <a:rPr b="false" i="false" strike="noStrike" sz="1200" u="none">
                <a:solidFill>
                  <a:srgbClr val="FFFFFF"/>
                </a:solidFill>
                <a:latin typeface="Calibri"/>
              </a:rPr>
              <a:t>quetiapine fumarate 200mg</a:t>
            </a:r>
            <a:br/>
            <a:r>
              <a:rPr b="false" i="false" strike="noStrike" sz="1200" u="none">
                <a:solidFill>
                  <a:srgbClr val="FFFFFF"/>
                </a:solidFill>
                <a:latin typeface="Calibri"/>
              </a:rPr>
              <a:t>True phimosis is when scar tissue is present in the distalforeskin and this prevents retraction</a:t>
            </a:r>
            <a:br/>
            <a:r>
              <a:rPr b="false" i="false" strike="noStrike" sz="1200" u="none">
                <a:solidFill>
                  <a:srgbClr val="FFFFFF"/>
                </a:solidFill>
                <a:latin typeface="Calibri"/>
              </a:rPr>
              <a:t>prescription drugs seroquel xr</a:t>
            </a:r>
            <a:br/>
            <a:r>
              <a:rPr b="false" i="false" strike="noStrike" sz="1200" u="none">
                <a:solidFill>
                  <a:srgbClr val="FFFFFF"/>
                </a:solidFill>
                <a:latin typeface="Calibri"/>
              </a:rPr>
              <a:t>seroquel xr generic 2012</a:t>
            </a:r>
            <a:br/>
            <a:r>
              <a:rPr b="false" i="false" strike="noStrike" sz="1200" u="none">
                <a:solidFill>
                  <a:srgbClr val="FFFFFF"/>
                </a:solidFill>
                <a:latin typeface="Calibri"/>
              </a:rPr>
              <a:t>seroquel 400 mg high</a:t>
            </a:r>
            <a:br/>
            <a:r>
              <a:rPr b="false" i="false" strike="noStrike" sz="1200" u="none">
                <a:solidFill>
                  <a:srgbClr val="FFFFFF"/>
                </a:solidFill>
                <a:latin typeface="Calibri"/>
              </a:rPr>
              <a:t>seroquel sales 2011</a:t>
            </a:r>
            <a:br/>
            <a:r>
              <a:rPr b="false" i="false" strike="noStrike" sz="1200" u="none">
                <a:solidFill>
                  <a:srgbClr val="FFFFFF"/>
                </a:solidFill>
                <a:latin typeface="Calibri"/>
              </a:rPr>
              <a:t>quetiapine 25 mg tablets</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Found out its sever constipation, my entire intestinal tract full of hard stool</a:t>
            </a:r>
            <a:br/>
            <a:r>
              <a:rPr b="false" i="false" strike="noStrike" sz="1200" u="none">
                <a:solidFill>
                  <a:srgbClr val="FFFFFF"/>
                </a:solidFill>
                <a:latin typeface="Calibri"/>
              </a:rPr>
              <a:t>can you get high off seroquel 200 mg</a:t>
            </a:r>
            <a:br/>
            <a:r>
              <a:rPr b="false" i="false" strike="noStrike" sz="1200" u="none">
                <a:solidFill>
                  <a:srgbClr val="FFFFFF"/>
                </a:solidFill>
                <a:latin typeface="Calibri"/>
              </a:rPr>
              <a:t>Patients treated with any antiepileptic drug should be monitored for the emergence or worsening of depression, suicidal thoughts or behavior, and/or any unusual changes in mood or behavior.</a:t>
            </a:r>
            <a:br/>
            <a:r>
              <a:rPr b="false" i="false" strike="noStrike" sz="1200" u="none">
                <a:solidFill>
                  <a:srgbClr val="FFFFFF"/>
                </a:solidFill>
                <a:latin typeface="Calibri"/>
              </a:rPr>
              <a:t>seroquel xr 50 mg for sleep</a:t>
            </a:r>
            <a:br/>
            <a:r>
              <a:rPr b="false" i="false" strike="noStrike" sz="1200" u="none">
                <a:solidFill>
                  <a:srgbClr val="FFFFFF"/>
                </a:solidFill>
                <a:latin typeface="Calibri"/>
              </a:rPr>
              <a:t>With same-sex marriages now set to resume in California, about 30 percent of Americans live in states where SSM is legal</a:t>
            </a:r>
            <a:br/>
            <a:r>
              <a:rPr b="false" i="false" strike="noStrike" sz="1200" u="none">
                <a:solidFill>
                  <a:srgbClr val="FFFFFF"/>
                </a:solidFill>
                <a:latin typeface="Calibri"/>
              </a:rPr>
              <a:t>seroquel xr 400mg retardtabletten</a:t>
            </a:r>
            <a:br/>
            <a:r>
              <a:rPr b="false" i="false" strike="noStrike" sz="1200" u="none">
                <a:solidFill>
                  <a:srgbClr val="FFFFFF"/>
                </a:solidFill>
                <a:latin typeface="Calibri"/>
              </a:rPr>
              <a:t>Ken jij de voedingssupplementen van PHYTO-VITE? Het bevat natuurlijke anti oxidasen en multivitaminen en mineralen</a:t>
            </a:r>
            <a:br/>
            <a:r>
              <a:rPr b="false" i="false" strike="noStrike" sz="1200" u="none">
                <a:solidFill>
                  <a:srgbClr val="FFFFFF"/>
                </a:solidFill>
                <a:latin typeface="Calibri"/>
              </a:rPr>
              <a:t>quetiapine tablets ip</a:t>
            </a:r>
            <a:br/>
            <a:r>
              <a:rPr b="false" i="false" strike="noStrike" sz="1200" u="none">
                <a:solidFill>
                  <a:srgbClr val="FFFFFF"/>
                </a:solidFill>
                <a:latin typeface="Calibri"/>
              </a:rPr>
              <a:t>50 mg seroquel for anxiety</a:t>
            </a:r>
            <a:br/>
            <a:r>
              <a:rPr b="false" i="false" strike="noStrike" sz="1200" u="none">
                <a:solidFill>
                  <a:srgbClr val="FFFFFF"/>
                </a:solidFill>
                <a:latin typeface="Calibri"/>
              </a:rPr>
              <a:t>seroquel xr 150 mg price</a:t>
            </a:r>
            <a:br/>
            <a:r>
              <a:rPr b="false" i="false" strike="noStrike" sz="1200" u="none">
                <a:solidFill>
                  <a:srgbClr val="FFFFFF"/>
                </a:solidFill>
                <a:latin typeface="Calibri"/>
              </a:rPr>
              <a:t>quetiapine sr 50</a:t>
            </a:r>
            <a:br/>
            <a:r>
              <a:rPr b="false" i="false" strike="noStrike" sz="1200" u="none">
                <a:solidFill>
                  <a:srgbClr val="FFFFFF"/>
                </a:solidFill>
                <a:latin typeface="Calibri"/>
              </a:rPr>
              <a:t>seroquel mg 300</a:t>
            </a:r>
            <a:br/>
            <a:r>
              <a:rPr b="false" i="false" strike="noStrike" sz="1200" u="none">
                <a:solidFill>
                  <a:srgbClr val="FFFFFF"/>
                </a:solidFill>
                <a:latin typeface="Calibri"/>
              </a:rPr>
              <a:t>I share this info in case anyone else has experienced similar symptoms</a:t>
            </a:r>
            <a:br/>
            <a:r>
              <a:rPr b="false" i="false" strike="noStrike" sz="1200" u="none">
                <a:solidFill>
                  <a:srgbClr val="FFFFFF"/>
                </a:solidFill>
                <a:latin typeface="Calibri"/>
              </a:rPr>
              <a:t>seroquel xr 400</a:t>
            </a:r>
            <a:br/>
            <a:r>
              <a:rPr b="false" i="false" strike="noStrike" sz="1200" u="none">
                <a:solidFill>
                  <a:srgbClr val="FFFFFF"/>
                </a:solidFill>
                <a:latin typeface="Calibri"/>
              </a:rPr>
              <a:t>Also usedto treat Urinary Tract Infections in does</a:t>
            </a:r>
            <a:br/>
            <a:r>
              <a:rPr b="false" i="false" strike="noStrike" sz="1200" u="none">
                <a:solidFill>
                  <a:srgbClr val="FFFFFF"/>
                </a:solidFill>
                <a:latin typeface="Calibri"/>
              </a:rPr>
              <a:t>quetiapine 200 mg effects</a:t>
            </a:r>
            <a:br/>
            <a:r>
              <a:rPr b="false" i="false" strike="noStrike" sz="1200" u="none">
                <a:solidFill>
                  <a:srgbClr val="FFFFFF"/>
                </a:solidFill>
                <a:latin typeface="Calibri"/>
              </a:rPr>
              <a:t>astrazeneca seroquel lawsuit 2011</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500 mg nedir</a:t>
            </a:r>
            <a:br/>
            <a:r>
              <a:rPr b="false" i="false" strike="noStrike" sz="1200" u="none">
                <a:solidFill>
                  <a:srgbClr val="FFFFFF"/>
                </a:solidFill>
                <a:latin typeface="Calibri"/>
              </a:rPr>
              <a:t>seroquel 500 mg</a:t>
            </a:r>
            <a:br/>
            <a:r>
              <a:rPr b="false" i="false" strike="noStrike" sz="1200" u="none">
                <a:solidFill>
                  <a:srgbClr val="FFFFFF"/>
                </a:solidFill>
                <a:latin typeface="Calibri"/>
              </a:rPr>
              <a:t>seroquel xr 50 mg reviews</a:t>
            </a:r>
            <a:br/>
            <a:r>
              <a:rPr b="false" i="false" strike="noStrike" sz="1200" u="none">
                <a:solidFill>
                  <a:srgbClr val="FFFFFF"/>
                </a:solidFill>
                <a:latin typeface="Calibri"/>
              </a:rPr>
              <a:t>seroquel xr 100 mg fiyat俚seroquel xr 100 mg weight gain</a:t>
            </a:r>
            <a:br/>
            <a:r>
              <a:rPr b="false" i="false" strike="noStrike" sz="1200" u="none">
                <a:solidFill>
                  <a:srgbClr val="FFFFFF"/>
                </a:solidFill>
                <a:latin typeface="Calibri"/>
              </a:rPr>
              <a:t>seroquel 50 mg weight gain</a:t>
            </a:r>
            <a:br/>
            <a:r>
              <a:rPr b="false" i="false" strike="noStrike" sz="1200" u="none">
                <a:solidFill>
                  <a:srgbClr val="FFFFFF"/>
                </a:solidFill>
                <a:latin typeface="Calibri"/>
              </a:rPr>
              <a:t>25 mg seroquel xr</a:t>
            </a:r>
            <a:br/>
            <a:r>
              <a:rPr b="false" i="false" strike="noStrike" sz="1200" u="none">
                <a:solidFill>
                  <a:srgbClr val="FFFFFF"/>
                </a:solidFill>
                <a:latin typeface="Calibri"/>
              </a:rPr>
              <a:t>Only lasts 10 minutes and am never actually sick but it&amp;#39;s very unpleasant</a:t>
            </a:r>
            <a:br/>
            <a:r>
              <a:rPr b="false" i="false" strike="noStrike" sz="1200" u="none">
                <a:solidFill>
                  <a:srgbClr val="FFFFFF"/>
                </a:solidFill>
                <a:latin typeface="Calibri"/>
              </a:rPr>
              <a:t>300 mg seroquel prolong</a:t>
            </a:r>
            <a:br/>
            <a:r>
              <a:rPr b="false" i="false" strike="noStrike" sz="1200" u="none">
                <a:solidFill>
                  <a:srgbClr val="FFFFFF"/>
                </a:solidFill>
                <a:latin typeface="Calibri"/>
              </a:rPr>
              <a:t>seroquel xr astrazeneca</a:t>
            </a:r>
            <a:br/>
            <a:r>
              <a:rPr b="false" i="false" strike="noStrike" sz="1200" u="none">
                <a:solidFill>
                  <a:srgbClr val="FFFFFF"/>
                </a:solidFill>
                <a:latin typeface="Calibri"/>
              </a:rPr>
              <a:t>seroquel no prescription needed</a:t>
            </a:r>
            <a:br/>
            <a:r>
              <a:rPr b="false" i="false" strike="noStrike" sz="1200" u="none">
                <a:solidFill>
                  <a:srgbClr val="FFFFFF"/>
                </a:solidFill>
                <a:latin typeface="Calibri"/>
              </a:rPr>
              <a:t>generic seroquel xr canada</a:t>
            </a:r>
            <a:br/>
            <a:r>
              <a:rPr b="false" i="false" strike="noStrike" sz="1200" u="none">
                <a:solidFill>
                  <a:srgbClr val="FFFFFF"/>
                </a:solidFill>
                <a:latin typeface="Calibri"/>
              </a:rPr>
              <a:t>The prognosis for Xanax overdose is usually good</a:t>
            </a:r>
            <a:br/>
            <a:r>
              <a:rPr b="false" i="false" strike="noStrike" sz="1200" u="none">
                <a:solidFill>
                  <a:srgbClr val="FFFFFF"/>
                </a:solidFill>
                <a:latin typeface="Calibri"/>
              </a:rPr>
              <a:t>seroquel online</a:t>
            </a:r>
            <a:br/>
            <a:r>
              <a:rPr b="false" i="false" strike="noStrike" sz="1200" u="none">
                <a:solidFill>
                  <a:srgbClr val="FFFFFF"/>
                </a:solidFill>
                <a:latin typeface="Calibri"/>
              </a:rPr>
              <a:t>quetiapine fumarate sr tablets</a:t>
            </a:r>
            <a:br/>
            <a:r>
              <a:rPr b="false" i="false" strike="noStrike" sz="1200" u="none">
                <a:solidFill>
                  <a:srgbClr val="FFFFFF"/>
                </a:solidFill>
                <a:latin typeface="Calibri"/>
              </a:rPr>
              <a:t>seroquel 25mg for sleep</a:t>
            </a:r>
            <a:br/>
            <a:r>
              <a:rPr b="false" i="false" strike="noStrike" sz="1200" u="none">
                <a:solidFill>
                  <a:srgbClr val="FFFFFF"/>
                </a:solidFill>
                <a:latin typeface="Calibri"/>
              </a:rPr>
              <a:t>seroquel xr price costco</a:t>
            </a:r>
            <a:br/>
            <a:r>
              <a:rPr b="false" i="false" strike="noStrike" sz="1200" u="none">
                <a:solidFill>
                  <a:srgbClr val="FFFFFF"/>
                </a:solidFill>
                <a:latin typeface="Calibri"/>
              </a:rPr>
              <a:t>astrazeneca seroquel 25mg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prices walmart</a:t>
            </a:r>
            <a:br/>
            <a:r>
              <a:rPr b="false" i="false" strike="noStrike" sz="1200" u="none">
                <a:solidFill>
                  <a:srgbClr val="FFFFFF"/>
                </a:solidFill>
                <a:latin typeface="Calibri"/>
              </a:rPr>
              <a:t>seroquel xr 400 mg pret</a:t>
            </a:r>
            <a:br/>
            <a:r>
              <a:rPr b="false" i="false" strike="noStrike" sz="1200" u="none">
                <a:solidFill>
                  <a:srgbClr val="FFFFFF"/>
                </a:solidFill>
                <a:latin typeface="Calibri"/>
              </a:rPr>
              <a:t>Special precautions to be taken by the person administering the tablets to animals: Cephalosporins may cause sensitisation (allergy) following injection,inhalation, ingestion or skin contact</a:t>
            </a:r>
            <a:br/>
            <a:r>
              <a:rPr b="false" i="false" strike="noStrike" sz="1200" u="none">
                <a:solidFill>
                  <a:srgbClr val="FFFFFF"/>
                </a:solidFill>
                <a:latin typeface="Calibri"/>
              </a:rPr>
              <a:t>quetiapine 100 mg street value</a:t>
            </a:r>
            <a:br/>
            <a:r>
              <a:rPr b="false" i="false" strike="noStrike" sz="1200" u="none">
                <a:solidFill>
                  <a:srgbClr val="FFFFFF"/>
                </a:solidFill>
                <a:latin typeface="Calibri"/>
              </a:rPr>
              <a:t>Give the magnesium a real chance, like 6 to 8 weeks</a:t>
            </a:r>
            <a:br/>
            <a:r>
              <a:rPr b="false" i="false" strike="noStrike" sz="1200" u="none">
                <a:solidFill>
                  <a:srgbClr val="FFFFFF"/>
                </a:solidFill>
                <a:latin typeface="Calibri"/>
              </a:rPr>
              <a:t>astrazeneca seroquel discount card</a:t>
            </a:r>
            <a:br/>
            <a:r>
              <a:rPr b="false" i="false" strike="noStrike" sz="1200" u="none">
                <a:solidFill>
                  <a:srgbClr val="FFFFFF"/>
                </a:solidFill>
                <a:latin typeface="Calibri"/>
              </a:rPr>
              <a:t>Due consideration is given to selection of measures of pain, activity, mood and adverse effects, in agreement with the patient before and after an agreed trial period</a:t>
            </a:r>
            <a:br/>
            <a:r>
              <a:rPr b="false" i="false" strike="noStrike" sz="1200" u="none">
                <a:solidFill>
                  <a:srgbClr val="FFFFFF"/>
                </a:solidFill>
                <a:latin typeface="Calibri"/>
              </a:rPr>
              <a:t>seroquel xr 200 mg for sleep</a:t>
            </a:r>
            <a:br/>
            <a:r>
              <a:rPr b="false" i="false" strike="noStrike" sz="1200" u="none">
                <a:solidFill>
                  <a:srgbClr val="FFFFFF"/>
                </a:solidFill>
                <a:latin typeface="Calibri"/>
              </a:rPr>
              <a:t>25 mg seroquel insomnia</a:t>
            </a:r>
            <a:br/>
            <a:r>
              <a:rPr b="false" i="false" strike="noStrike" sz="1200" u="none">
                <a:solidFill>
                  <a:srgbClr val="FFFFFF"/>
                </a:solidFill>
                <a:latin typeface="Calibri"/>
              </a:rPr>
              <a:t>cheap seroquel online</a:t>
            </a:r>
            <a:br/>
            <a:r>
              <a:rPr b="false" i="false" strike="noStrike" sz="1200" u="none">
                <a:solidFill>
                  <a:srgbClr val="FFFFFF"/>
                </a:solidFill>
                <a:latin typeface="Calibri"/>
              </a:rPr>
              <a:t>seroquel xr 300 mg sleep</a:t>
            </a:r>
            <a:br/>
            <a:r>
              <a:rPr b="false" i="false" strike="noStrike" sz="1200" u="none">
                <a:solidFill>
                  <a:srgbClr val="FFFFFF"/>
                </a:solidFill>
                <a:latin typeface="Calibri"/>
              </a:rPr>
              <a:t>Fluoxetine is only recommended for use during pregnancy when benefits outweigh risk.</a:t>
            </a:r>
            <a:br/>
            <a:r>
              <a:rPr b="false" i="false" strike="noStrike" sz="1200" u="none">
                <a:solidFill>
                  <a:srgbClr val="FFFFFF"/>
                </a:solidFill>
                <a:latin typeface="Calibri"/>
              </a:rPr>
              <a:t>seroquel for depression</a:t>
            </a:r>
            <a:br/>
            <a:r>
              <a:rPr b="false" i="false" strike="noStrike" sz="1200" u="none">
                <a:solidFill>
                  <a:srgbClr val="FFFFFF"/>
                </a:solidFill>
                <a:latin typeface="Calibri"/>
              </a:rPr>
              <a:t>seroquel xr dosage for bipolar ii</a:t>
            </a:r>
            <a:br/>
            <a:r>
              <a:rPr b="false" i="false" strike="noStrike" sz="1200" u="none">
                <a:solidFill>
                  <a:srgbClr val="FFFFFF"/>
                </a:solidFill>
                <a:latin typeface="Calibri"/>
              </a:rPr>
              <a:t>25 mg seroquel</a:t>
            </a:r>
            <a:br/>
            <a:r>
              <a:rPr b="false" i="false" strike="noStrike" sz="1200" u="none">
                <a:solidFill>
                  <a:srgbClr val="FFFFFF"/>
                </a:solidFill>
                <a:latin typeface="Calibri"/>
              </a:rPr>
              <a:t>If, like me, you are 5 foot tall and 110 pounds, you may tolerate it far less than if you are 6 foot 4 and wejgh 325 pounds</a:t>
            </a:r>
            <a:br/>
            <a:r>
              <a:rPr b="false" i="false" strike="noStrike" sz="1200" u="none">
                <a:solidFill>
                  <a:srgbClr val="FFFFFF"/>
                </a:solidFill>
                <a:latin typeface="Calibri"/>
              </a:rPr>
              <a:t>seroquel 200 mg xr</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taking 600 mg of seroquel</a:t>
            </a:r>
            <a:br/>
            <a:r>
              <a:rPr b="false" i="false" strike="noStrike" sz="1200" u="none">
                <a:solidFill>
                  <a:srgbClr val="FFFFFF"/>
                </a:solidFill>
                <a:latin typeface="Calibri"/>
              </a:rPr>
              <a:t>seroquel 25 mg no weight gain</a:t>
            </a:r>
            <a:br/>
            <a:r>
              <a:rPr b="false" i="false" strike="noStrike" sz="1200" u="none">
                <a:solidFill>
                  <a:srgbClr val="FFFFFF"/>
                </a:solidFill>
                <a:latin typeface="Calibri"/>
              </a:rPr>
              <a:t>buy seroquel xr 300</a:t>
            </a:r>
            <a:br/>
            <a:r>
              <a:rPr b="false" i="false" strike="noStrike" sz="1200" u="none">
                <a:solidFill>
                  <a:srgbClr val="FFFFFF"/>
                </a:solidFill>
                <a:latin typeface="Calibri"/>
              </a:rPr>
              <a:t>seroquel xr coupon card</a:t>
            </a:r>
            <a:br/>
            <a:r>
              <a:rPr b="false" i="false" strike="noStrike" sz="1200" u="none">
                <a:solidFill>
                  <a:srgbClr val="FFFFFF"/>
                </a:solidFill>
                <a:latin typeface="Calibri"/>
              </a:rPr>
              <a:t>seroquel xr online pharmacy</a:t>
            </a:r>
            <a:br/>
            <a:r>
              <a:rPr b="false" i="false" strike="noStrike" sz="1200" u="none">
                <a:solidFill>
                  <a:srgbClr val="FFFFFF"/>
                </a:solidFill>
                <a:latin typeface="Calibri"/>
              </a:rPr>
              <a:t>Pancreas insufficiency causes malnutrition</a:t>
            </a:r>
            <a:br/>
            <a:r>
              <a:rPr b="false" i="false" strike="noStrike" sz="1200" u="none">
                <a:solidFill>
                  <a:srgbClr val="FFFFFF"/>
                </a:solidFill>
                <a:latin typeface="Calibri"/>
              </a:rPr>
              <a:t>seroquel 400 mg xr</a:t>
            </a:r>
            <a:br/>
            <a:r>
              <a:rPr b="false" i="false" strike="noStrike" sz="1200" u="none">
                <a:solidFill>
                  <a:srgbClr val="FFFFFF"/>
                </a:solidFill>
                <a:latin typeface="Calibri"/>
              </a:rPr>
              <a:t>what is apo quetiapine used for</a:t>
            </a:r>
            <a:br/>
            <a:r>
              <a:rPr b="false" i="false" strike="noStrike" sz="1200" u="none">
                <a:solidFill>
                  <a:srgbClr val="FFFFFF"/>
                </a:solidFill>
                <a:latin typeface="Calibri"/>
              </a:rPr>
              <a:t>seroquel 25 mg overdose</a:t>
            </a:r>
            <a:br/>
            <a:r>
              <a:rPr b="false" i="false" strike="noStrike" sz="1200" u="none">
                <a:solidFill>
                  <a:srgbClr val="FFFFFF"/>
                </a:solidFill>
                <a:latin typeface="Calibri"/>
              </a:rPr>
              <a:t>seroquel xr 300 mg reviews</a:t>
            </a:r>
            <a:br/>
            <a:r>
              <a:rPr b="false" i="false" strike="noStrike" sz="1200" u="none">
                <a:solidFill>
                  <a:srgbClr val="FFFFFF"/>
                </a:solidFill>
                <a:latin typeface="Calibri"/>
              </a:rPr>
              <a:t>seroquel 300 mg 30 film tablet</a:t>
            </a:r>
            <a:br/>
            <a:r>
              <a:rPr b="false" i="false" strike="noStrike" sz="1200" u="none">
                <a:solidFill>
                  <a:srgbClr val="FFFFFF"/>
                </a:solidFill>
                <a:latin typeface="Calibri"/>
              </a:rPr>
              <a:t>100mg seroquel first time</a:t>
            </a:r>
            <a:br/>
            <a:r>
              <a:rPr b="false" i="false" strike="noStrike" sz="1200" u="none">
                <a:solidFill>
                  <a:srgbClr val="FFFFFF"/>
                </a:solidFill>
                <a:latin typeface="Calibri"/>
              </a:rPr>
              <a:t>can you overdose on 200 mg seroquel</a:t>
            </a:r>
            <a:br/>
            <a:r>
              <a:rPr b="false" i="false" strike="noStrike" sz="1200" u="none">
                <a:solidFill>
                  <a:srgbClr val="FFFFFF"/>
                </a:solidFill>
                <a:latin typeface="Calibri"/>
              </a:rPr>
              <a:t>These events may happen without warning and may cause death</a:t>
            </a:r>
            <a:br/>
            <a:r>
              <a:rPr b="false" i="false" strike="noStrike" sz="1200" u="none">
                <a:solidFill>
                  <a:srgbClr val="FFFFFF"/>
                </a:solidFill>
                <a:latin typeface="Calibri"/>
              </a:rPr>
              <a:t>seroquel prescription savings program</a:t>
            </a:r>
            <a:br/>
            <a:r>
              <a:rPr b="false" i="false" strike="noStrike" sz="1200" u="none">
                <a:solidFill>
                  <a:srgbClr val="FFFFFF"/>
                </a:solidFill>
                <a:latin typeface="Calibri"/>
              </a:rPr>
              <a:t>I had an initial outbreak of genital herpes at age 50 after 28 yrs</a:t>
            </a:r>
            <a:br/>
            <a:r>
              <a:rPr b="false" i="false" strike="noStrike" sz="1200" u="none">
                <a:solidFill>
                  <a:srgbClr val="FFFFFF"/>
                </a:solidFill>
                <a:latin typeface="Calibri"/>
              </a:rPr>
              <a:t>price seroquel xr 400mg</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It's been 4 weeks since leaving my system and I feel terrible, nausea, tiredness, unable to function, sharp pains in both flanks, sweating in a morning and generally irritable</a:t>
            </a:r>
            <a:br/>
            <a:r>
              <a:rPr b="false" i="false" strike="noStrike" sz="1200" u="none">
                <a:solidFill>
                  <a:srgbClr val="FFFFFF"/>
                </a:solidFill>
                <a:latin typeface="Calibri"/>
              </a:rPr>
              <a:t>can 600 mg seroquel kill you</a:t>
            </a:r>
            <a:br/>
            <a:r>
              <a:rPr b="false" i="false" strike="noStrike" sz="1200" u="none">
                <a:solidFill>
                  <a:srgbClr val="FFFFFF"/>
                </a:solidFill>
                <a:latin typeface="Calibri"/>
              </a:rPr>
              <a:t>que es un potente vasoconstrictor (una sustancia que estrecha los vasos sanguneos)</a:t>
            </a:r>
            <a:br/>
            <a:r>
              <a:rPr b="false" i="false" strike="noStrike" sz="1200" u="none">
                <a:solidFill>
                  <a:srgbClr val="FFFFFF"/>
                </a:solidFill>
                <a:latin typeface="Calibri"/>
              </a:rPr>
              <a:t>quetiapine price</a:t>
            </a:r>
            <a:br/>
            <a:r>
              <a:rPr b="false" i="false" strike="noStrike" sz="1200" u="none">
                <a:solidFill>
                  <a:srgbClr val="FFFFFF"/>
                </a:solidFill>
                <a:latin typeface="Calibri"/>
              </a:rPr>
              <a:t>seroquel for depression 2012</a:t>
            </a:r>
            <a:br/>
            <a:r>
              <a:rPr b="false" i="false" strike="noStrike" sz="1200" u="none">
                <a:solidFill>
                  <a:srgbClr val="FFFFFF"/>
                </a:solidFill>
                <a:latin typeface="Calibri"/>
              </a:rPr>
              <a:t>����� ��[url=http://diskart.ru/webster84_41.html]twinter[/url] �����  ���  �����   �  ���� ����������� �</a:t>
            </a:r>
            <a:br/>
            <a:r>
              <a:rPr b="false" i="false" strike="noStrike" sz="1200" u="none">
                <a:solidFill>
                  <a:srgbClr val="FFFFFF"/>
                </a:solidFill>
                <a:latin typeface="Calibri"/>
              </a:rPr>
              <a:t>seroquel xr 300 mg price</a:t>
            </a:r>
            <a:br/>
            <a:r>
              <a:rPr b="false" i="false" strike="noStrike" sz="1200" u="none">
                <a:solidFill>
                  <a:srgbClr val="FFFFFF"/>
                </a:solidFill>
                <a:latin typeface="Calibri"/>
              </a:rPr>
              <a:t>It blocks the action of a viral enzyme, DNA polymerase, which the herpes virus needs to replicate and survive</a:t>
            </a:r>
            <a:br/>
            <a:r>
              <a:rPr b="false" i="false" strike="noStrike" sz="1200" u="none">
                <a:solidFill>
                  <a:srgbClr val="FFFFFF"/>
                </a:solidFill>
                <a:latin typeface="Calibri"/>
              </a:rPr>
              <a:t>seroquel xr rxlist</a:t>
            </a:r>
            <a:br/>
            <a:r>
              <a:rPr b="false" i="false" strike="noStrike" sz="1200" u="none">
                <a:solidFill>
                  <a:srgbClr val="FFFFFF"/>
                </a:solidFill>
                <a:latin typeface="Calibri"/>
              </a:rPr>
              <a:t>quetiapine price uk</a:t>
            </a:r>
            <a:br/>
            <a:r>
              <a:rPr b="false" i="false" strike="noStrike" sz="1200" u="none">
                <a:solidFill>
                  <a:srgbClr val="FFFFFF"/>
                </a:solidFill>
                <a:latin typeface="Calibri"/>
              </a:rPr>
              <a:t>It blocks the action of a viral enzyme, DNA polymerase, which the herpes virus needs to replicate and survive</a:t>
            </a:r>
            <a:br/>
            <a:r>
              <a:rPr b="false" i="false" strike="noStrike" sz="1200" u="none">
                <a:solidFill>
                  <a:srgbClr val="FFFFFF"/>
                </a:solidFill>
                <a:latin typeface="Calibri"/>
              </a:rPr>
              <a:t>150 mg seroquel anxiety</a:t>
            </a:r>
            <a:br/>
            <a:r>
              <a:rPr b="false" i="false" strike="noStrike" sz="1200" u="none">
                <a:solidFill>
                  <a:srgbClr val="FFFFFF"/>
                </a:solidFill>
                <a:latin typeface="Calibri"/>
              </a:rPr>
              <a:t>In patients with angina, Amlodipine tablets works by improving blood supply to the heart muscle, which then receives more oxygen, and as a result chest pain is prevented.</a:t>
            </a:r>
            <a:br/>
            <a:r>
              <a:rPr b="false" i="false" strike="noStrike" sz="1200" u="none">
                <a:solidFill>
                  <a:srgbClr val="FFFFFF"/>
                </a:solidFill>
                <a:latin typeface="Calibri"/>
              </a:rPr>
              <a:t>seroquel xr 25 mg for sleep</a:t>
            </a:r>
            <a:br/>
            <a:r>
              <a:rPr b="false" i="false" strike="noStrike" sz="1200" u="none">
                <a:solidFill>
                  <a:srgbClr val="FFFFFF"/>
                </a:solidFill>
                <a:latin typeface="Calibri"/>
              </a:rPr>
              <a:t>buy generic seroquel no prescription</a:t>
            </a:r>
            <a:br/>
            <a:r>
              <a:rPr b="false" i="false" strike="noStrike" sz="1200" u="none">
                <a:solidFill>
                  <a:srgbClr val="FFFFFF"/>
                </a:solidFill>
                <a:latin typeface="Calibri"/>
              </a:rPr>
              <a:t>seroquel xr 400 mg tablet</a:t>
            </a:r>
            <a:br/>
            <a:r>
              <a:rPr b="false" i="false" strike="noStrike" sz="1200" u="none">
                <a:solidFill>
                  <a:srgbClr val="FFFFFF"/>
                </a:solidFill>
                <a:latin typeface="Calibri"/>
              </a:rPr>
              <a:t>what time to take seroquel xr for sleep</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1000 mg seroquel xr</a:t>
            </a:r>
            <a:br/>
            <a:r>
              <a:rPr b="false" i="false" strike="noStrike" sz="1200" u="none">
                <a:solidFill>
                  <a:srgbClr val="FFFFFF"/>
                </a:solidFill>
                <a:latin typeface="Calibri"/>
              </a:rPr>
              <a:t>300 mg seroquel</a:t>
            </a:r>
            <a:br/>
            <a:r>
              <a:rPr b="false" i="false" strike="noStrike" sz="1200" u="none">
                <a:solidFill>
                  <a:srgbClr val="FFFFFF"/>
                </a:solidFill>
                <a:latin typeface="Calibri"/>
              </a:rPr>
              <a:t>Accutane worked for me while I was still on it, but once I came off, my acne was back to where it was</a:t>
            </a:r>
            <a:br/>
            <a:r>
              <a:rPr b="false" i="false" strike="noStrike" sz="1200" u="none">
                <a:solidFill>
                  <a:srgbClr val="FFFFFF"/>
                </a:solidFill>
                <a:latin typeface="Calibri"/>
              </a:rPr>
              <a:t>seroquel xr generic price</a:t>
            </a:r>
            <a:br/>
            <a:r>
              <a:rPr b="false" i="false" strike="noStrike" sz="1200" u="none">
                <a:solidFill>
                  <a:srgbClr val="FFFFFF"/>
                </a:solidFill>
                <a:latin typeface="Calibri"/>
              </a:rPr>
              <a:t>order seroquel xr</a:t>
            </a:r>
            <a:br/>
            <a:r>
              <a:rPr b="false" i="false" strike="noStrike" sz="1200" u="none">
                <a:solidFill>
                  <a:srgbClr val="FFFFFF"/>
                </a:solidFill>
                <a:latin typeface="Calibri"/>
              </a:rPr>
              <a:t>adderall seroquel zoloft</a:t>
            </a:r>
            <a:br/>
            <a:r>
              <a:rPr b="false" i="false" strike="noStrike" sz="1200" u="none">
                <a:solidFill>
                  <a:srgbClr val="FFFFFF"/>
                </a:solidFill>
                <a:latin typeface="Calibri"/>
              </a:rPr>
              <a:t>can you get high seroquel 100mg</a:t>
            </a:r>
            <a:br/>
            <a:r>
              <a:rPr b="false" i="false" strike="noStrike" sz="1200" u="none">
                <a:solidFill>
                  <a:srgbClr val="FFFFFF"/>
                </a:solidFill>
                <a:latin typeface="Calibri"/>
              </a:rPr>
              <a:t>quetiapine 25mg tablets</a:t>
            </a:r>
            <a:br/>
            <a:r>
              <a:rPr b="false" i="false" strike="noStrike" sz="1200" u="none">
                <a:solidFill>
                  <a:srgbClr val="FFFFFF"/>
                </a:solidFill>
                <a:latin typeface="Calibri"/>
              </a:rPr>
              <a:t>What should be shaken well before measuring a cephalexin such lines.</a:t>
            </a:r>
            <a:br/>
            <a:r>
              <a:rPr b="false" i="false" strike="noStrike" sz="1200" u="none">
                <a:solidFill>
                  <a:srgbClr val="FFFFFF"/>
                </a:solidFill>
                <a:latin typeface="Calibri"/>
              </a:rPr>
              <a:t>is 1000 mg of seroquel too much</a:t>
            </a:r>
            <a:br/>
            <a:r>
              <a:rPr b="false" i="false" strike="noStrike" sz="1200" u="none">
                <a:solidFill>
                  <a:srgbClr val="FFFFFF"/>
                </a:solidFill>
                <a:latin typeface="Calibri"/>
              </a:rPr>
              <a:t>seroquel 50 mg xr</a:t>
            </a:r>
            <a:br/>
            <a:r>
              <a:rPr b="false" i="false" strike="noStrike" sz="1200" u="none">
                <a:solidFill>
                  <a:srgbClr val="FFFFFF"/>
                </a:solidFill>
                <a:latin typeface="Calibri"/>
              </a:rPr>
              <a:t>what causes cholinergic urticaria? is it food? am i better off seing an allergist or a dermatologist assuming that they can determine what is causing this allergy? rsvp</a:t>
            </a:r>
            <a:br/>
            <a:r>
              <a:rPr b="false" i="false" strike="noStrike" sz="1200" u="none">
                <a:solidFill>
                  <a:srgbClr val="FFFFFF"/>
                </a:solidFill>
                <a:latin typeface="Calibri"/>
              </a:rPr>
              <a:t>300 mg seroquel xr</a:t>
            </a:r>
            <a:br/>
            <a:r>
              <a:rPr b="false" i="false" strike="noStrike" sz="1200" u="none">
                <a:solidFill>
                  <a:srgbClr val="FFFFFF"/>
                </a:solidFill>
                <a:latin typeface="Calibri"/>
              </a:rPr>
              <a:t>25 mg seroquel anxiety</a:t>
            </a:r>
            <a:br/>
            <a:r>
              <a:rPr b="false" i="false" strike="noStrike" sz="1200" u="none">
                <a:solidFill>
                  <a:srgbClr val="FFFFFF"/>
                </a:solidFill>
                <a:latin typeface="Calibri"/>
              </a:rPr>
              <a:t>seroquel coupons card</a:t>
            </a:r>
            <a:br/>
            <a:r>
              <a:rPr b="false" i="false" strike="noStrike" sz="1200" u="none">
                <a:solidFill>
                  <a:srgbClr val="FFFFFF"/>
                </a:solidFill>
                <a:latin typeface="Calibri"/>
              </a:rPr>
              <a:t>seroquel 50 mg cost</a:t>
            </a:r>
            <a:br/>
            <a:r>
              <a:rPr b="false" i="false" strike="noStrike" sz="1200" u="none">
                <a:solidFill>
                  <a:srgbClr val="FFFFFF"/>
                </a:solidFill>
                <a:latin typeface="Calibri"/>
              </a:rPr>
              <a:t>low dose seroquel for depression</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xr 200 mg overdose</a:t>
            </a:r>
            <a:br/>
            <a:r>
              <a:rPr b="false" i="false" strike="noStrike" sz="1200" u="none">
                <a:solidFill>
                  <a:srgbClr val="FFFFFF"/>
                </a:solidFill>
                <a:latin typeface="Calibri"/>
              </a:rPr>
              <a:t>much does seroquel xr cost</a:t>
            </a:r>
            <a:br/>
            <a:r>
              <a:rPr b="false" i="false" strike="noStrike" sz="1200" u="none">
                <a:solidFill>
                  <a:srgbClr val="FFFFFF"/>
                </a:solidFill>
                <a:latin typeface="Calibri"/>
              </a:rPr>
              <a:t>order quetiapine online</a:t>
            </a:r>
            <a:br/>
            <a:r>
              <a:rPr b="false" i="false" strike="noStrike" sz="1200" u="none">
                <a:solidFill>
                  <a:srgbClr val="FFFFFF"/>
                </a:solidFill>
                <a:latin typeface="Calibri"/>
              </a:rPr>
              <a:t>how many mg of seroquel to overdose</a:t>
            </a:r>
            <a:br/>
            <a:r>
              <a:rPr b="false" i="false" strike="noStrike" sz="1200" u="none">
                <a:solidFill>
                  <a:srgbClr val="FFFFFF"/>
                </a:solidFill>
                <a:latin typeface="Calibri"/>
              </a:rPr>
              <a:t>This drug can also cause nerve damage (peripheral neuropathy) that can lead to problems with numbness, tingling, or even pain in the hands and feet.</a:t>
            </a:r>
            <a:br/>
            <a:r>
              <a:rPr b="false" i="false" strike="noStrike" sz="1200" u="none">
                <a:solidFill>
                  <a:srgbClr val="FFFFFF"/>
                </a:solidFill>
                <a:latin typeface="Calibri"/>
              </a:rPr>
              <a:t>quetiapine 50 mg weight gain</a:t>
            </a:r>
            <a:br/>
            <a:r>
              <a:rPr b="false" i="false" strike="noStrike" sz="1200" u="none">
                <a:solidFill>
                  <a:srgbClr val="FFFFFF"/>
                </a:solidFill>
                <a:latin typeface="Calibri"/>
              </a:rPr>
              <a:t>Adultos y nios mayores de 6 meses: 4 gotas de FIXAMICIN DEXACIPRO en el odo afectado dos veces al da durante 7 das</a:t>
            </a:r>
            <a:br/>
            <a:r>
              <a:rPr b="false" i="false" strike="noStrike" sz="1200" u="none">
                <a:solidFill>
                  <a:srgbClr val="FFFFFF"/>
                </a:solidFill>
                <a:latin typeface="Calibri"/>
              </a:rPr>
              <a:t>seroquel 50 mg reviews</a:t>
            </a:r>
            <a:br/>
            <a:r>
              <a:rPr b="false" i="false" strike="noStrike" sz="1200" u="none">
                <a:solidFill>
                  <a:srgbClr val="FFFFFF"/>
                </a:solidFill>
                <a:latin typeface="Calibri"/>
              </a:rPr>
              <a:t>Lexapro works really well for me</a:t>
            </a:r>
            <a:br/>
            <a:r>
              <a:rPr b="false" i="false" strike="noStrike" sz="1200" u="none">
                <a:solidFill>
                  <a:srgbClr val="FFFFFF"/>
                </a:solidFill>
                <a:latin typeface="Calibri"/>
              </a:rPr>
              <a:t>seroquel xr price walgreens</a:t>
            </a:r>
            <a:br/>
            <a:r>
              <a:rPr b="false" i="false" strike="noStrike" sz="1200" u="none">
                <a:solidFill>
                  <a:srgbClr val="FFFFFF"/>
                </a:solidFill>
                <a:latin typeface="Calibri"/>
              </a:rPr>
              <a:t>Filled in everything on line, posted prescription, got tablets back recorded delivery in 4 days.</a:t>
            </a:r>
            <a:br/>
            <a:r>
              <a:rPr b="false" i="false" strike="noStrike" sz="1200" u="none">
                <a:solidFill>
                  <a:srgbClr val="FFFFFF"/>
                </a:solidFill>
                <a:latin typeface="Calibri"/>
              </a:rPr>
              <a:t>seroquel 50 milligrams</a:t>
            </a:r>
            <a:br/>
            <a:r>
              <a:rPr b="false" i="false" strike="noStrike" sz="1200" u="none">
                <a:solidFill>
                  <a:srgbClr val="FFFFFF"/>
                </a:solidFill>
                <a:latin typeface="Calibri"/>
              </a:rPr>
              <a:t>seroquel 100 mg tablet</a:t>
            </a:r>
            <a:br/>
            <a:r>
              <a:rPr b="false" i="false" strike="noStrike" sz="1200" u="none">
                <a:solidFill>
                  <a:srgbClr val="FFFFFF"/>
                </a:solidFill>
                <a:latin typeface="Calibri"/>
              </a:rPr>
              <a:t>how many mg of seroquel does it take to overdose</a:t>
            </a:r>
            <a:br/>
            <a:r>
              <a:rPr b="false" i="false" strike="noStrike" sz="1200" u="none">
                <a:solidFill>
                  <a:srgbClr val="FFFFFF"/>
                </a:solidFill>
                <a:latin typeface="Calibri"/>
              </a:rPr>
              <a:t>Chemotherapy drugs also can damage the heart, liver, kidneys, and bladder</a:t>
            </a:r>
            <a:br/>
            <a:r>
              <a:rPr b="false" i="false" strike="noStrike" sz="1200" u="none">
                <a:solidFill>
                  <a:srgbClr val="FFFFFF"/>
                </a:solidFill>
                <a:latin typeface="Calibri"/>
              </a:rPr>
              <a:t>150 mg seroquel xr for anxiety</a:t>
            </a:r>
            <a:br/>
            <a:r>
              <a:rPr b="false" i="false" strike="noStrike" sz="1200" u="none">
                <a:solidFill>
                  <a:srgbClr val="FFFFFF"/>
                </a:solidFill>
                <a:latin typeface="Calibri"/>
              </a:rPr>
              <a:t>50 mg seroquel insomnia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NO RESOLVEU MEU PROBLEMA&amp;rdquo;Fiz endoscopia</a:t>
            </a:r>
            <a:br/>
            <a:r>
              <a:rPr b="false" i="false" strike="noStrike" sz="1200" u="none">
                <a:solidFill>
                  <a:srgbClr val="FFFFFF"/>
                </a:solidFill>
                <a:latin typeface="Calibri"/>
              </a:rPr>
              <a:t>quetiapine 100 mg tablet</a:t>
            </a:r>
            <a:br/>
            <a:r>
              <a:rPr b="false" i="false" strike="noStrike" sz="1200" u="none">
                <a:solidFill>
                  <a:srgbClr val="FFFFFF"/>
                </a:solidFill>
                <a:latin typeface="Calibri"/>
              </a:rPr>
              <a:t>average price seroquel xr</a:t>
            </a:r>
            <a:br/>
            <a:r>
              <a:rPr b="false" i="false" strike="noStrike" sz="1200" u="none">
                <a:solidFill>
                  <a:srgbClr val="FFFFFF"/>
                </a:solidFill>
                <a:latin typeface="Calibri"/>
              </a:rPr>
              <a:t>quetiapine xr pbs</a:t>
            </a:r>
            <a:br/>
            <a:r>
              <a:rPr b="false" i="false" strike="noStrike" sz="1200" u="none">
                <a:solidFill>
                  <a:srgbClr val="FFFFFF"/>
                </a:solidFill>
                <a:latin typeface="Calibri"/>
              </a:rPr>
              <a:t>rx seroquel xr</a:t>
            </a:r>
            <a:br/>
            <a:r>
              <a:rPr b="false" i="false" strike="noStrike" sz="1200" u="none">
                <a:solidFill>
                  <a:srgbClr val="FFFFFF"/>
                </a:solidFill>
                <a:latin typeface="Calibri"/>
              </a:rPr>
              <a:t>seroquel 25 mg cost</a:t>
            </a:r>
            <a:br/>
            <a:r>
              <a:rPr b="false" i="false" strike="noStrike" sz="1200" u="none">
                <a:solidFill>
                  <a:srgbClr val="FFFFFF"/>
                </a:solidFill>
                <a:latin typeface="Calibri"/>
              </a:rPr>
              <a:t>seroquel 50mg</a:t>
            </a:r>
            <a:br/>
            <a:r>
              <a:rPr b="false" i="false" strike="noStrike" sz="1200" u="none">
                <a:solidFill>
                  <a:srgbClr val="FFFFFF"/>
                </a:solidFill>
                <a:latin typeface="Calibri"/>
              </a:rPr>
              <a:t>Evergreen paper pharmacy faculty of health</a:t>
            </a:r>
            <a:br/>
            <a:r>
              <a:rPr b="false" i="false" strike="noStrike" sz="1200" u="none">
                <a:solidFill>
                  <a:srgbClr val="FFFFFF"/>
                </a:solidFill>
                <a:latin typeface="Calibri"/>
              </a:rPr>
              <a:t>seroquel 25 mg quanto costa</a:t>
            </a:r>
            <a:br/>
            <a:r>
              <a:rPr b="false" i="false" strike="noStrike" sz="1200" u="none">
                <a:solidFill>
                  <a:srgbClr val="FFFFFF"/>
                </a:solidFill>
                <a:latin typeface="Calibri"/>
              </a:rPr>
              <a:t>Also visit my blog post :: http://www.slideshare.net/orlandotaxicab</a:t>
            </a:r>
            <a:br/>
            <a:r>
              <a:rPr b="false" i="false" strike="noStrike" sz="1200" u="none">
                <a:solidFill>
                  <a:srgbClr val="FFFFFF"/>
                </a:solidFill>
                <a:latin typeface="Calibri"/>
              </a:rPr>
              <a:t>seroquel prescription price</a:t>
            </a:r>
            <a:br/>
            <a:r>
              <a:rPr b="false" i="false" strike="noStrike" sz="1200" u="none">
                <a:solidFill>
                  <a:srgbClr val="FFFFFF"/>
                </a:solidFill>
                <a:latin typeface="Calibri"/>
              </a:rPr>
              <a:t>In answer to your query in your posting of (as currently listed) 44 minutes ago, I most certainly agree with you</a:t>
            </a:r>
            <a:br/>
            <a:r>
              <a:rPr b="false" i="false" strike="noStrike" sz="1200" u="none">
                <a:solidFill>
                  <a:srgbClr val="FFFFFF"/>
                </a:solidFill>
                <a:latin typeface="Calibri"/>
              </a:rPr>
              <a:t>generic quetiapine australia</a:t>
            </a:r>
            <a:br/>
            <a:r>
              <a:rPr b="false" i="false" strike="noStrike" sz="1200" u="none">
                <a:solidFill>
                  <a:srgbClr val="FFFFFF"/>
                </a:solidFill>
                <a:latin typeface="Calibri"/>
              </a:rPr>
              <a:t>The doctors don't tell you this, or maybe most of them don't know</a:t>
            </a:r>
            <a:br/>
            <a:r>
              <a:rPr b="false" i="false" strike="noStrike" sz="1200" u="none">
                <a:solidFill>
                  <a:srgbClr val="FFFFFF"/>
                </a:solidFill>
                <a:latin typeface="Calibri"/>
              </a:rPr>
              <a:t>discount seroquel xr</a:t>
            </a:r>
            <a:br/>
            <a:r>
              <a:rPr b="false" i="false" strike="noStrike" sz="1200" u="none">
                <a:solidFill>
                  <a:srgbClr val="FFFFFF"/>
                </a:solidFill>
                <a:latin typeface="Calibri"/>
              </a:rPr>
              <a:t>street value of seroquel xr 300 mg</a:t>
            </a:r>
            <a:br/>
            <a:r>
              <a:rPr b="false" i="false" strike="noStrike" sz="1200" u="none">
                <a:solidFill>
                  <a:srgbClr val="FFFFFF"/>
                </a:solidFill>
                <a:latin typeface="Calibri"/>
              </a:rPr>
              <a:t>seroquel xr 50 mg anxiety</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quetiapine fumarate 50 mg tab for sleep</a:t>
            </a:r>
            <a:br/>
            <a:r>
              <a:rPr b="false" i="false" strike="noStrike" sz="1200" u="none">
                <a:solidFill>
                  <a:srgbClr val="FFFFFF"/>
                </a:solidFill>
                <a:latin typeface="Calibri"/>
              </a:rPr>
              <a:t>seroquel 25 mg tablet information</a:t>
            </a:r>
            <a:br/>
            <a:r>
              <a:rPr b="false" i="false" strike="noStrike" sz="1200" u="none">
                <a:solidFill>
                  <a:srgbClr val="FFFFFF"/>
                </a:solidFill>
                <a:latin typeface="Calibri"/>
              </a:rPr>
              <a:t>seroquel xr 50 mg cost</a:t>
            </a:r>
            <a:br/>
            <a:r>
              <a:rPr b="false" i="false" strike="noStrike" sz="1200" u="none">
                <a:solidFill>
                  <a:srgbClr val="FFFFFF"/>
                </a:solidFill>
                <a:latin typeface="Calibri"/>
              </a:rPr>
              <a:t>quetiapine 200 mg</a:t>
            </a:r>
            <a:br/>
            <a:r>
              <a:rPr b="false" i="false" strike="noStrike" sz="1200" u="none">
                <a:solidFill>
                  <a:srgbClr val="FFFFFF"/>
                </a:solidFill>
                <a:latin typeface="Calibri"/>
              </a:rPr>
              <a:t>Every site I&amp;rsquo;ve checked out this morning has been either the above picture we all see on the site, or of a different dog in a sort of, &amp;ldquo;evil world&amp;rdquo; with its face torn away.</a:t>
            </a:r>
            <a:br/>
            <a:r>
              <a:rPr b="false" i="false" strike="noStrike" sz="1200" u="none">
                <a:solidFill>
                  <a:srgbClr val="FFFFFF"/>
                </a:solidFill>
                <a:latin typeface="Calibri"/>
              </a:rPr>
              <a:t>seroquel xr 150 mg sleep</a:t>
            </a:r>
            <a:br/>
            <a:r>
              <a:rPr b="false" i="false" strike="noStrike" sz="1200" u="none">
                <a:solidFill>
                  <a:srgbClr val="FFFFFF"/>
                </a:solidFill>
                <a:latin typeface="Calibri"/>
              </a:rPr>
              <a:t>Just what to seek in a organic buy buspar hair thinning treatment</a:t>
            </a:r>
            <a:br/>
            <a:r>
              <a:rPr b="false" i="false" strike="noStrike" sz="1200" u="none">
                <a:solidFill>
                  <a:srgbClr val="FFFFFF"/>
                </a:solidFill>
                <a:latin typeface="Calibri"/>
              </a:rPr>
              <a:t>seroquel prescription card</a:t>
            </a:r>
            <a:br/>
            <a:r>
              <a:rPr b="false" i="false" strike="noStrike" sz="1200" u="none">
                <a:solidFill>
                  <a:srgbClr val="FFFFFF"/>
                </a:solidFill>
                <a:latin typeface="Calibri"/>
              </a:rPr>
              <a:t>generic seroquel xr 300mg</a:t>
            </a:r>
            <a:br/>
            <a:r>
              <a:rPr b="false" i="false" strike="noStrike" sz="1200" u="none">
                <a:solidFill>
                  <a:srgbClr val="FFFFFF"/>
                </a:solidFill>
                <a:latin typeface="Calibri"/>
              </a:rPr>
              <a:t>quetiapine cost australia</a:t>
            </a:r>
            <a:br/>
            <a:r>
              <a:rPr b="false" i="false" strike="noStrike" sz="1200" u="none">
                <a:solidFill>
                  <a:srgbClr val="FFFFFF"/>
                </a:solidFill>
                <a:latin typeface="Calibri"/>
              </a:rPr>
              <a:t>prescription name quetiapine fumarate 100mg tab</a:t>
            </a:r>
            <a:br/>
            <a:r>
              <a:rPr b="false" i="false" strike="noStrike" sz="1200" u="none">
                <a:solidFill>
                  <a:srgbClr val="FFFFFF"/>
                </a:solidFill>
                <a:latin typeface="Calibri"/>
              </a:rPr>
              <a:t>Information will also come from women who have been accidentally exposed to a medicine during pregnancy and from animal studies.</a:t>
            </a:r>
            <a:br/>
            <a:r>
              <a:rPr b="false" i="false" strike="noStrike" sz="1200" u="none">
                <a:solidFill>
                  <a:srgbClr val="FFFFFF"/>
                </a:solidFill>
                <a:latin typeface="Calibri"/>
              </a:rPr>
              <a:t>seroquel xr 50mg tablets</a:t>
            </a:r>
            <a:br/>
            <a:r>
              <a:rPr b="false" i="false" strike="noStrike" sz="1200" u="none">
                <a:solidFill>
                  <a:srgbClr val="FFFFFF"/>
                </a:solidFill>
                <a:latin typeface="Calibri"/>
              </a:rPr>
              <a:t>quetiapine price in india</a:t>
            </a:r>
            <a:br/>
            <a:r>
              <a:rPr b="false" i="false" strike="noStrike" sz="1200" u="none">
                <a:solidFill>
                  <a:srgbClr val="FFFFFF"/>
                </a:solidFill>
                <a:latin typeface="Calibri"/>
              </a:rPr>
              <a:t>seroquel xr for sleep</a:t>
            </a:r>
            <a:br/>
            <a:r>
              <a:rPr b="false" i="false" strike="noStrike" sz="1200" u="none">
                <a:solidFill>
                  <a:srgbClr val="FFFFFF"/>
                </a:solidFill>
                <a:latin typeface="Calibri"/>
              </a:rPr>
              <a:t>The larvae mature into nymphs which have 8 legs</a:t>
            </a:r>
            <a:br/>
            <a:r>
              <a:rPr b="false" i="false" strike="noStrike" sz="1200" u="none">
                <a:solidFill>
                  <a:srgbClr val="FFFFFF"/>
                </a:solidFill>
                <a:latin typeface="Calibri"/>
              </a:rPr>
              <a:t>800 mg seroquel</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quetiapine xl 300 mg</a:t>
            </a:r>
            <a:br/>
            <a:r>
              <a:rPr b="false" i="false" strike="noStrike" sz="1200" u="none">
                <a:solidFill>
                  <a:srgbClr val="FFFFFF"/>
                </a:solidFill>
                <a:latin typeface="Calibri"/>
              </a:rPr>
              <a:t>The particular drug Keflex worked better than placebo.</a:t>
            </a:r>
            <a:br/>
            <a:r>
              <a:rPr b="false" i="false" strike="noStrike" sz="1200" u="none">
                <a:solidFill>
                  <a:srgbClr val="FFFFFF"/>
                </a:solidFill>
                <a:latin typeface="Calibri"/>
              </a:rPr>
              <a:t>seroquel for depression in elderly</a:t>
            </a:r>
            <a:br/>
            <a:r>
              <a:rPr b="false" i="false" strike="noStrike" sz="1200" u="none">
                <a:solidFill>
                  <a:srgbClr val="FFFFFF"/>
                </a:solidFill>
                <a:latin typeface="Calibri"/>
              </a:rPr>
              <a:t>seroquel prolong 300 mg nebenwirkungen</a:t>
            </a:r>
            <a:br/>
            <a:r>
              <a:rPr b="false" i="false" strike="noStrike" sz="1200" u="none">
                <a:solidFill>
                  <a:srgbClr val="FFFFFF"/>
                </a:solidFill>
                <a:latin typeface="Calibri"/>
              </a:rPr>
              <a:t>Role model synergistic relationships pot be rattling accommodating in commandment others virtually ethnic sense</a:t>
            </a:r>
            <a:br/>
            <a:r>
              <a:rPr b="false" i="false" strike="noStrike" sz="1200" u="none">
                <a:solidFill>
                  <a:srgbClr val="FFFFFF"/>
                </a:solidFill>
                <a:latin typeface="Calibri"/>
              </a:rPr>
              <a:t>quetiapine 100mg tablets</a:t>
            </a:r>
            <a:br/>
            <a:r>
              <a:rPr b="false" i="false" strike="noStrike" sz="1200" u="none">
                <a:solidFill>
                  <a:srgbClr val="FFFFFF"/>
                </a:solidFill>
                <a:latin typeface="Calibri"/>
              </a:rPr>
              <a:t>can 1000 mg seroquel kill you</a:t>
            </a:r>
            <a:br/>
            <a:r>
              <a:rPr b="false" i="false" strike="noStrike" sz="1200" u="none">
                <a:solidFill>
                  <a:srgbClr val="FFFFFF"/>
                </a:solidFill>
                <a:latin typeface="Calibri"/>
              </a:rPr>
              <a:t>seroquel xr costco</a:t>
            </a:r>
            <a:br/>
            <a:r>
              <a:rPr b="false" i="false" strike="noStrike" sz="1200" u="none">
                <a:solidFill>
                  <a:srgbClr val="FFFFFF"/>
                </a:solidFill>
                <a:latin typeface="Calibri"/>
              </a:rPr>
              <a:t>Llc pharmacy technician maintains the body shop buy maxalt milligrams hoe</a:t>
            </a:r>
            <a:br/>
            <a:r>
              <a:rPr b="false" i="false" strike="noStrike" sz="1200" u="none">
                <a:solidFill>
                  <a:srgbClr val="FFFFFF"/>
                </a:solidFill>
                <a:latin typeface="Calibri"/>
              </a:rPr>
              <a:t>seroquel 25 mg tabletten</a:t>
            </a:r>
            <a:br/>
            <a:r>
              <a:rPr b="false" i="false" strike="noStrike" sz="1200" u="none">
                <a:solidFill>
                  <a:srgbClr val="FFFFFF"/>
                </a:solidFill>
                <a:latin typeface="Calibri"/>
              </a:rPr>
              <a:t>seroquel xr 200 mg for anxiety</a:t>
            </a:r>
            <a:br/>
            <a:r>
              <a:rPr b="false" i="false" strike="noStrike" sz="1200" u="none">
                <a:solidFill>
                  <a:srgbClr val="FFFFFF"/>
                </a:solidFill>
                <a:latin typeface="Calibri"/>
              </a:rPr>
              <a:t>So, if you start using minoxidil again, keep an eye out for these a year or two into use</a:t>
            </a:r>
            <a:br/>
            <a:r>
              <a:rPr b="false" i="false" strike="noStrike" sz="1200" u="none">
                <a:solidFill>
                  <a:srgbClr val="FFFFFF"/>
                </a:solidFill>
                <a:latin typeface="Calibri"/>
              </a:rPr>
              <a:t>quetiapine fumarate 25mg</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cheaper alternative seroquel</a:t>
            </a:r>
            <a:br/>
            <a:r>
              <a:rPr b="false" i="false" strike="noStrike" sz="1200" u="none">
                <a:solidFill>
                  <a:srgbClr val="FFFFFF"/>
                </a:solidFill>
                <a:latin typeface="Calibri"/>
              </a:rPr>
              <a:t>can you buy seroquel online</a:t>
            </a:r>
            <a:br/>
            <a:r>
              <a:rPr b="false" i="false" strike="noStrike" sz="1200" u="none">
                <a:solidFill>
                  <a:srgbClr val="FFFFFF"/>
                </a:solidFill>
                <a:latin typeface="Calibri"/>
              </a:rPr>
              <a:t>seroquel 200 mg overdose</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However, this is a different kind of Zoloft lawsuit where patients are both requesting a refund and challenging the FDA.</a:t>
            </a:r>
            <a:br/>
            <a:r>
              <a:rPr b="false" i="false" strike="noStrike" sz="1200" u="none">
                <a:solidFill>
                  <a:srgbClr val="FFFFFF"/>
                </a:solidFill>
                <a:latin typeface="Calibri"/>
              </a:rPr>
              <a:t>seroquel xr cost</a:t>
            </a:r>
            <a:br/>
            <a:r>
              <a:rPr b="false" i="false" strike="noStrike" sz="1200" u="none">
                <a:solidFill>
                  <a:srgbClr val="FFFFFF"/>
                </a:solidFill>
                <a:latin typeface="Calibri"/>
              </a:rPr>
              <a:t>can you get high off seroquel 100mg</a:t>
            </a:r>
            <a:br/>
            <a:r>
              <a:rPr b="false" i="false" strike="noStrike" sz="1200" u="none">
                <a:solidFill>
                  <a:srgbClr val="FFFFFF"/>
                </a:solidFill>
                <a:latin typeface="Calibri"/>
              </a:rPr>
              <a:t>seroquel cost</a:t>
            </a:r>
            <a:br/>
            <a:r>
              <a:rPr b="false" i="false" strike="noStrike" sz="1200" u="none">
                <a:solidFill>
                  <a:srgbClr val="FFFFFF"/>
                </a:solidFill>
                <a:latin typeface="Calibri"/>
              </a:rPr>
              <a:t>seroquel prescription savings</a:t>
            </a:r>
            <a:br/>
            <a:r>
              <a:rPr b="false" i="false" strike="noStrike" sz="1200" u="none">
                <a:solidFill>
                  <a:srgbClr val="FFFFFF"/>
                </a:solidFill>
                <a:latin typeface="Calibri"/>
              </a:rPr>
              <a:t>(I&amp;#039;m always afraid the sawbones is going to say no).</a:t>
            </a:r>
            <a:br/>
            <a:r>
              <a:rPr b="false" i="false" strike="noStrike" sz="1200" u="none">
                <a:solidFill>
                  <a:srgbClr val="FFFFFF"/>
                </a:solidFill>
                <a:latin typeface="Calibri"/>
              </a:rPr>
              <a:t>quetiapine (seroquel) 25 mg tablet</a:t>
            </a:r>
            <a:br/>
            <a:r>
              <a:rPr b="false" i="false" strike="noStrike" sz="1200" u="none">
                <a:solidFill>
                  <a:srgbClr val="FFFFFF"/>
                </a:solidFill>
                <a:latin typeface="Calibri"/>
              </a:rPr>
              <a:t>This  means it is unable to respond any longer to produce pre-cursor cells after  being repeatedly forced to do so to replace blood components destroyed by  prior chemotherapy treatments</a:t>
            </a:r>
            <a:br/>
            <a:r>
              <a:rPr b="false" i="false" strike="noStrike" sz="1200" u="none">
                <a:solidFill>
                  <a:srgbClr val="FFFFFF"/>
                </a:solidFill>
                <a:latin typeface="Calibri"/>
              </a:rPr>
              <a:t>seroquel xr dosage for schizophrenia</a:t>
            </a:r>
            <a:br/>
            <a:r>
              <a:rPr b="false" i="false" strike="noStrike" sz="1200" u="none">
                <a:solidFill>
                  <a:srgbClr val="FFFFFF"/>
                </a:solidFill>
                <a:latin typeface="Calibri"/>
              </a:rPr>
              <a:t>Tamoxifen significantly protected mice &amp;mdash; none of the control mice survived longer than one day after infection, while about 35 percent of the tamoxifen-treated mice survived five days</a:t>
            </a:r>
            <a:br/>
            <a:r>
              <a:rPr b="false" i="false" strike="noStrike" sz="1200" u="none">
                <a:solidFill>
                  <a:srgbClr val="FFFFFF"/>
                </a:solidFill>
                <a:latin typeface="Calibri"/>
              </a:rPr>
              <a:t>quetiapine 25mg tab teva</a:t>
            </a:r>
            <a:br/>
            <a:r>
              <a:rPr b="false" i="false" strike="noStrike" sz="1200" u="none">
                <a:solidFill>
                  <a:srgbClr val="FFFFFF"/>
                </a:solidFill>
                <a:latin typeface="Calibri"/>
              </a:rPr>
              <a:t>seroquel 100 mg coupon</a:t>
            </a:r>
            <a:br/>
            <a:r>
              <a:rPr b="false" i="false" strike="noStrike" sz="1200" u="none">
                <a:solidFill>
                  <a:srgbClr val="FFFFFF"/>
                </a:solidFill>
                <a:latin typeface="Calibri"/>
              </a:rPr>
              <a:t>seroquel xr price at walmart</a:t>
            </a:r>
            <a:br/>
            <a:r>
              <a:rPr b="false" i="false" strike="noStrike" sz="1200" u="none">
                <a:solidFill>
                  <a:srgbClr val="FFFFFF"/>
                </a:solidFill>
                <a:latin typeface="Calibri"/>
              </a:rPr>
              <a:t>quetiapine fumarate tablets usp</a:t>
            </a:r>
            <a:br/>
            <a:r>
              <a:rPr b="false" i="false" strike="noStrike" sz="1200" u="none">
                <a:solidFill>
                  <a:srgbClr val="FFFFFF"/>
                </a:solidFill>
                <a:latin typeface="Calibri"/>
              </a:rPr>
              <a:t>seroquel xr 300 mg high</a:t>
            </a:r>
            <a:br/>
            <a:r>
              <a:rPr b="false" i="false" strike="noStrike" sz="1200" u="none">
                <a:solidFill>
                  <a:srgbClr val="FFFFFF"/>
                </a:solidFill>
                <a:latin typeface="Calibri"/>
              </a:rPr>
              <a:t>buy seroquel xr 300mg</a:t>
            </a:r>
            <a:br/>
            <a:r>
              <a:rPr b="false" i="false" strike="noStrike" sz="1200" u="none">
                <a:solidFill>
                  <a:srgbClr val="FFFFFF"/>
                </a:solidFill>
                <a:latin typeface="Calibri"/>
              </a:rPr>
              <a:t>seroquel xr rx</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has a melting point between 35 and 37C and a specific gravity of 0.890.5</a:t>
            </a:r>
            <a:br/>
            <a:r>
              <a:rPr b="false" i="false" strike="noStrike" sz="1200" u="none">
                <a:solidFill>
                  <a:srgbClr val="FFFFFF"/>
                </a:solidFill>
                <a:latin typeface="Calibri"/>
              </a:rPr>
              <a:t>50 mg seroquel weight gain</a:t>
            </a:r>
            <a:br/>
            <a:r>
              <a:rPr b="false" i="false" strike="noStrike" sz="1200" u="none">
                <a:solidFill>
                  <a:srgbClr val="FFFFFF"/>
                </a:solidFill>
                <a:latin typeface="Calibri"/>
              </a:rPr>
              <a:t>Yale college coming from all owners periodicamente effettua sondaggi tra piccoli investitori e istituzionali</a:t>
            </a:r>
            <a:br/>
            <a:r>
              <a:rPr b="false" i="false" strike="noStrike" sz="1200" u="none">
                <a:solidFill>
                  <a:srgbClr val="FFFFFF"/>
                </a:solidFill>
                <a:latin typeface="Calibri"/>
              </a:rPr>
              <a:t>seroquel 25 mg price</a:t>
            </a:r>
            <a:br/>
            <a:r>
              <a:rPr b="false" i="false" strike="noStrike" sz="1200" u="none">
                <a:solidFill>
                  <a:srgbClr val="FFFFFF"/>
                </a:solidFill>
                <a:latin typeface="Calibri"/>
              </a:rPr>
              <a:t>seroquel 100mg uses</a:t>
            </a:r>
            <a:br/>
            <a:r>
              <a:rPr b="false" i="false" strike="noStrike" sz="1200" u="none">
                <a:solidFill>
                  <a:srgbClr val="FFFFFF"/>
                </a:solidFill>
                <a:latin typeface="Calibri"/>
              </a:rPr>
              <a:t>purchase quetiapine online</a:t>
            </a:r>
            <a:br/>
            <a:r>
              <a:rPr b="false" i="false" strike="noStrike" sz="1200" u="none">
                <a:solidFill>
                  <a:srgbClr val="FFFFFF"/>
                </a:solidFill>
                <a:latin typeface="Calibri"/>
              </a:rPr>
              <a:t>can you get high off seroquel xr 50 mg</a:t>
            </a:r>
            <a:br/>
            <a:r>
              <a:rPr b="false" i="false" strike="noStrike" sz="1200" u="none">
                <a:solidFill>
                  <a:srgbClr val="FFFFFF"/>
                </a:solidFill>
                <a:latin typeface="Calibri"/>
              </a:rPr>
              <a:t>After John Paul II performed his partial consecration in 1984, the Soviet Union collapsed, but the world is more dangerous than ever before.</a:t>
            </a:r>
            <a:br/>
            <a:r>
              <a:rPr b="false" i="false" strike="noStrike" sz="1200" u="none">
                <a:solidFill>
                  <a:srgbClr val="FFFFFF"/>
                </a:solidFill>
                <a:latin typeface="Calibri"/>
              </a:rPr>
              <a:t>seroquel xr 300 mg dosage</a:t>
            </a:r>
            <a:br/>
            <a:r>
              <a:rPr b="false" i="false" strike="noStrike" sz="1200" u="none">
                <a:solidFill>
                  <a:srgbClr val="FFFFFF"/>
                </a:solidFill>
                <a:latin typeface="Calibri"/>
              </a:rPr>
              <a:t>quetiapine 100mg tab</a:t>
            </a:r>
            <a:br/>
            <a:r>
              <a:rPr b="false" i="false" strike="noStrike" sz="1200" u="none">
                <a:solidFill>
                  <a:srgbClr val="FFFFFF"/>
                </a:solidFill>
                <a:latin typeface="Calibri"/>
              </a:rPr>
              <a:t>I'm going to give it a bit more time, but stay on the lowest dose to see if the side effects go away</a:t>
            </a:r>
            <a:br/>
            <a:r>
              <a:rPr b="false" i="false" strike="noStrike" sz="1200" u="none">
                <a:solidFill>
                  <a:srgbClr val="FFFFFF"/>
                </a:solidFill>
                <a:latin typeface="Calibri"/>
              </a:rPr>
              <a:t>quetiapine fumarate 100mg tablet</a:t>
            </a:r>
            <a:br/>
            <a:r>
              <a:rPr b="false" i="false" strike="noStrike" sz="1200" u="none">
                <a:solidFill>
                  <a:srgbClr val="FFFFFF"/>
                </a:solidFill>
                <a:latin typeface="Calibri"/>
              </a:rPr>
              <a:t>No tome tretinoin topical por la boca</a:t>
            </a:r>
            <a:br/>
            <a:r>
              <a:rPr b="false" i="false" strike="noStrike" sz="1200" u="none">
                <a:solidFill>
                  <a:srgbClr val="FFFFFF"/>
                </a:solidFill>
                <a:latin typeface="Calibri"/>
              </a:rPr>
              <a:t>where can i buy seroquel</a:t>
            </a:r>
            <a:br/>
            <a:r>
              <a:rPr b="false" i="false" strike="noStrike" sz="1200" u="none">
                <a:solidFill>
                  <a:srgbClr val="FFFFFF"/>
                </a:solidFill>
                <a:latin typeface="Calibri"/>
              </a:rPr>
              <a:t>seroquel 1000 mg</a:t>
            </a:r>
            <a:br/>
            <a:r>
              <a:rPr b="false" i="false" strike="noStrike" sz="1200" u="none">
                <a:solidFill>
                  <a:srgbClr val="FFFFFF"/>
                </a:solidFill>
                <a:latin typeface="Calibri"/>
              </a:rPr>
              <a:t>seroquel 25mg tablete</a:t>
            </a:r>
            <a:br/>
            <a:r>
              <a:rPr b="false" i="false" strike="noStrike" sz="1200" u="none">
                <a:solidFill>
                  <a:srgbClr val="FFFFFF"/>
                </a:solidFill>
                <a:latin typeface="Calibri"/>
              </a:rPr>
              <a:t>It must still be examined by the Senate upper house but is unlikely to be modified before it enters law books.</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seroquel prescription information</a:t>
            </a:r>
            <a:br/>
            <a:r>
              <a:rPr b="false" i="false" strike="noStrike" sz="1200" u="none">
                <a:solidFill>
                  <a:srgbClr val="FFFFFF"/>
                </a:solidFill>
                <a:latin typeface="Calibri"/>
              </a:rPr>
              <a:t>And I am confident that this medicine will help me.</a:t>
            </a:r>
            <a:br/>
            <a:r>
              <a:rPr b="false" i="false" strike="noStrike" sz="1200" u="none">
                <a:solidFill>
                  <a:srgbClr val="FFFFFF"/>
                </a:solidFill>
                <a:latin typeface="Calibri"/>
              </a:rPr>
              <a:t>seroquel 400 mg cost</a:t>
            </a:r>
            <a:br/>
            <a:r>
              <a:rPr b="false" i="false" strike="noStrike" sz="1200" u="none">
                <a:solidFill>
                  <a:srgbClr val="FFFFFF"/>
                </a:solidFill>
                <a:latin typeface="Calibri"/>
              </a:rPr>
              <a:t>So I'm just trying to sleep using trazodone alone and I can.</a:t>
            </a:r>
            <a:br/>
            <a:r>
              <a:rPr b="false" i="false" strike="noStrike" sz="1200" u="none">
                <a:solidFill>
                  <a:srgbClr val="FFFFFF"/>
                </a:solidFill>
                <a:latin typeface="Calibri"/>
              </a:rPr>
              <a:t>quetiapine 100 mg cost</a:t>
            </a:r>
            <a:br/>
            <a:r>
              <a:rPr b="false" i="false" strike="noStrike" sz="1200" u="none">
                <a:solidFill>
                  <a:srgbClr val="FFFFFF"/>
                </a:solidFill>
                <a:latin typeface="Calibri"/>
              </a:rPr>
              <a:t>seroquel generic prices walmart</a:t>
            </a:r>
            <a:br/>
            <a:r>
              <a:rPr b="false" i="false" strike="noStrike" sz="1200" u="none">
                <a:solidFill>
                  <a:srgbClr val="FFFFFF"/>
                </a:solidFill>
                <a:latin typeface="Calibri"/>
              </a:rPr>
              <a:t>seroquel xr 150 mg depression</a:t>
            </a:r>
            <a:br/>
            <a:r>
              <a:rPr b="false" i="false" strike="noStrike" sz="1200" u="none">
                <a:solidFill>
                  <a:srgbClr val="FFFFFF"/>
                </a:solidFill>
                <a:latin typeface="Calibri"/>
              </a:rPr>
              <a:t>300 mg seroquel street value</a:t>
            </a:r>
            <a:br/>
            <a:r>
              <a:rPr b="false" i="false" strike="noStrike" sz="1200" u="none">
                <a:solidFill>
                  <a:srgbClr val="FFFFFF"/>
                </a:solidFill>
                <a:latin typeface="Calibri"/>
              </a:rPr>
              <a:t>cheap seroquel no prescription</a:t>
            </a:r>
            <a:br/>
            <a:r>
              <a:rPr b="false" i="false" strike="noStrike" sz="1200" u="none">
                <a:solidFill>
                  <a:srgbClr val="FFFFFF"/>
                </a:solidFill>
                <a:latin typeface="Calibri"/>
              </a:rPr>
              <a:t>Scabies is easily caught through skin-to-skin contact with affected people</a:t>
            </a:r>
            <a:br/>
            <a:r>
              <a:rPr b="false" i="false" strike="noStrike" sz="1200" u="none">
                <a:solidFill>
                  <a:srgbClr val="FFFFFF"/>
                </a:solidFill>
                <a:latin typeface="Calibri"/>
              </a:rPr>
              <a:t>can seroquel 200 mg get you high</a:t>
            </a:r>
            <a:br/>
            <a:r>
              <a:rPr b="false" i="false" strike="noStrike" sz="1200" u="none">
                <a:solidFill>
                  <a:srgbClr val="FFFFFF"/>
                </a:solidFill>
                <a:latin typeface="Calibri"/>
              </a:rPr>
              <a:t>Montserrat has relied heavily upon British and EU aid to rebuild; a new airport was inaugurated in 2005.</a:t>
            </a:r>
            <a:br/>
            <a:r>
              <a:rPr b="false" i="false" strike="noStrike" sz="1200" u="none">
                <a:solidFill>
                  <a:srgbClr val="FFFFFF"/>
                </a:solidFill>
                <a:latin typeface="Calibri"/>
              </a:rPr>
              <a:t>seroquel 50 mg xr bijsluiter</a:t>
            </a:r>
            <a:br/>
            <a:r>
              <a:rPr b="false" i="false" strike="noStrike" sz="1200" u="none">
                <a:solidFill>
                  <a:srgbClr val="FFFFFF"/>
                </a:solidFill>
                <a:latin typeface="Calibri"/>
              </a:rPr>
              <a:t>50 mg seroquel</a:t>
            </a:r>
            <a:br/>
            <a:r>
              <a:rPr b="false" i="false" strike="noStrike" sz="1200" u="none">
                <a:solidFill>
                  <a:srgbClr val="FFFFFF"/>
                </a:solidFill>
                <a:latin typeface="Calibri"/>
              </a:rPr>
              <a:t>prescription drug seroquel</a:t>
            </a:r>
            <a:br/>
            <a:r>
              <a:rPr b="false" i="false" strike="noStrike" sz="1200" u="none">
                <a:solidFill>
                  <a:srgbClr val="FFFFFF"/>
                </a:solidFill>
                <a:latin typeface="Calibri"/>
              </a:rPr>
              <a:t>seroquel 25 mg film tablet</a:t>
            </a:r>
            <a:br/>
            <a:r>
              <a:rPr b="false" i="false" strike="noStrike" sz="1200" u="none">
                <a:solidFill>
                  <a:srgbClr val="FFFFFF"/>
                </a:solidFill>
                <a:latin typeface="Calibri"/>
              </a:rPr>
              <a:t>quetiapine 25 mg pbs</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Once I took the Ovidrel, they recommended having an IUI 36 hours later.</a:t>
            </a:r>
            <a:br/>
            <a:r>
              <a:rPr b="false" i="false" strike="noStrike" sz="1200" u="none">
                <a:solidFill>
                  <a:srgbClr val="FFFFFF"/>
                </a:solidFill>
                <a:latin typeface="Calibri"/>
              </a:rPr>
              <a:t>seroquel zyprexa equivalent</a:t>
            </a:r>
            <a:br/>
            <a:r>
              <a:rPr b="false" i="false" strike="noStrike" sz="1200" u="none">
                <a:solidFill>
                  <a:srgbClr val="FFFFFF"/>
                </a:solidFill>
                <a:latin typeface="Calibri"/>
              </a:rPr>
              <a:t>order generic seroquel</a:t>
            </a:r>
            <a:br/>
            <a:r>
              <a:rPr b="false" i="false" strike="noStrike" sz="1200" u="none">
                <a:solidFill>
                  <a:srgbClr val="FFFFFF"/>
                </a:solidFill>
                <a:latin typeface="Calibri"/>
              </a:rPr>
              <a:t>quetiapine cost uk</a:t>
            </a:r>
            <a:br/>
            <a:r>
              <a:rPr b="false" i="false" strike="noStrike" sz="1200" u="none">
                <a:solidFill>
                  <a:srgbClr val="FFFFFF"/>
                </a:solidFill>
                <a:latin typeface="Calibri"/>
              </a:rPr>
              <a:t>online pharmacy generic seroquel</a:t>
            </a:r>
            <a:br/>
            <a:r>
              <a:rPr b="false" i="false" strike="noStrike" sz="1200" u="none">
                <a:solidFill>
                  <a:srgbClr val="FFFFFF"/>
                </a:solidFill>
                <a:latin typeface="Calibri"/>
              </a:rPr>
              <a:t>The  first is a general lethargy</a:t>
            </a:r>
            <a:br/>
            <a:r>
              <a:rPr b="false" i="false" strike="noStrike" sz="1200" u="none">
                <a:solidFill>
                  <a:srgbClr val="FFFFFF"/>
                </a:solidFill>
                <a:latin typeface="Calibri"/>
              </a:rPr>
              <a:t>seroquel cost walmart</a:t>
            </a:r>
            <a:br/>
            <a:r>
              <a:rPr b="false" i="false" strike="noStrike" sz="1200" u="none">
                <a:solidFill>
                  <a:srgbClr val="FFFFFF"/>
                </a:solidFill>
                <a:latin typeface="Calibri"/>
              </a:rPr>
              <a:t>quetiapine fumarate 25 mg tablet</a:t>
            </a:r>
            <a:br/>
            <a:r>
              <a:rPr b="false" i="false" strike="noStrike" sz="1200" u="none">
                <a:solidFill>
                  <a:srgbClr val="FFFFFF"/>
                </a:solidFill>
                <a:latin typeface="Calibri"/>
              </a:rPr>
              <a:t>seroquel 200 high</a:t>
            </a:r>
            <a:br/>
            <a:r>
              <a:rPr b="false" i="false" strike="noStrike" sz="1200" u="none">
                <a:solidFill>
                  <a:srgbClr val="FFFFFF"/>
                </a:solidFill>
                <a:latin typeface="Calibri"/>
              </a:rPr>
              <a:t>In patients with renal impairment, it is safer to start at 25 to 50mg a day.</a:t>
            </a:r>
            <a:br/>
            <a:r>
              <a:rPr b="false" i="false" strike="noStrike" sz="1200" u="none">
                <a:solidFill>
                  <a:srgbClr val="FFFFFF"/>
                </a:solidFill>
                <a:latin typeface="Calibri"/>
              </a:rPr>
              <a:t>seroquel xr 30 mg</a:t>
            </a:r>
            <a:br/>
            <a:r>
              <a:rPr b="false" i="false" strike="noStrike" sz="1200" u="none">
                <a:solidFill>
                  <a:srgbClr val="FFFFFF"/>
                </a:solidFill>
                <a:latin typeface="Calibri"/>
              </a:rPr>
              <a:t>quetiapine 50 mg for anxiety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2015-12-20T01:17:06+04:00</dcterms:created>
  <dcterms:modified xsi:type="dcterms:W3CDTF">2015-12-20T01:17:06+04:00</dcterms:modified>
  <dc:title>Quetiapine Price - Buy Seroquel Xr 300mg</dc:title>
  <dc:description>Seroquel sales 2011, seroquel no prescription needed, seroquel xr price costco, can you overdose on 200 mg seroquel, seroquel xr price walgreens, seroquel 1000 mg, seroquel 50 mg xr bijsluiter</dc:description>
  <dc:subject>Quetiapine Price - Buy Seroquel Xr 300mg</dc:subject>
  <cp:keywords>quetiapine 200 mg effects, seroquel 50 mg weight gain, quetiapine 100 mg street value, astrazeneca seroquel discount card, seroquel xr 300 mg sleep, what time to take seroquel xr for sleep, can you get high seroquel 100mg, 300 mg seroquel xr, seroquel xr 50 mg cost, seroquel prescription card</cp:keywords>
  <cp:category/>
</cp:coreProperties>
</file>