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2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2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2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2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2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3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3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3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3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3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3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3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3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3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3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Seroquel Generic Availability Date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Quetiapine heeft geen voordelen ten opzichte van de atypische antipsychotica risperidon of olanzapine.</a:t>
            </a:r>
            <a:br/>
            <a:r>
              <a:rPr b="false" i="false" strike="noStrike" sz="1200" u="none">
                <a:solidFill>
                  <a:srgbClr val="FFFFFF"/>
                </a:solidFill>
                <a:latin typeface="Calibri"/>
              </a:rPr>
              <a:t>seroquel xr reviews insomnia</a:t>
            </a:r>
            <a:br/>
            <a:r>
              <a:rPr b="false" i="false" strike="noStrike" sz="1200" u="none">
                <a:solidFill>
                  <a:srgbClr val="FFFFFF"/>
                </a:solidFill>
                <a:latin typeface="Calibri"/>
              </a:rPr>
              <a:t>Does anyone have any suggestions? I don't really want to add another med, just find one that helps w/o the prob</a:t>
            </a:r>
            <a:br/>
            <a:r>
              <a:rPr b="false" i="false" strike="noStrike" sz="1200" u="none">
                <a:solidFill>
                  <a:srgbClr val="FFFFFF"/>
                </a:solidFill>
                <a:latin typeface="Calibri"/>
              </a:rPr>
              <a:t>seroquel xr 200mg preis</a:t>
            </a:r>
            <a:br/>
            <a:r>
              <a:rPr b="false" i="false" strike="noStrike" sz="1200" u="none">
                <a:solidFill>
                  <a:srgbClr val="FFFFFF"/>
                </a:solidFill>
                <a:latin typeface="Calibri"/>
              </a:rPr>
              <a:t>seroquel overdose amount mg</a:t>
            </a:r>
            <a:br/>
            <a:r>
              <a:rPr b="false" i="false" strike="noStrike" sz="1200" u="none">
                <a:solidFill>
                  <a:srgbClr val="FFFFFF"/>
                </a:solidFill>
                <a:latin typeface="Calibri"/>
              </a:rPr>
              <a:t>seroquel 25mg cost</a:t>
            </a:r>
            <a:br/>
            <a:r>
              <a:rPr b="false" i="false" strike="noStrike" sz="1200" u="none">
                <a:solidFill>
                  <a:srgbClr val="FFFFFF"/>
                </a:solidFill>
                <a:latin typeface="Calibri"/>
              </a:rPr>
              <a:t>seroquel 300 mg high</a:t>
            </a:r>
            <a:br/>
            <a:r>
              <a:rPr b="false" i="false" strike="noStrike" sz="1200" u="none">
                <a:solidFill>
                  <a:srgbClr val="FFFFFF"/>
                </a:solidFill>
                <a:latin typeface="Calibri"/>
              </a:rPr>
              <a:t>My husband took Propecia for 15 years</a:t>
            </a:r>
            <a:br/>
            <a:r>
              <a:rPr b="false" i="false" strike="noStrike" sz="1200" u="none">
                <a:solidFill>
                  <a:srgbClr val="FFFFFF"/>
                </a:solidFill>
                <a:latin typeface="Calibri"/>
              </a:rPr>
              <a:t>buy online seroquel</a:t>
            </a:r>
            <a:br/>
            <a:r>
              <a:rPr b="false" i="false" strike="noStrike" sz="1200" u="none">
                <a:solidFill>
                  <a:srgbClr val="FFFFFF"/>
                </a:solidFill>
                <a:latin typeface="Calibri"/>
              </a:rPr>
              <a:t>Being 42yrs old and on 20 tabs/day is depressing enough on it&amp;#039;s own let alone dealing with bipolar as well, lol..</a:t>
            </a:r>
            <a:br/>
            <a:r>
              <a:rPr b="false" i="false" strike="noStrike" sz="1200" u="none">
                <a:solidFill>
                  <a:srgbClr val="FFFFFF"/>
                </a:solidFill>
                <a:latin typeface="Calibri"/>
              </a:rPr>
              <a:t>average cost seroquel xr</a:t>
            </a:r>
            <a:br/>
            <a:r>
              <a:rPr b="false" i="false" strike="noStrike" sz="1200" u="none">
                <a:solidFill>
                  <a:srgbClr val="FFFFFF"/>
                </a:solidFill>
                <a:latin typeface="Calibri"/>
              </a:rPr>
              <a:t>taking 600 mg seroquel</a:t>
            </a:r>
            <a:br/>
            <a:r>
              <a:rPr b="false" i="false" strike="noStrike" sz="1200" u="none">
                <a:solidFill>
                  <a:srgbClr val="FFFFFF"/>
                </a:solidFill>
                <a:latin typeface="Calibri"/>
              </a:rPr>
              <a:t>seroquel xr 150 mg dosage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dose for anxiety</a:t>
            </a:r>
            <a:br/>
            <a:r>
              <a:rPr b="false" i="false" strike="noStrike" sz="1200" u="none">
                <a:solidFill>
                  <a:srgbClr val="FFFFFF"/>
                </a:solidFill>
                <a:latin typeface="Calibri"/>
              </a:rPr>
              <a:t>seroquel xr 400 mg cost</a:t>
            </a:r>
            <a:br/>
            <a:r>
              <a:rPr b="false" i="false" strike="noStrike" sz="1200" u="none">
                <a:solidFill>
                  <a:srgbClr val="FFFFFF"/>
                </a:solidFill>
                <a:latin typeface="Calibri"/>
              </a:rPr>
              <a:t>seroquel xro 25mg</a:t>
            </a:r>
            <a:br/>
            <a:r>
              <a:rPr b="false" i="false" strike="noStrike" sz="1200" u="none">
                <a:solidFill>
                  <a:srgbClr val="FFFFFF"/>
                </a:solidFill>
                <a:latin typeface="Calibri"/>
              </a:rPr>
              <a:t>seroquel 50 mg get high</a:t>
            </a:r>
            <a:br/>
            <a:r>
              <a:rPr b="false" i="false" strike="noStrike" sz="1200" u="none">
                <a:solidFill>
                  <a:srgbClr val="FFFFFF"/>
                </a:solidFill>
                <a:latin typeface="Calibri"/>
              </a:rPr>
              <a:t>Bottles of 100 NDC 65862-078-01</a:t>
            </a:r>
            <a:br/>
            <a:r>
              <a:rPr b="false" i="false" strike="noStrike" sz="1200" u="none">
                <a:solidFill>
                  <a:srgbClr val="FFFFFF"/>
                </a:solidFill>
                <a:latin typeface="Calibri"/>
              </a:rPr>
              <a:t>seroquel 25 mg street value</a:t>
            </a:r>
            <a:br/>
            <a:r>
              <a:rPr b="false" i="false" strike="noStrike" sz="1200" u="none">
                <a:solidFill>
                  <a:srgbClr val="FFFFFF"/>
                </a:solidFill>
                <a:latin typeface="Calibri"/>
              </a:rPr>
              <a:t>800 mg seroquel prolong</a:t>
            </a:r>
            <a:br/>
            <a:r>
              <a:rPr b="false" i="false" strike="noStrike" sz="1200" u="none">
                <a:solidFill>
                  <a:srgbClr val="FFFFFF"/>
                </a:solidFill>
                <a:latin typeface="Calibri"/>
              </a:rPr>
              <a:t>Lexapro works really well for me</a:t>
            </a:r>
            <a:br/>
            <a:r>
              <a:rPr b="false" i="false" strike="noStrike" sz="1200" u="none">
                <a:solidFill>
                  <a:srgbClr val="FFFFFF"/>
                </a:solidFill>
                <a:latin typeface="Calibri"/>
              </a:rPr>
              <a:t>seroquel sales</a:t>
            </a:r>
            <a:br/>
            <a:r>
              <a:rPr b="false" i="false" strike="noStrike" sz="1200" u="none">
                <a:solidFill>
                  <a:srgbClr val="FFFFFF"/>
                </a:solidFill>
                <a:latin typeface="Calibri"/>
              </a:rPr>
              <a:t>how much do seroquel cost</a:t>
            </a:r>
            <a:br/>
            <a:r>
              <a:rPr b="false" i="false" strike="noStrike" sz="1200" u="none">
                <a:solidFill>
                  <a:srgbClr val="FFFFFF"/>
                </a:solidFill>
                <a:latin typeface="Calibri"/>
              </a:rPr>
              <a:t>Acrescento uma terceira: banir frituras e outras comidas gordurosas do cardpio</a:t>
            </a:r>
            <a:br/>
            <a:r>
              <a:rPr b="false" i="false" strike="noStrike" sz="1200" u="none">
                <a:solidFill>
                  <a:srgbClr val="FFFFFF"/>
                </a:solidFill>
                <a:latin typeface="Calibri"/>
              </a:rPr>
              <a:t>quetiapine xl 50mg</a:t>
            </a:r>
            <a:br/>
            <a:r>
              <a:rPr b="false" i="false" strike="noStrike" sz="1200" u="none">
                <a:solidFill>
                  <a:srgbClr val="FFFFFF"/>
                </a:solidFill>
                <a:latin typeface="Calibri"/>
              </a:rPr>
              <a:t>seroquel 25 mg 30 film tablet yan etkileri</a:t>
            </a:r>
            <a:br/>
            <a:r>
              <a:rPr b="false" i="false" strike="noStrike" sz="1200" u="none">
                <a:solidFill>
                  <a:srgbClr val="FFFFFF"/>
                </a:solidFill>
                <a:latin typeface="Calibri"/>
              </a:rPr>
              <a:t>This troche lets its operator attain sexy special offer buy Benadryl online r25hll83</a:t>
            </a:r>
            <a:br/>
            <a:r>
              <a:rPr b="false" i="false" strike="noStrike" sz="1200" u="none">
                <a:solidFill>
                  <a:srgbClr val="FFFFFF"/>
                </a:solidFill>
                <a:latin typeface="Calibri"/>
              </a:rPr>
              <a:t>cost of seroquel xr 150 mg</a:t>
            </a:r>
            <a:br/>
            <a:r>
              <a:rPr b="false" i="false" strike="noStrike" sz="1200" u="none">
                <a:solidFill>
                  <a:srgbClr val="FFFFFF"/>
                </a:solidFill>
                <a:latin typeface="Calibri"/>
              </a:rPr>
              <a:t>quetiapine 200 mg images</a:t>
            </a:r>
            <a:br/>
            <a:r>
              <a:rPr b="false" i="false" strike="noStrike" sz="1200" u="none">
                <a:solidFill>
                  <a:srgbClr val="FFFFFF"/>
                </a:solidFill>
                <a:latin typeface="Calibri"/>
              </a:rPr>
              <a:t>Zaspem, ali se esto budim, esto u intervalima od jedva dvadesetak minuta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generic 2012</a:t>
            </a:r>
            <a:br/>
            <a:r>
              <a:rPr b="false" i="false" strike="noStrike" sz="1200" u="none">
                <a:solidFill>
                  <a:srgbClr val="FFFFFF"/>
                </a:solidFill>
                <a:latin typeface="Calibri"/>
              </a:rPr>
              <a:t>seroquel line no prescription</a:t>
            </a:r>
            <a:br/>
            <a:r>
              <a:rPr b="false" i="false" strike="noStrike" sz="1200" u="none">
                <a:solidFill>
                  <a:srgbClr val="FFFFFF"/>
                </a:solidFill>
                <a:latin typeface="Calibri"/>
              </a:rPr>
              <a:t>price of seroquel on the street</a:t>
            </a:r>
            <a:br/>
            <a:r>
              <a:rPr b="false" i="false" strike="noStrike" sz="1200" u="none">
                <a:solidFill>
                  <a:srgbClr val="FFFFFF"/>
                </a:solidFill>
                <a:latin typeface="Calibri"/>
              </a:rPr>
              <a:t>seroquel mg dosage</a:t>
            </a:r>
            <a:br/>
            <a:r>
              <a:rPr b="false" i="false" strike="noStrike" sz="1200" u="none">
                <a:solidFill>
                  <a:srgbClr val="FFFFFF"/>
                </a:solidFill>
                <a:latin typeface="Calibri"/>
              </a:rPr>
              <a:t>seroquel xr mg</a:t>
            </a:r>
            <a:br/>
            <a:r>
              <a:rPr b="false" i="false" strike="noStrike" sz="1200" u="none">
                <a:solidFill>
                  <a:srgbClr val="FFFFFF"/>
                </a:solidFill>
                <a:latin typeface="Calibri"/>
              </a:rPr>
              <a:t>buy cheap seroquel no prescription</a:t>
            </a:r>
            <a:br/>
            <a:r>
              <a:rPr b="false" i="false" strike="noStrike" sz="1200" u="none">
                <a:solidFill>
                  <a:srgbClr val="FFFFFF"/>
                </a:solidFill>
                <a:latin typeface="Calibri"/>
              </a:rPr>
              <a:t>seroquel xr 150 mg coupons</a:t>
            </a:r>
            <a:br/>
            <a:r>
              <a:rPr b="false" i="false" strike="noStrike" sz="1200" u="none">
                <a:solidFill>
                  <a:srgbClr val="FFFFFF"/>
                </a:solidFill>
                <a:latin typeface="Calibri"/>
              </a:rPr>
              <a:t>D graas a Deus por existir e v em frente, NELE achamos tudo</a:t>
            </a:r>
            <a:br/>
            <a:r>
              <a:rPr b="false" i="false" strike="noStrike" sz="1200" u="none">
                <a:solidFill>
                  <a:srgbClr val="FFFFFF"/>
                </a:solidFill>
                <a:latin typeface="Calibri"/>
              </a:rPr>
              <a:t>seroquel street prices 100mg tablets</a:t>
            </a:r>
            <a:br/>
            <a:r>
              <a:rPr b="false" i="false" strike="noStrike" sz="1200" u="none">
                <a:solidFill>
                  <a:srgbClr val="FFFFFF"/>
                </a:solidFill>
                <a:latin typeface="Calibri"/>
              </a:rPr>
              <a:t>seroquel for depression user ratings</a:t>
            </a:r>
            <a:br/>
            <a:r>
              <a:rPr b="false" i="false" strike="noStrike" sz="1200" u="none">
                <a:solidFill>
                  <a:srgbClr val="FFFFFF"/>
                </a:solidFill>
                <a:latin typeface="Calibri"/>
              </a:rPr>
              <a:t>seroquel 100mg street value</a:t>
            </a:r>
            <a:br/>
            <a:r>
              <a:rPr b="false" i="false" strike="noStrike" sz="1200" u="none">
                <a:solidFill>
                  <a:srgbClr val="FFFFFF"/>
                </a:solidFill>
                <a:latin typeface="Calibri"/>
              </a:rPr>
              <a:t>Treated him- fine only to relapse</a:t>
            </a:r>
            <a:br/>
            <a:r>
              <a:rPr b="false" i="false" strike="noStrike" sz="1200" u="none">
                <a:solidFill>
                  <a:srgbClr val="FFFFFF"/>
                </a:solidFill>
                <a:latin typeface="Calibri"/>
              </a:rPr>
              <a:t>quetiapine 200 mg cost</a:t>
            </a:r>
            <a:br/>
            <a:r>
              <a:rPr b="false" i="false" strike="noStrike" sz="1200" u="none">
                <a:solidFill>
                  <a:srgbClr val="FFFFFF"/>
                </a:solidFill>
                <a:latin typeface="Calibri"/>
              </a:rPr>
              <a:t>prescription drugs seroquel</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100mg seroquel for depression</a:t>
            </a:r>
            <a:br/>
            <a:r>
              <a:rPr b="false" i="false" strike="noStrike" sz="1200" u="none">
                <a:solidFill>
                  <a:srgbClr val="FFFFFF"/>
                </a:solidFill>
                <a:latin typeface="Calibri"/>
              </a:rPr>
              <a:t>price seroquel 100mg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seroquel pictures</a:t>
            </a:r>
            <a:br/>
            <a:r>
              <a:rPr b="false" i="false" strike="noStrike" sz="1200" u="none">
                <a:solidFill>
                  <a:srgbClr val="FFFFFF"/>
                </a:solidFill>
                <a:latin typeface="Calibri"/>
              </a:rPr>
              <a:t>alternative to seroquel xr for sleep</a:t>
            </a:r>
            <a:br/>
            <a:r>
              <a:rPr b="false" i="false" strike="noStrike" sz="1200" u="none">
                <a:solidFill>
                  <a:srgbClr val="FFFFFF"/>
                </a:solidFill>
                <a:latin typeface="Calibri"/>
              </a:rPr>
              <a:t>one minute I'm happy and my life couldn't be better and then the next minute I'm so depressed I physically FEEL it and I can't stop crying</a:t>
            </a:r>
            <a:br/>
            <a:r>
              <a:rPr b="false" i="false" strike="noStrike" sz="1200" u="none">
                <a:solidFill>
                  <a:srgbClr val="FFFFFF"/>
                </a:solidFill>
                <a:latin typeface="Calibri"/>
              </a:rPr>
              <a:t>seroquel generic availability date</a:t>
            </a:r>
            <a:br/>
            <a:r>
              <a:rPr b="false" i="false" strike="noStrike" sz="1200" u="none">
                <a:solidFill>
                  <a:srgbClr val="FFFFFF"/>
                </a:solidFill>
                <a:latin typeface="Calibri"/>
              </a:rPr>
              <a:t>Im currently using Finpecia and have so for 6months, my hair is alot thicker and growing much better</a:t>
            </a:r>
            <a:br/>
            <a:r>
              <a:rPr b="false" i="false" strike="noStrike" sz="1200" u="none">
                <a:solidFill>
                  <a:srgbClr val="FFFFFF"/>
                </a:solidFill>
                <a:latin typeface="Calibri"/>
              </a:rPr>
              <a:t>seroquel xr 50 mg overdose</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25 mg seroquel weight gain</a:t>
            </a:r>
            <a:br/>
            <a:r>
              <a:rPr b="false" i="false" strike="noStrike" sz="1200" u="none">
                <a:solidFill>
                  <a:srgbClr val="FFFFFF"/>
                </a:solidFill>
                <a:latin typeface="Calibri"/>
              </a:rPr>
              <a:t>what is quetiapine fumarate made of</a:t>
            </a:r>
            <a:br/>
            <a:r>
              <a:rPr b="false" i="false" strike="noStrike" sz="1200" u="none">
                <a:solidFill>
                  <a:srgbClr val="FFFFFF"/>
                </a:solidFill>
                <a:latin typeface="Calibri"/>
              </a:rPr>
              <a:t>This Medical Information is intended only for healthcare professionals in South Africa</a:t>
            </a:r>
            <a:br/>
            <a:r>
              <a:rPr b="false" i="false" strike="noStrike" sz="1200" u="none">
                <a:solidFill>
                  <a:srgbClr val="FFFFFF"/>
                </a:solidFill>
                <a:latin typeface="Calibri"/>
              </a:rPr>
              <a:t>how much does seroquel cost on the street</a:t>
            </a:r>
            <a:br/>
            <a:r>
              <a:rPr b="false" i="false" strike="noStrike" sz="1200" u="none">
                <a:solidFill>
                  <a:srgbClr val="FFFFFF"/>
                </a:solidFill>
                <a:latin typeface="Calibri"/>
              </a:rPr>
              <a:t>50 mg seroquel street value</a:t>
            </a:r>
            <a:br/>
            <a:r>
              <a:rPr b="false" i="false" strike="noStrike" sz="1200" u="none">
                <a:solidFill>
                  <a:srgbClr val="FFFFFF"/>
                </a:solidFill>
                <a:latin typeface="Calibri"/>
              </a:rPr>
              <a:t>seroquel prolong 500 mg</a:t>
            </a:r>
            <a:br/>
            <a:r>
              <a:rPr b="false" i="false" strike="noStrike" sz="1200" u="none">
                <a:solidFill>
                  <a:srgbClr val="FFFFFF"/>
                </a:solidFill>
                <a:latin typeface="Calibri"/>
              </a:rPr>
              <a:t>quetiapine fumarate 25mg for anxiety</a:t>
            </a:r>
            <a:br/>
            <a:r>
              <a:rPr b="false" i="false" strike="noStrike" sz="1200" u="none">
                <a:solidFill>
                  <a:srgbClr val="FFFFFF"/>
                </a:solidFill>
                <a:latin typeface="Calibri"/>
              </a:rPr>
              <a:t>No one's charging for the privilege of using the bathroom yet &amp;mdash; but don't be surprised if it does happen.</a:t>
            </a:r>
            <a:br/>
            <a:r>
              <a:rPr b="false" i="false" strike="noStrike" sz="1200" u="none">
                <a:solidFill>
                  <a:srgbClr val="FFFFFF"/>
                </a:solidFill>
                <a:latin typeface="Calibri"/>
              </a:rPr>
              <a:t>cheapest place buy seroquel</a:t>
            </a:r>
            <a:br/>
            <a:r>
              <a:rPr b="false" i="false" strike="noStrike" sz="1200" u="none">
                <a:solidFill>
                  <a:srgbClr val="FFFFFF"/>
                </a:solidFill>
                <a:latin typeface="Calibri"/>
              </a:rPr>
              <a:t>formulation development of quetiapine fumarate sr matrix tablets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seroquel xr 300 mg</a:t>
            </a:r>
            <a:br/>
            <a:r>
              <a:rPr b="false" i="false" strike="noStrike" sz="1200" u="none">
                <a:solidFill>
                  <a:srgbClr val="FFFFFF"/>
                </a:solidFill>
                <a:latin typeface="Calibri"/>
              </a:rPr>
              <a:t>seroquel xr 1000 mg</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seroquel xr 50mg cost</a:t>
            </a:r>
            <a:br/>
            <a:r>
              <a:rPr b="false" i="false" strike="noStrike" sz="1200" u="none">
                <a:solidFill>
                  <a:srgbClr val="FFFFFF"/>
                </a:solidFill>
                <a:latin typeface="Calibri"/>
              </a:rPr>
              <a:t>quetiapine price walmart</a:t>
            </a:r>
            <a:br/>
            <a:r>
              <a:rPr b="false" i="false" strike="noStrike" sz="1200" u="none">
                <a:solidFill>
                  <a:srgbClr val="FFFFFF"/>
                </a:solidFill>
                <a:latin typeface="Calibri"/>
              </a:rPr>
              <a:t>generic seroquel pill pictures</a:t>
            </a:r>
            <a:br/>
            <a:r>
              <a:rPr b="false" i="false" strike="noStrike" sz="1200" u="none">
                <a:solidFill>
                  <a:srgbClr val="FFFFFF"/>
                </a:solidFill>
                <a:latin typeface="Calibri"/>
              </a:rPr>
              <a:t>seroquel xr dosage for sleep</a:t>
            </a:r>
            <a:br/>
            <a:r>
              <a:rPr b="false" i="false" strike="noStrike" sz="1200" u="none">
                <a:solidFill>
                  <a:srgbClr val="FFFFFF"/>
                </a:solidFill>
                <a:latin typeface="Calibri"/>
              </a:rPr>
              <a:t>seroquel 200 mg</a:t>
            </a:r>
            <a:br/>
            <a:r>
              <a:rPr b="false" i="false" strike="noStrike" sz="1200" u="none">
                <a:solidFill>
                  <a:srgbClr val="FFFFFF"/>
                </a:solidFill>
                <a:latin typeface="Calibri"/>
              </a:rPr>
              <a:t>We will be happy to answer them personally, or even write you a new article to address your Prozac question.</a:t>
            </a:r>
            <a:br/>
            <a:r>
              <a:rPr b="false" i="false" strike="noStrike" sz="1200" u="none">
                <a:solidFill>
                  <a:srgbClr val="FFFFFF"/>
                </a:solidFill>
                <a:latin typeface="Calibri"/>
              </a:rPr>
              <a:t>seroquel online pharmacy</a:t>
            </a:r>
            <a:br/>
            <a:r>
              <a:rPr b="false" i="false" strike="noStrike" sz="1200" u="none">
                <a:solidFill>
                  <a:srgbClr val="FFFFFF"/>
                </a:solidFill>
                <a:latin typeface="Calibri"/>
              </a:rPr>
              <a:t>seroquel 100 mg price</a:t>
            </a:r>
            <a:br/>
            <a:r>
              <a:rPr b="false" i="false" strike="noStrike" sz="1200" u="none">
                <a:solidFill>
                  <a:srgbClr val="FFFFFF"/>
                </a:solidFill>
                <a:latin typeface="Calibri"/>
              </a:rPr>
              <a:t>quetiapine tablets what are they used for</a:t>
            </a:r>
            <a:br/>
            <a:r>
              <a:rPr b="false" i="false" strike="noStrike" sz="1200" u="none">
                <a:solidFill>
                  <a:srgbClr val="FFFFFF"/>
                </a:solidFill>
                <a:latin typeface="Calibri"/>
              </a:rPr>
              <a:t>Im currently using Finpecia and have so for 6months, my hair is alot thicker and growing much better</a:t>
            </a:r>
            <a:br/>
            <a:r>
              <a:rPr b="false" i="false" strike="noStrike" sz="1200" u="none">
                <a:solidFill>
                  <a:srgbClr val="FFFFFF"/>
                </a:solidFill>
                <a:latin typeface="Calibri"/>
              </a:rPr>
              <a:t>astrazeneca seroquel xr</a:t>
            </a:r>
            <a:br/>
            <a:r>
              <a:rPr b="false" i="false" strike="noStrike" sz="1200" u="none">
                <a:solidFill>
                  <a:srgbClr val="FFFFFF"/>
                </a:solidFill>
                <a:latin typeface="Calibri"/>
              </a:rPr>
              <a:t>what is quetiapine fumarate 200 mg</a:t>
            </a:r>
            <a:br/>
            <a:r>
              <a:rPr b="false" i="false" strike="noStrike" sz="1200" u="none">
                <a:solidFill>
                  <a:srgbClr val="FFFFFF"/>
                </a:solidFill>
                <a:latin typeface="Calibri"/>
              </a:rPr>
              <a:t>Warm only after hours of horizontal on heat or after a bath, the tingling turns into WAVES of nerve pain and moves to hands after a couple years</a:t>
            </a:r>
            <a:br/>
            <a:r>
              <a:rPr b="false" i="false" strike="noStrike" sz="1200" u="none">
                <a:solidFill>
                  <a:srgbClr val="FFFFFF"/>
                </a:solidFill>
                <a:latin typeface="Calibri"/>
              </a:rPr>
              <a:t>seroquel xr 200</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Canon law says that an immemorial custom not only has the force of law, but that canon law can't even abrogate it</a:t>
            </a:r>
            <a:br/>
            <a:r>
              <a:rPr b="false" i="false" strike="noStrike" sz="1200" u="none">
                <a:solidFill>
                  <a:srgbClr val="FFFFFF"/>
                </a:solidFill>
                <a:latin typeface="Calibri"/>
              </a:rPr>
              <a:t>is 200mg of seroquel a high dose</a:t>
            </a:r>
            <a:br/>
            <a:r>
              <a:rPr b="false" i="false" strike="noStrike" sz="1200" u="none">
                <a:solidFill>
                  <a:srgbClr val="FFFFFF"/>
                </a:solidFill>
                <a:latin typeface="Calibri"/>
              </a:rPr>
              <a:t>seroquel xr discount card</a:t>
            </a:r>
            <a:br/>
            <a:r>
              <a:rPr b="false" i="false" strike="noStrike" sz="1200" u="none">
                <a:solidFill>
                  <a:srgbClr val="FFFFFF"/>
                </a:solidFill>
                <a:latin typeface="Calibri"/>
              </a:rPr>
              <a:t>can seroquel 100 mg get you high</a:t>
            </a:r>
            <a:br/>
            <a:r>
              <a:rPr b="false" i="false" strike="noStrike" sz="1200" u="none">
                <a:solidFill>
                  <a:srgbClr val="FFFFFF"/>
                </a:solidFill>
                <a:latin typeface="Calibri"/>
              </a:rPr>
              <a:t>how to get a prescription for seroquel</a:t>
            </a:r>
            <a:br/>
            <a:r>
              <a:rPr b="false" i="false" strike="noStrike" sz="1200" u="none">
                <a:solidFill>
                  <a:srgbClr val="FFFFFF"/>
                </a:solidFill>
                <a:latin typeface="Calibri"/>
              </a:rPr>
              <a:t>buy seroquel online cheap</a:t>
            </a:r>
            <a:br/>
            <a:r>
              <a:rPr b="false" i="false" strike="noStrike" sz="1200" u="none">
                <a:solidFill>
                  <a:srgbClr val="FFFFFF"/>
                </a:solidFill>
                <a:latin typeface="Calibri"/>
              </a:rPr>
              <a:t>I am fairly fearless and this story seemed like a typical urban legend</a:t>
            </a:r>
            <a:br/>
            <a:r>
              <a:rPr b="false" i="false" strike="noStrike" sz="1200" u="none">
                <a:solidFill>
                  <a:srgbClr val="FFFFFF"/>
                </a:solidFill>
                <a:latin typeface="Calibri"/>
              </a:rPr>
              <a:t>seroquel xl 300 mg</a:t>
            </a:r>
            <a:br/>
            <a:r>
              <a:rPr b="false" i="false" strike="noStrike" sz="1200" u="none">
                <a:solidFill>
                  <a:srgbClr val="FFFFFF"/>
                </a:solidFill>
                <a:latin typeface="Calibri"/>
              </a:rPr>
              <a:t>When I was feeling like you are, and my first Dr</a:t>
            </a:r>
            <a:br/>
            <a:r>
              <a:rPr b="false" i="false" strike="noStrike" sz="1200" u="none">
                <a:solidFill>
                  <a:srgbClr val="FFFFFF"/>
                </a:solidFill>
                <a:latin typeface="Calibri"/>
              </a:rPr>
              <a:t>prescription assistance programs for seroquel</a:t>
            </a:r>
            <a:br/>
            <a:r>
              <a:rPr b="false" i="false" strike="noStrike" sz="1200" u="none">
                <a:solidFill>
                  <a:srgbClr val="FFFFFF"/>
                </a:solidFill>
                <a:latin typeface="Calibri"/>
              </a:rPr>
              <a:t>Falls ntig sollte die Anwendung bis zum vollstndigen Abklingen der Symptome ganz ausgesetzt werden.</a:t>
            </a:r>
            <a:br/>
            <a:r>
              <a:rPr b="false" i="false" strike="noStrike" sz="1200" u="none">
                <a:solidFill>
                  <a:srgbClr val="FFFFFF"/>
                </a:solidFill>
                <a:latin typeface="Calibri"/>
              </a:rPr>
              <a:t>seroquel 25 mg tablet</a:t>
            </a:r>
            <a:br/>
            <a:r>
              <a:rPr b="false" i="false" strike="noStrike" sz="1200" u="none">
                <a:solidFill>
                  <a:srgbClr val="FFFFFF"/>
                </a:solidFill>
                <a:latin typeface="Calibri"/>
              </a:rPr>
              <a:t>seroquel xr for sleep aid</a:t>
            </a:r>
            <a:br/>
            <a:r>
              <a:rPr b="false" i="false" strike="noStrike" sz="1200" u="none">
                <a:solidFill>
                  <a:srgbClr val="FFFFFF"/>
                </a:solidFill>
                <a:latin typeface="Calibri"/>
              </a:rPr>
              <a:t>seroquel xr 400 high</a:t>
            </a:r>
            <a:br/>
            <a:r>
              <a:rPr b="false" i="false" strike="noStrike" sz="1200" u="none">
                <a:solidFill>
                  <a:srgbClr val="FFFFFF"/>
                </a:solidFill>
                <a:latin typeface="Calibri"/>
              </a:rPr>
              <a:t>seroquel 100 mg 30 film tablet fiyat俚seroquel xl 50mg tablets</a:t>
            </a:r>
            <a:br/>
            <a:r>
              <a:rPr b="false" i="false" strike="noStrike" sz="1200" u="none">
                <a:solidFill>
                  <a:srgbClr val="FFFFFF"/>
                </a:solidFill>
                <a:latin typeface="Calibri"/>
              </a:rPr>
              <a:t>TSH was 3,9 mlU/ml (referance range 0,5-4,1) and TG-ab 296,8 (referance range small 100AU/ml) and the doctor recommended to drink L-Thyroxin 50</a:t>
            </a:r>
            <a:br/>
            <a:r>
              <a:rPr b="false" i="false" strike="noStrike" sz="1200" u="none">
                <a:solidFill>
                  <a:srgbClr val="FFFFFF"/>
                </a:solidFill>
                <a:latin typeface="Calibri"/>
              </a:rPr>
              <a:t>quetiapine sr 100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xl cost</a:t>
            </a:r>
            <a:br/>
            <a:r>
              <a:rPr b="false" i="false" strike="noStrike" sz="1200" u="none">
                <a:solidFill>
                  <a:srgbClr val="FFFFFF"/>
                </a:solidFill>
                <a:latin typeface="Calibri"/>
              </a:rPr>
              <a:t>quetiapine xr dosing</a:t>
            </a:r>
            <a:br/>
            <a:r>
              <a:rPr b="false" i="false" strike="noStrike" sz="1200" u="none">
                <a:solidFill>
                  <a:srgbClr val="FFFFFF"/>
                </a:solidFill>
                <a:latin typeface="Calibri"/>
              </a:rPr>
              <a:t>what is quetiapine 25 mg used for</a:t>
            </a:r>
            <a:br/>
            <a:r>
              <a:rPr b="false" i="false" strike="noStrike" sz="1200" u="none">
                <a:solidFill>
                  <a:srgbClr val="FFFFFF"/>
                </a:solidFill>
                <a:latin typeface="Calibri"/>
              </a:rPr>
              <a:t>can quetiapine fumarate 50 mg get you high</a:t>
            </a:r>
            <a:br/>
            <a:r>
              <a:rPr b="false" i="false" strike="noStrike" sz="1200" u="none">
                <a:solidFill>
                  <a:srgbClr val="FFFFFF"/>
                </a:solidFill>
                <a:latin typeface="Calibri"/>
              </a:rPr>
              <a:t>seroquel xr 50 mg astrazeneca</a:t>
            </a:r>
            <a:br/>
            <a:r>
              <a:rPr b="false" i="false" strike="noStrike" sz="1200" u="none">
                <a:solidFill>
                  <a:srgbClr val="FFFFFF"/>
                </a:solidFill>
                <a:latin typeface="Calibri"/>
              </a:rPr>
              <a:t>cheap generic seroquel</a:t>
            </a:r>
            <a:br/>
            <a:r>
              <a:rPr b="false" i="false" strike="noStrike" sz="1200" u="none">
                <a:solidFill>
                  <a:srgbClr val="FFFFFF"/>
                </a:solidFill>
                <a:latin typeface="Calibri"/>
              </a:rPr>
              <a:t>The hair from minoxidil tends to be unnoticeable for months and then it suddenly thickens up ( at least for me and my friends who use it &amp;mdash; I think this is why so many people give up on it).</a:t>
            </a:r>
            <a:br/>
            <a:r>
              <a:rPr b="false" i="false" strike="noStrike" sz="1200" u="none">
                <a:solidFill>
                  <a:srgbClr val="FFFFFF"/>
                </a:solidFill>
                <a:latin typeface="Calibri"/>
              </a:rPr>
              <a:t>buy seroquel online overnight</a:t>
            </a:r>
            <a:br/>
            <a:r>
              <a:rPr b="false" i="false" strike="noStrike" sz="1200" u="none">
                <a:solidFill>
                  <a:srgbClr val="FFFFFF"/>
                </a:solidFill>
                <a:latin typeface="Calibri"/>
              </a:rPr>
              <a:t>I had an initial outbreak of genital herpes at age 50 after 28 yrs</a:t>
            </a:r>
            <a:br/>
            <a:r>
              <a:rPr b="false" i="false" strike="noStrike" sz="1200" u="none">
                <a:solidFill>
                  <a:srgbClr val="FFFFFF"/>
                </a:solidFill>
                <a:latin typeface="Calibri"/>
              </a:rPr>
              <a:t>seroquel xr 400 mg street price</a:t>
            </a:r>
            <a:br/>
            <a:r>
              <a:rPr b="false" i="false" strike="noStrike" sz="1200" u="none">
                <a:solidFill>
                  <a:srgbClr val="FFFFFF"/>
                </a:solidFill>
                <a:latin typeface="Calibri"/>
              </a:rPr>
              <a:t>quetiapine xr</a:t>
            </a:r>
            <a:br/>
            <a:r>
              <a:rPr b="false" i="false" strike="noStrike" sz="1200" u="none">
                <a:solidFill>
                  <a:srgbClr val="FFFFFF"/>
                </a:solidFill>
                <a:latin typeface="Calibri"/>
              </a:rPr>
              <a:t>seroquel 300 milligrams</a:t>
            </a:r>
            <a:br/>
            <a:r>
              <a:rPr b="false" i="false" strike="noStrike" sz="1200" u="none">
                <a:solidFill>
                  <a:srgbClr val="FFFFFF"/>
                </a:solidFill>
                <a:latin typeface="Calibri"/>
              </a:rPr>
              <a:t>seroquel xr doses depression</a:t>
            </a:r>
            <a:br/>
            <a:r>
              <a:rPr b="false" i="false" strike="noStrike" sz="1200" u="none">
                <a:solidFill>
                  <a:srgbClr val="FFFFFF"/>
                </a:solidFill>
                <a:latin typeface="Calibri"/>
              </a:rPr>
              <a:t>These medicines may be affected by Micardis Plus, or may affect how well it works</a:t>
            </a:r>
            <a:br/>
            <a:r>
              <a:rPr b="false" i="false" strike="noStrike" sz="1200" u="none">
                <a:solidFill>
                  <a:srgbClr val="FFFFFF"/>
                </a:solidFill>
                <a:latin typeface="Calibri"/>
              </a:rPr>
              <a:t>quetiapine 100 mg for sleep</a:t>
            </a:r>
            <a:br/>
            <a:r>
              <a:rPr b="false" i="false" strike="noStrike" sz="1200" u="none">
                <a:solidFill>
                  <a:srgbClr val="FFFFFF"/>
                </a:solidFill>
                <a:latin typeface="Calibri"/>
              </a:rPr>
              <a:t>seroquel dose rxlist</a:t>
            </a:r>
            <a:br/>
            <a:r>
              <a:rPr b="false" i="false" strike="noStrike" sz="1200" u="none">
                <a:solidFill>
                  <a:srgbClr val="FFFFFF"/>
                </a:solidFill>
                <a:latin typeface="Calibri"/>
              </a:rPr>
              <a:t>Price and cost are the lowest in our beauty store with no coupon need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50mg price</a:t>
            </a:r>
            <a:br/>
            <a:r>
              <a:rPr b="false" i="false" strike="noStrike" sz="1200" u="none">
                <a:solidFill>
                  <a:srgbClr val="FFFFFF"/>
                </a:solidFill>
                <a:latin typeface="Calibri"/>
              </a:rPr>
              <a:t>seroquel xr 300 mg for sleep</a:t>
            </a:r>
            <a:br/>
            <a:r>
              <a:rPr b="false" i="false" strike="noStrike" sz="1200" u="none">
                <a:solidFill>
                  <a:srgbClr val="FFFFFF"/>
                </a:solidFill>
                <a:latin typeface="Calibri"/>
              </a:rPr>
              <a:t>buy seroquel online canada</a:t>
            </a:r>
            <a:br/>
            <a:r>
              <a:rPr b="false" i="false" strike="noStrike" sz="1200" u="none">
                <a:solidFill>
                  <a:srgbClr val="FFFFFF"/>
                </a:solidFill>
                <a:latin typeface="Calibri"/>
              </a:rPr>
              <a:t>order seroquel from canada</a:t>
            </a:r>
            <a:br/>
            <a:r>
              <a:rPr b="false" i="false" strike="noStrike" sz="1200" u="none">
                <a:solidFill>
                  <a:srgbClr val="FFFFFF"/>
                </a:solidFill>
                <a:latin typeface="Calibri"/>
              </a:rPr>
              <a:t>payday loans without all the lenders Some negative news in June's report is that part-time work -- because of "slack work or business conditions" -- is up over 350,000 from May to June</a:t>
            </a:r>
            <a:br/>
            <a:r>
              <a:rPr b="false" i="false" strike="noStrike" sz="1200" u="none">
                <a:solidFill>
                  <a:srgbClr val="FFFFFF"/>
                </a:solidFill>
                <a:latin typeface="Calibri"/>
              </a:rPr>
              <a:t>seroquel buy</a:t>
            </a:r>
            <a:br/>
            <a:r>
              <a:rPr b="false" i="false" strike="noStrike" sz="1200" u="none">
                <a:solidFill>
                  <a:srgbClr val="FFFFFF"/>
                </a:solidFill>
                <a:latin typeface="Calibri"/>
              </a:rPr>
              <a:t>quetiapine fumarate 100 mg for sleep</a:t>
            </a:r>
            <a:br/>
            <a:r>
              <a:rPr b="false" i="false" strike="noStrike" sz="1200" u="none">
                <a:solidFill>
                  <a:srgbClr val="FFFFFF"/>
                </a:solidFill>
                <a:latin typeface="Calibri"/>
              </a:rPr>
              <a:t>Buy buspar online Buy buspar online fortunately medical encounter with buspirone has not essentially measured up to its expectation.</a:t>
            </a:r>
            <a:br/>
            <a:r>
              <a:rPr b="false" i="false" strike="noStrike" sz="1200" u="none">
                <a:solidFill>
                  <a:srgbClr val="FFFFFF"/>
                </a:solidFill>
                <a:latin typeface="Calibri"/>
              </a:rPr>
              <a:t>seroquel xr generic</a:t>
            </a:r>
            <a:br/>
            <a:r>
              <a:rPr b="false" i="false" strike="noStrike" sz="1200" u="none">
                <a:solidFill>
                  <a:srgbClr val="FFFFFF"/>
                </a:solidFill>
                <a:latin typeface="Calibri"/>
              </a:rPr>
              <a:t>there generic drug seroquel xr</a:t>
            </a:r>
            <a:br/>
            <a:r>
              <a:rPr b="false" i="false" strike="noStrike" sz="1200" u="none">
                <a:solidFill>
                  <a:srgbClr val="FFFFFF"/>
                </a:solidFill>
                <a:latin typeface="Calibri"/>
              </a:rPr>
              <a:t>seroquel xr dose time</a:t>
            </a:r>
            <a:br/>
            <a:r>
              <a:rPr b="false" i="false" strike="noStrike" sz="1200" u="none">
                <a:solidFill>
                  <a:srgbClr val="FFFFFF"/>
                </a:solidFill>
                <a:latin typeface="Calibri"/>
              </a:rPr>
              <a:t>seroquel discount</a:t>
            </a:r>
            <a:br/>
            <a:r>
              <a:rPr b="false" i="false" strike="noStrike" sz="1200" u="none">
                <a:solidFill>
                  <a:srgbClr val="FFFFFF"/>
                </a:solidFill>
                <a:latin typeface="Calibri"/>
              </a:rPr>
              <a:t>order quetiapine</a:t>
            </a:r>
            <a:br/>
            <a:r>
              <a:rPr b="false" i="false" strike="noStrike" sz="1200" u="none">
                <a:solidFill>
                  <a:srgbClr val="FFFFFF"/>
                </a:solidFill>
                <a:latin typeface="Calibri"/>
              </a:rPr>
              <a:t>seroquel xr 50 mg depression</a:t>
            </a:r>
            <a:br/>
            <a:r>
              <a:rPr b="false" i="false" strike="noStrike" sz="1200" u="none">
                <a:solidFill>
                  <a:srgbClr val="FFFFFF"/>
                </a:solidFill>
                <a:latin typeface="Calibri"/>
              </a:rPr>
              <a:t>seroquel xr 150 mg street value</a:t>
            </a:r>
            <a:br/>
            <a:r>
              <a:rPr b="false" i="false" strike="noStrike" sz="1200" u="none">
                <a:solidFill>
                  <a:srgbClr val="FFFFFF"/>
                </a:solidFill>
                <a:latin typeface="Calibri"/>
              </a:rPr>
              <a:t>seroquel price 25mg</a:t>
            </a:r>
            <a:br/>
            <a:r>
              <a:rPr b="false" i="false" strike="noStrike" sz="1200" u="none">
                <a:solidFill>
                  <a:srgbClr val="FFFFFF"/>
                </a:solidFill>
                <a:latin typeface="Calibri"/>
              </a:rPr>
              <a:t>seroquel xr dosage bipolar disorder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25 mg</a:t>
            </a:r>
            <a:br/>
            <a:r>
              <a:rPr b="false" i="false" strike="noStrike" sz="1200" u="none">
                <a:solidFill>
                  <a:srgbClr val="FFFFFF"/>
                </a:solidFill>
                <a:latin typeface="Calibri"/>
              </a:rPr>
              <a:t>deber administrarse mediante infusin lenta durante un periodo de 60 minutos en venas importantes para evitar molestias al paciente y reducir al mnimo el riesgo de irritacin venosa.</a:t>
            </a:r>
            <a:br/>
            <a:r>
              <a:rPr b="false" i="false" strike="noStrike" sz="1200" u="none">
                <a:solidFill>
                  <a:srgbClr val="FFFFFF"/>
                </a:solidFill>
                <a:latin typeface="Calibri"/>
              </a:rPr>
              <a:t>seroquel xr 200 mg pret</a:t>
            </a:r>
            <a:br/>
            <a:r>
              <a:rPr b="false" i="false" strike="noStrike" sz="1200" u="none">
                <a:solidFill>
                  <a:srgbClr val="FFFFFF"/>
                </a:solidFill>
                <a:latin typeface="Calibri"/>
              </a:rPr>
              <a:t>seroquel rxlist</a:t>
            </a:r>
            <a:br/>
            <a:r>
              <a:rPr b="false" i="false" strike="noStrike" sz="1200" u="none">
                <a:solidFill>
                  <a:srgbClr val="FFFFFF"/>
                </a:solidFill>
                <a:latin typeface="Calibri"/>
              </a:rPr>
              <a:t>get prescription seroquel</a:t>
            </a:r>
            <a:br/>
            <a:r>
              <a:rPr b="false" i="false" strike="noStrike" sz="1200" u="none">
                <a:solidFill>
                  <a:srgbClr val="FFFFFF"/>
                </a:solidFill>
                <a:latin typeface="Calibri"/>
              </a:rPr>
              <a:t>is seroquel xr used for sleep</a:t>
            </a:r>
            <a:br/>
            <a:r>
              <a:rPr b="false" i="false" strike="noStrike" sz="1200" u="none">
                <a:solidFill>
                  <a:srgbClr val="FFFFFF"/>
                </a:solidFill>
                <a:latin typeface="Calibri"/>
              </a:rPr>
              <a:t>buy quetiapine xr</a:t>
            </a:r>
            <a:br/>
            <a:r>
              <a:rPr b="false" i="false" strike="noStrike" sz="1200" u="none">
                <a:solidFill>
                  <a:srgbClr val="FFFFFF"/>
                </a:solidFill>
                <a:latin typeface="Calibri"/>
              </a:rPr>
              <a:t>quetiapine tablets 25mg</a:t>
            </a:r>
            <a:br/>
            <a:r>
              <a:rPr b="false" i="false" strike="noStrike" sz="1200" u="none">
                <a:solidFill>
                  <a:srgbClr val="FFFFFF"/>
                </a:solidFill>
                <a:latin typeface="Calibri"/>
              </a:rPr>
              <a:t>quetiapine tablets 100mg</a:t>
            </a:r>
            <a:br/>
            <a:r>
              <a:rPr b="false" i="false" strike="noStrike" sz="1200" u="none">
                <a:solidFill>
                  <a:srgbClr val="FFFFFF"/>
                </a:solidFill>
                <a:latin typeface="Calibri"/>
              </a:rPr>
              <a:t>300 mg seroquel for sleep</a:t>
            </a:r>
            <a:br/>
            <a:r>
              <a:rPr b="false" i="false" strike="noStrike" sz="1200" u="none">
                <a:solidFill>
                  <a:srgbClr val="FFFFFF"/>
                </a:solidFill>
                <a:latin typeface="Calibri"/>
              </a:rPr>
              <a:t>seroquel xr 150 mg cost</a:t>
            </a:r>
            <a:br/>
            <a:r>
              <a:rPr b="false" i="false" strike="noStrike" sz="1200" u="none">
                <a:solidFill>
                  <a:srgbClr val="FFFFFF"/>
                </a:solidFill>
                <a:latin typeface="Calibri"/>
              </a:rPr>
              <a:t>can you get high off seroquel xr 300</a:t>
            </a:r>
            <a:br/>
            <a:r>
              <a:rPr b="false" i="false" strike="noStrike" sz="1200" u="none">
                <a:solidFill>
                  <a:srgbClr val="FFFFFF"/>
                </a:solidFill>
                <a:latin typeface="Calibri"/>
              </a:rPr>
              <a:t>Then, I decided to try biting the pill into really tiny bits</a:t>
            </a:r>
            <a:br/>
            <a:r>
              <a:rPr b="false" i="false" strike="noStrike" sz="1200" u="none">
                <a:solidFill>
                  <a:srgbClr val="FFFFFF"/>
                </a:solidFill>
                <a:latin typeface="Calibri"/>
              </a:rPr>
              <a:t>seroquel online uk</a:t>
            </a:r>
            <a:br/>
            <a:r>
              <a:rPr b="false" i="false" strike="noStrike" sz="1200" u="none">
                <a:solidFill>
                  <a:srgbClr val="FFFFFF"/>
                </a:solidFill>
                <a:latin typeface="Calibri"/>
              </a:rPr>
              <a:t>seroquel price comparison</a:t>
            </a:r>
            <a:br/>
            <a:r>
              <a:rPr b="false" i="false" strike="noStrike" sz="1200" u="none">
                <a:solidFill>
                  <a:srgbClr val="FFFFFF"/>
                </a:solidFill>
                <a:latin typeface="Calibri"/>
              </a:rPr>
              <a:t>Now for my points about the treatment plans</a:t>
            </a:r>
            <a:br/>
            <a:r>
              <a:rPr b="false" i="false" strike="noStrike" sz="1200" u="none">
                <a:solidFill>
                  <a:srgbClr val="FFFFFF"/>
                </a:solidFill>
                <a:latin typeface="Calibri"/>
              </a:rPr>
              <a:t>50 mg seroquel for sleep</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generic cost walmart</a:t>
            </a:r>
            <a:br/>
            <a:r>
              <a:rPr b="false" i="false" strike="noStrike" sz="1200" u="none">
                <a:solidFill>
                  <a:srgbClr val="FFFFFF"/>
                </a:solidFill>
                <a:latin typeface="Calibri"/>
              </a:rPr>
              <a:t>seroquel xr dosage 50 mg</a:t>
            </a:r>
            <a:br/>
            <a:r>
              <a:rPr b="false" i="false" strike="noStrike" sz="1200" u="none">
                <a:solidFill>
                  <a:srgbClr val="FFFFFF"/>
                </a:solidFill>
                <a:latin typeface="Calibri"/>
              </a:rPr>
              <a:t>Therefore, it is important to undergo regular ultrasound monitoring to detect IUGR in time and manage it appropriately.</a:t>
            </a:r>
            <a:br/>
            <a:r>
              <a:rPr b="false" i="false" strike="noStrike" sz="1200" u="none">
                <a:solidFill>
                  <a:srgbClr val="FFFFFF"/>
                </a:solidFill>
                <a:latin typeface="Calibri"/>
              </a:rPr>
              <a:t>300 mg seroquel too much</a:t>
            </a:r>
            <a:br/>
            <a:r>
              <a:rPr b="false" i="false" strike="noStrike" sz="1200" u="none">
                <a:solidFill>
                  <a:srgbClr val="FFFFFF"/>
                </a:solidFill>
                <a:latin typeface="Calibri"/>
              </a:rPr>
              <a:t>seroquel prolong 600 mg beipackzettel</a:t>
            </a:r>
            <a:br/>
            <a:r>
              <a:rPr b="false" i="false" strike="noStrike" sz="1200" u="none">
                <a:solidFill>
                  <a:srgbClr val="FFFFFF"/>
                </a:solidFill>
                <a:latin typeface="Calibri"/>
              </a:rPr>
              <a:t>In most cases, a sinus infection develops as the result of a cold; other causes include allergies, bacterial infections and fungal infection</a:t>
            </a:r>
            <a:br/>
            <a:r>
              <a:rPr b="false" i="false" strike="noStrike" sz="1200" u="none">
                <a:solidFill>
                  <a:srgbClr val="FFFFFF"/>
                </a:solidFill>
                <a:latin typeface="Calibri"/>
              </a:rPr>
              <a:t>seroquel xr reviews user reviews</a:t>
            </a:r>
            <a:br/>
            <a:r>
              <a:rPr b="false" i="false" strike="noStrike" sz="1200" u="none">
                <a:solidFill>
                  <a:srgbClr val="FFFFFF"/>
                </a:solidFill>
                <a:latin typeface="Calibri"/>
              </a:rPr>
              <a:t>buy generic seroquel canada</a:t>
            </a:r>
            <a:br/>
            <a:r>
              <a:rPr b="false" i="false" strike="noStrike" sz="1200" u="none">
                <a:solidFill>
                  <a:srgbClr val="FFFFFF"/>
                </a:solidFill>
                <a:latin typeface="Calibri"/>
              </a:rPr>
              <a:t>500 mg seroquel overdose</a:t>
            </a:r>
            <a:br/>
            <a:r>
              <a:rPr b="false" i="false" strike="noStrike" sz="1200" u="none">
                <a:solidFill>
                  <a:srgbClr val="FFFFFF"/>
                </a:solidFill>
                <a:latin typeface="Calibri"/>
              </a:rPr>
              <a:t>quetiapine fumarate 100mg tab</a:t>
            </a:r>
            <a:br/>
            <a:r>
              <a:rPr b="false" i="false" strike="noStrike" sz="1200" u="none">
                <a:solidFill>
                  <a:srgbClr val="FFFFFF"/>
                </a:solidFill>
                <a:latin typeface="Calibri"/>
              </a:rPr>
              <a:t>cost of seroquel xr 150</a:t>
            </a:r>
            <a:br/>
            <a:r>
              <a:rPr b="false" i="false" strike="noStrike" sz="1200" u="none">
                <a:solidFill>
                  <a:srgbClr val="FFFFFF"/>
                </a:solidFill>
                <a:latin typeface="Calibri"/>
              </a:rPr>
              <a:t>seroquel xr coupon</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seroquel xr 50 mg quetiapine fumarate</a:t>
            </a:r>
            <a:br/>
            <a:r>
              <a:rPr b="false" i="false" strike="noStrike" sz="1200" u="none">
                <a:solidFill>
                  <a:srgbClr val="FFFFFF"/>
                </a:solidFill>
                <a:latin typeface="Calibri"/>
              </a:rPr>
              <a:t>I have been going to another doctor, who is a endo, and he has done several test and tells me he thinks I have poly glandular along with hashimoto</a:t>
            </a:r>
            <a:br/>
            <a:r>
              <a:rPr b="false" i="false" strike="noStrike" sz="1200" u="none">
                <a:solidFill>
                  <a:srgbClr val="FFFFFF"/>
                </a:solidFill>
                <a:latin typeface="Calibri"/>
              </a:rPr>
              <a:t>seroquel xr 300 mg retard tabletta</a:t>
            </a:r>
            <a:br/>
            <a:r>
              <a:rPr b="false" i="false" strike="noStrike" sz="1200" u="none">
                <a:solidFill>
                  <a:srgbClr val="FFFFFF"/>
                </a:solidFill>
                <a:latin typeface="Calibri"/>
              </a:rPr>
              <a:t>how much does quetiapine fumarate cost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100mg street price</a:t>
            </a:r>
            <a:br/>
            <a:r>
              <a:rPr b="false" i="false" strike="noStrike" sz="1200" u="none">
                <a:solidFill>
                  <a:srgbClr val="FFFFFF"/>
                </a:solidFill>
                <a:latin typeface="Calibri"/>
              </a:rPr>
              <a:t>seroquel xr 25 mg fiyat俚seroquel xr 150 mg overdose</a:t>
            </a:r>
            <a:br/>
            <a:r>
              <a:rPr b="false" i="false" strike="noStrike" sz="1200" u="none">
                <a:solidFill>
                  <a:srgbClr val="FFFFFF"/>
                </a:solidFill>
                <a:latin typeface="Calibri"/>
              </a:rPr>
              <a:t>quetiapine purchase online</a:t>
            </a:r>
            <a:br/>
            <a:r>
              <a:rPr b="false" i="false" strike="noStrike" sz="1200" u="none">
                <a:solidFill>
                  <a:srgbClr val="FFFFFF"/>
                </a:solidFill>
                <a:latin typeface="Calibri"/>
              </a:rPr>
              <a:t>The outcome she is clear of all that black crusty mess (malassezia) when she was given to me, she was 4 months old, notice that dark discharge in her ears</a:t>
            </a:r>
            <a:br/>
            <a:r>
              <a:rPr b="false" i="false" strike="noStrike" sz="1200" u="none">
                <a:solidFill>
                  <a:srgbClr val="FFFFFF"/>
                </a:solidFill>
                <a:latin typeface="Calibri"/>
              </a:rPr>
              <a:t>seroquel xr 500mg</a:t>
            </a:r>
            <a:br/>
            <a:r>
              <a:rPr b="false" i="false" strike="noStrike" sz="1200" u="none">
                <a:solidFill>
                  <a:srgbClr val="FFFFFF"/>
                </a:solidFill>
                <a:latin typeface="Calibri"/>
              </a:rPr>
              <a:t>can you get high off seroquel 300</a:t>
            </a:r>
            <a:br/>
            <a:r>
              <a:rPr b="false" i="false" strike="noStrike" sz="1200" u="none">
                <a:solidFill>
                  <a:srgbClr val="FFFFFF"/>
                </a:solidFill>
                <a:latin typeface="Calibri"/>
              </a:rPr>
              <a:t>I read the story that went with it then looked at the pic</a:t>
            </a:r>
            <a:br/>
            <a:r>
              <a:rPr b="false" i="false" strike="noStrike" sz="1200" u="none">
                <a:solidFill>
                  <a:srgbClr val="FFFFFF"/>
                </a:solidFill>
                <a:latin typeface="Calibri"/>
              </a:rPr>
              <a:t>seroquel cost canada</a:t>
            </a:r>
            <a:br/>
            <a:r>
              <a:rPr b="false" i="false" strike="noStrike" sz="1200" u="none">
                <a:solidFill>
                  <a:srgbClr val="FFFFFF"/>
                </a:solidFill>
                <a:latin typeface="Calibri"/>
              </a:rPr>
              <a:t>street price for seroquel 100mg</a:t>
            </a:r>
            <a:br/>
            <a:r>
              <a:rPr b="false" i="false" strike="noStrike" sz="1200" u="none">
                <a:solidFill>
                  <a:srgbClr val="FFFFFF"/>
                </a:solidFill>
                <a:latin typeface="Calibri"/>
              </a:rPr>
              <a:t>Mifepristone comes as a tablet to take by mouth</a:t>
            </a:r>
            <a:br/>
            <a:r>
              <a:rPr b="false" i="false" strike="noStrike" sz="1200" u="none">
                <a:solidFill>
                  <a:srgbClr val="FFFFFF"/>
                </a:solidFill>
                <a:latin typeface="Calibri"/>
              </a:rPr>
              <a:t>quetiapine 25 mg sleep</a:t>
            </a:r>
            <a:br/>
            <a:r>
              <a:rPr b="false" i="false" strike="noStrike" sz="1200" u="none">
                <a:solidFill>
                  <a:srgbClr val="FFFFFF"/>
                </a:solidFill>
                <a:latin typeface="Calibri"/>
              </a:rPr>
              <a:t>quetiapine fumarate 200 mg tablet</a:t>
            </a:r>
            <a:br/>
            <a:r>
              <a:rPr b="false" i="false" strike="noStrike" sz="1200" u="none">
                <a:solidFill>
                  <a:srgbClr val="FFFFFF"/>
                </a:solidFill>
                <a:latin typeface="Calibri"/>
              </a:rPr>
              <a:t>seroquel prolong 300 mg absetzen</a:t>
            </a:r>
            <a:br/>
            <a:r>
              <a:rPr b="false" i="false" strike="noStrike" sz="1200" u="none">
                <a:solidFill>
                  <a:srgbClr val="FFFFFF"/>
                </a:solidFill>
                <a:latin typeface="Calibri"/>
              </a:rPr>
              <a:t>A slight concern is that anti-fungal drug resistance may occur over time, although this is very uncommon in CMC patients</a:t>
            </a:r>
            <a:br/>
            <a:r>
              <a:rPr b="false" i="false" strike="noStrike" sz="1200" u="none">
                <a:solidFill>
                  <a:srgbClr val="FFFFFF"/>
                </a:solidFill>
                <a:latin typeface="Calibri"/>
              </a:rPr>
              <a:t>1500 mg seroquel overdose</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quetiapine 25 mg for sleep</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seroquel online canada</a:t>
            </a:r>
            <a:br/>
            <a:r>
              <a:rPr b="false" i="false" strike="noStrike" sz="1200" u="none">
                <a:solidFill>
                  <a:srgbClr val="FFFFFF"/>
                </a:solidFill>
                <a:latin typeface="Calibri"/>
              </a:rPr>
              <a:t>Because of the possibility of contact dermatitis, avoid getting solution on hands or clothing</a:t>
            </a:r>
            <a:br/>
            <a:r>
              <a:rPr b="false" i="false" strike="noStrike" sz="1200" u="none">
                <a:solidFill>
                  <a:srgbClr val="FFFFFF"/>
                </a:solidFill>
                <a:latin typeface="Calibri"/>
              </a:rPr>
              <a:t>will generic seroquel xr available</a:t>
            </a:r>
            <a:br/>
            <a:r>
              <a:rPr b="false" i="false" strike="noStrike" sz="1200" u="none">
                <a:solidFill>
                  <a:srgbClr val="FFFFFF"/>
                </a:solidFill>
                <a:latin typeface="Calibri"/>
              </a:rPr>
              <a:t>I also take Vitamin B, D, Fish oil and Flax seed</a:t>
            </a:r>
            <a:br/>
            <a:r>
              <a:rPr b="false" i="false" strike="noStrike" sz="1200" u="none">
                <a:solidFill>
                  <a:srgbClr val="FFFFFF"/>
                </a:solidFill>
                <a:latin typeface="Calibri"/>
              </a:rPr>
              <a:t>seroquel costco price</a:t>
            </a:r>
            <a:br/>
            <a:r>
              <a:rPr b="false" i="false" strike="noStrike" sz="1200" u="none">
                <a:solidFill>
                  <a:srgbClr val="FFFFFF"/>
                </a:solidFill>
                <a:latin typeface="Calibri"/>
              </a:rPr>
              <a:t>seroquel dosage 12.5 mg</a:t>
            </a:r>
            <a:br/>
            <a:r>
              <a:rPr b="false" i="false" strike="noStrike" sz="1200" u="none">
                <a:solidFill>
                  <a:srgbClr val="FFFFFF"/>
                </a:solidFill>
                <a:latin typeface="Calibri"/>
              </a:rPr>
              <a:t>300 mg seroquel high</a:t>
            </a:r>
            <a:br/>
            <a:r>
              <a:rPr b="false" i="false" strike="noStrike" sz="1200" u="none">
                <a:solidFill>
                  <a:srgbClr val="FFFFFF"/>
                </a:solidFill>
                <a:latin typeface="Calibri"/>
              </a:rPr>
              <a:t>Doctors regularly prescribe Risperdal to children with ADHD a condition related to excessive motor activity, inattention and impulsive behavior</a:t>
            </a:r>
            <a:br/>
            <a:r>
              <a:rPr b="false" i="false" strike="noStrike" sz="1200" u="none">
                <a:solidFill>
                  <a:srgbClr val="FFFFFF"/>
                </a:solidFill>
                <a:latin typeface="Calibri"/>
              </a:rPr>
              <a:t>do you need a prescription for seroquel</a:t>
            </a:r>
            <a:br/>
            <a:r>
              <a:rPr b="false" i="false" strike="noStrike" sz="1200" u="none">
                <a:solidFill>
                  <a:srgbClr val="FFFFFF"/>
                </a:solidFill>
                <a:latin typeface="Calibri"/>
              </a:rPr>
              <a:t>street value of seroquel 100mg</a:t>
            </a:r>
            <a:br/>
            <a:r>
              <a:rPr b="false" i="false" strike="noStrike" sz="1200" u="none">
                <a:solidFill>
                  <a:srgbClr val="FFFFFF"/>
                </a:solidFill>
                <a:latin typeface="Calibri"/>
              </a:rPr>
              <a:t>seroquel discount coupon</a:t>
            </a:r>
            <a:br/>
            <a:r>
              <a:rPr b="false" i="false" strike="noStrike" sz="1200" u="none">
                <a:solidFill>
                  <a:srgbClr val="FFFFFF"/>
                </a:solidFill>
                <a:latin typeface="Calibri"/>
              </a:rPr>
              <a:t>seroquel xr reviews weight gain</a:t>
            </a:r>
            <a:br/>
            <a:r>
              <a:rPr b="false" i="false" strike="noStrike" sz="1200" u="none">
                <a:solidFill>
                  <a:srgbClr val="FFFFFF"/>
                </a:solidFill>
                <a:latin typeface="Calibri"/>
              </a:rPr>
              <a:t>seroquel 100 mg</a:t>
            </a:r>
            <a:br/>
            <a:r>
              <a:rPr b="false" i="false" strike="noStrike" sz="1200" u="none">
                <a:solidFill>
                  <a:srgbClr val="FFFFFF"/>
                </a:solidFill>
                <a:latin typeface="Calibri"/>
              </a:rPr>
              <a:t>seroquel xr 200mg</a:t>
            </a:r>
            <a:br/>
            <a:r>
              <a:rPr b="false" i="false" strike="noStrike" sz="1200" u="none">
                <a:solidFill>
                  <a:srgbClr val="FFFFFF"/>
                </a:solidFill>
                <a:latin typeface="Calibri"/>
              </a:rPr>
              <a:t>After I have done this I then spray the rest of their body avoiding their eyes mouth and nose and then sort of "pat" it into their coats</a:t>
            </a:r>
            <a:br/>
            <a:r>
              <a:rPr b="false" i="false" strike="noStrike" sz="1200" u="none">
                <a:solidFill>
                  <a:srgbClr val="FFFFFF"/>
                </a:solidFill>
                <a:latin typeface="Calibri"/>
              </a:rPr>
              <a:t>price of seroquel xr</a:t>
            </a:r>
            <a:br/>
            <a:r>
              <a:rPr b="false" i="false" strike="noStrike" sz="1200" u="none">
                <a:solidFill>
                  <a:srgbClr val="FFFFFF"/>
                </a:solidFill>
                <a:latin typeface="Calibri"/>
              </a:rPr>
              <a:t>how much does generic seroquel cost at walmart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used to be on the "go for it" side of this discussion, but for me personally, my high time is over.</a:t>
            </a:r>
            <a:br/>
            <a:r>
              <a:rPr b="false" i="false" strike="noStrike" sz="1200" u="none">
                <a:solidFill>
                  <a:srgbClr val="FFFFFF"/>
                </a:solidFill>
                <a:latin typeface="Calibri"/>
              </a:rPr>
              <a:t>seroquel xr generic name</a:t>
            </a:r>
            <a:br/>
            <a:r>
              <a:rPr b="false" i="false" strike="noStrike" sz="1200" u="none">
                <a:solidFill>
                  <a:srgbClr val="FFFFFF"/>
                </a:solidFill>
                <a:latin typeface="Calibri"/>
              </a:rPr>
              <a:t>how much does a prescription of seroquel cost</a:t>
            </a:r>
            <a:br/>
            <a:r>
              <a:rPr b="false" i="false" strike="noStrike" sz="1200" u="none">
                <a:solidFill>
                  <a:srgbClr val="FFFFFF"/>
                </a:solidFill>
                <a:latin typeface="Calibri"/>
              </a:rPr>
              <a:t>Pneumocystis carinii pnmonisi profilaksisinde yetikinlerde nerilen doz gnde iki tablettir</a:t>
            </a:r>
            <a:br/>
            <a:r>
              <a:rPr b="false" i="false" strike="noStrike" sz="1200" u="none">
                <a:solidFill>
                  <a:srgbClr val="FFFFFF"/>
                </a:solidFill>
                <a:latin typeface="Calibri"/>
              </a:rPr>
              <a:t>how long does it take for seroquel to work for depression</a:t>
            </a:r>
            <a:br/>
            <a:r>
              <a:rPr b="false" i="false" strike="noStrike" sz="1200" u="none">
                <a:solidFill>
                  <a:srgbClr val="FFFFFF"/>
                </a:solidFill>
                <a:latin typeface="Calibri"/>
              </a:rPr>
              <a:t>seroquel 200 mg for sleep</a:t>
            </a:r>
            <a:br/>
            <a:r>
              <a:rPr b="false" i="false" strike="noStrike" sz="1200" u="none">
                <a:solidFill>
                  <a:srgbClr val="FFFFFF"/>
                </a:solidFill>
                <a:latin typeface="Calibri"/>
              </a:rPr>
              <a:t>seroquel xr sales</a:t>
            </a:r>
            <a:br/>
            <a:r>
              <a:rPr b="false" i="false" strike="noStrike" sz="1200" u="none">
                <a:solidFill>
                  <a:srgbClr val="FFFFFF"/>
                </a:solidFill>
                <a:latin typeface="Calibri"/>
              </a:rPr>
              <a:t>cost seroquel 50 mg</a:t>
            </a:r>
            <a:br/>
            <a:r>
              <a:rPr b="false" i="false" strike="noStrike" sz="1200" u="none">
                <a:solidFill>
                  <a:srgbClr val="FFFFFF"/>
                </a:solidFill>
                <a:latin typeface="Calibri"/>
              </a:rPr>
              <a:t>It is also called Wellbutrin or Zyban</a:t>
            </a:r>
            <a:br/>
            <a:r>
              <a:rPr b="false" i="false" strike="noStrike" sz="1200" u="none">
                <a:solidFill>
                  <a:srgbClr val="FFFFFF"/>
                </a:solidFill>
                <a:latin typeface="Calibri"/>
              </a:rPr>
              <a:t>astrazeneca seroquel discount</a:t>
            </a:r>
            <a:br/>
            <a:r>
              <a:rPr b="false" i="false" strike="noStrike" sz="1200" u="none">
                <a:solidFill>
                  <a:srgbClr val="FFFFFF"/>
                </a:solidFill>
                <a:latin typeface="Calibri"/>
              </a:rPr>
              <a:t>These are often described as cash equivalents in balance sheets but they are not idle cash</a:t>
            </a:r>
            <a:br/>
            <a:r>
              <a:rPr b="false" i="false" strike="noStrike" sz="1200" u="none">
                <a:solidFill>
                  <a:srgbClr val="FFFFFF"/>
                </a:solidFill>
                <a:latin typeface="Calibri"/>
              </a:rPr>
              <a:t>seroquel film tablet 100 mg 30 tb</a:t>
            </a:r>
            <a:br/>
            <a:r>
              <a:rPr b="false" i="false" strike="noStrike" sz="1200" u="none">
                <a:solidFill>
                  <a:srgbClr val="FFFFFF"/>
                </a:solidFill>
                <a:latin typeface="Calibri"/>
              </a:rPr>
              <a:t>seroquel 600 mg for sleep</a:t>
            </a:r>
            <a:br/>
            <a:r>
              <a:rPr b="false" i="false" strike="noStrike" sz="1200" u="none">
                <a:solidFill>
                  <a:srgbClr val="FFFFFF"/>
                </a:solidFill>
                <a:latin typeface="Calibri"/>
              </a:rPr>
              <a:t>seroquel 100mg effects</a:t>
            </a:r>
            <a:br/>
            <a:r>
              <a:rPr b="false" i="false" strike="noStrike" sz="1200" u="none">
                <a:solidFill>
                  <a:srgbClr val="FFFFFF"/>
                </a:solidFill>
                <a:latin typeface="Calibri"/>
              </a:rPr>
              <a:t>Many patients with Hashimoto&amp;rsquo;s have polyendocrine autoimmune disorders and react differently to the fillers in different hormone products.</a:t>
            </a:r>
            <a:br/>
            <a:r>
              <a:rPr b="false" i="false" strike="noStrike" sz="1200" u="none">
                <a:solidFill>
                  <a:srgbClr val="FFFFFF"/>
                </a:solidFill>
                <a:latin typeface="Calibri"/>
              </a:rPr>
              <a:t>seroquel xr 300 mg</a:t>
            </a:r>
            <a:br/>
            <a:r>
              <a:rPr b="false" i="false" strike="noStrike" sz="1200" u="none">
                <a:solidFill>
                  <a:srgbClr val="FFFFFF"/>
                </a:solidFill>
                <a:latin typeface="Calibri"/>
              </a:rPr>
              <a:t>seroquel coupons printable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quetiapine cost</a:t>
            </a:r>
            <a:br/>
            <a:r>
              <a:rPr b="false" i="false" strike="noStrike" sz="1200" u="none">
                <a:solidFill>
                  <a:srgbClr val="FFFFFF"/>
                </a:solidFill>
                <a:latin typeface="Calibri"/>
              </a:rPr>
              <a:t>As with other retinoids, use of "waxing" as a depilatory method should be avoided on skin treated with adapalene.</a:t>
            </a:r>
            <a:br/>
            <a:r>
              <a:rPr b="false" i="false" strike="noStrike" sz="1200" u="none">
                <a:solidFill>
                  <a:srgbClr val="FFFFFF"/>
                </a:solidFill>
                <a:latin typeface="Calibri"/>
              </a:rPr>
              <a:t>seroquel coupon 2012</a:t>
            </a:r>
            <a:br/>
            <a:r>
              <a:rPr b="false" i="false" strike="noStrike" sz="1200" u="none">
                <a:solidFill>
                  <a:srgbClr val="FFFFFF"/>
                </a:solidFill>
                <a:latin typeface="Calibri"/>
              </a:rPr>
              <a:t>Auch kann die Iris (der farbige Teil des Auges) whrend der Operation erschlaffen, was zu einer Schdigung des Auges fhren kann</a:t>
            </a:r>
            <a:br/>
            <a:r>
              <a:rPr b="false" i="false" strike="noStrike" sz="1200" u="none">
                <a:solidFill>
                  <a:srgbClr val="FFFFFF"/>
                </a:solidFill>
                <a:latin typeface="Calibri"/>
              </a:rPr>
              <a:t>seroquel equivalent dose di zyprexa</a:t>
            </a:r>
            <a:br/>
            <a:r>
              <a:rPr b="false" i="false" strike="noStrike" sz="1200" u="none">
                <a:solidFill>
                  <a:srgbClr val="FFFFFF"/>
                </a:solidFill>
                <a:latin typeface="Calibri"/>
              </a:rPr>
              <a:t>Estomago:boa capacidade,com morfologia e expansibilidade normais.lago mucoso claro .O pregueado do fundo e corpo mostra-se com relevo integro,seguido do eixo longitudinal como habitual</a:t>
            </a:r>
            <a:br/>
            <a:r>
              <a:rPr b="false" i="false" strike="noStrike" sz="1200" u="none">
                <a:solidFill>
                  <a:srgbClr val="FFFFFF"/>
                </a:solidFill>
                <a:latin typeface="Calibri"/>
              </a:rPr>
              <a:t>600 mg seroquel too much</a:t>
            </a:r>
            <a:br/>
            <a:r>
              <a:rPr b="false" i="false" strike="noStrike" sz="1200" u="none">
                <a:solidFill>
                  <a:srgbClr val="FFFFFF"/>
                </a:solidFill>
                <a:latin typeface="Calibri"/>
              </a:rPr>
              <a:t>(My muscles in addiditon get stiff /weak) I am on 2.75 grains of armour thyroid (and have tried nature thyroid also)</a:t>
            </a:r>
            <a:br/>
            <a:r>
              <a:rPr b="false" i="false" strike="noStrike" sz="1200" u="none">
                <a:solidFill>
                  <a:srgbClr val="FFFFFF"/>
                </a:solidFill>
                <a:latin typeface="Calibri"/>
              </a:rPr>
              <a:t>seroquel buy canada</a:t>
            </a:r>
            <a:br/>
            <a:r>
              <a:rPr b="false" i="false" strike="noStrike" sz="1200" u="none">
                <a:solidFill>
                  <a:srgbClr val="FFFFFF"/>
                </a:solidFill>
                <a:latin typeface="Calibri"/>
              </a:rPr>
              <a:t>seroquel price at walmart</a:t>
            </a:r>
            <a:br/>
            <a:r>
              <a:rPr b="false" i="false" strike="noStrike" sz="1200" u="none">
                <a:solidFill>
                  <a:srgbClr val="FFFFFF"/>
                </a:solidFill>
                <a:latin typeface="Calibri"/>
              </a:rPr>
              <a:t>This past yr I started gaining weight20 lbs and was having severe pain in left arm have lost a lot of range of motion</a:t>
            </a:r>
            <a:br/>
            <a:r>
              <a:rPr b="false" i="false" strike="noStrike" sz="1200" u="none">
                <a:solidFill>
                  <a:srgbClr val="FFFFFF"/>
                </a:solidFill>
                <a:latin typeface="Calibri"/>
              </a:rPr>
              <a:t>buy seroquel xr 150 mg</a:t>
            </a:r>
            <a:br/>
            <a:r>
              <a:rPr b="false" i="false" strike="noStrike" sz="1200" u="none">
                <a:solidFill>
                  <a:srgbClr val="FFFFFF"/>
                </a:solidFill>
                <a:latin typeface="Calibri"/>
              </a:rPr>
              <a:t>seroquel xr tab 300mg</a:t>
            </a:r>
            <a:br/>
            <a:r>
              <a:rPr b="false" i="false" strike="noStrike" sz="1200" u="none">
                <a:solidFill>
                  <a:srgbClr val="FFFFFF"/>
                </a:solidFill>
                <a:latin typeface="Calibri"/>
              </a:rPr>
              <a:t>seroquel xr 100 mg</a:t>
            </a:r>
            <a:br/>
            <a:r>
              <a:rPr b="false" i="false" strike="noStrike" sz="1200" u="none">
                <a:solidFill>
                  <a:srgbClr val="FFFFFF"/>
                </a:solidFill>
                <a:latin typeface="Calibri"/>
              </a:rPr>
              <a:t>On Saturday, investigative journalists published a report on the downing of a Malaysian airplane over rebel territory in July in which 298 people died</a:t>
            </a:r>
            <a:br/>
            <a:r>
              <a:rPr b="false" i="false" strike="noStrike" sz="1200" u="none">
                <a:solidFill>
                  <a:srgbClr val="FFFFFF"/>
                </a:solidFill>
                <a:latin typeface="Calibri"/>
              </a:rPr>
              <a:t>astrazeneca seroquel 100 mg nedir</a:t>
            </a:r>
            <a:br/>
            <a:r>
              <a:rPr b="false" i="false" strike="noStrike" sz="1200" u="none">
                <a:solidFill>
                  <a:srgbClr val="FFFFFF"/>
                </a:solidFill>
                <a:latin typeface="Calibri"/>
              </a:rPr>
              <a:t>I can now work at my computer for several hours at a time without being distracted.</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dosage strengths</a:t>
            </a:r>
            <a:br/>
            <a:r>
              <a:rPr b="false" i="false" strike="noStrike" sz="1200" u="none">
                <a:solidFill>
                  <a:srgbClr val="FFFFFF"/>
                </a:solidFill>
                <a:latin typeface="Calibri"/>
              </a:rPr>
              <a:t>X-rays confirmed the initial diagnosis</a:t>
            </a:r>
            <a:br/>
            <a:r>
              <a:rPr b="false" i="false" strike="noStrike" sz="1200" u="none">
                <a:solidFill>
                  <a:srgbClr val="FFFFFF"/>
                </a:solidFill>
                <a:latin typeface="Calibri"/>
              </a:rPr>
              <a:t>seroquel xr online no prescription</a:t>
            </a:r>
            <a:br/>
            <a:r>
              <a:rPr b="false" i="false" strike="noStrike" sz="1200" u="none">
                <a:solidFill>
                  <a:srgbClr val="FFFFFF"/>
                </a:solidFill>
                <a:latin typeface="Calibri"/>
              </a:rPr>
              <a:t>So i started accutane around the end of september</a:t>
            </a:r>
            <a:br/>
            <a:r>
              <a:rPr b="false" i="false" strike="noStrike" sz="1200" u="none">
                <a:solidFill>
                  <a:srgbClr val="FFFFFF"/>
                </a:solidFill>
                <a:latin typeface="Calibri"/>
              </a:rPr>
              <a:t>seroquel 25 mg street price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2015-12-20T01:17:06+04:00</dcterms:created>
  <dcterms:modified xsi:type="dcterms:W3CDTF">2015-12-20T01:17:06+04:00</dcterms:modified>
  <dc:title>Seroquel Online Pharmacy - Seroquel Xr Generic Name</dc:title>
  <dc:description>Seroquel xr 400 mg cost, how much do seroquel cost, seroquel street prices 100mg tablets, prescription drugs seroquel, 25 mg seroquel weight gain, quetiapine fumarate 100mg tab, order seroquel online canada</dc:description>
  <dc:subject>Seroquel Online Pharmacy - Seroquel Xr Generic Name</dc:subject>
  <cp:keywords>seroquel 50 mg get high, 800 mg seroquel prolong, generic seroquel pill pictures, seroquel 100 mg price, seroquel xr 400 mg street price, seroquel xr generic, seroquel xr 200 mg pret, street price for seroquel 100mg, seroquel 200 mg for sleep, cost seroquel 50 mg</cp:keywords>
  <cp:category/>
</cp:coreProperties>
</file>