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71.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72.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73.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74.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75.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76.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77.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78.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79.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80.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81.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82.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83.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84.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85.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Seroquel Xr Dose For Bipolar Depression</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seroquel 400 mg price</a:t>
            </a:r>
            <a:br/>
            <a:r>
              <a:rPr b="false" i="false" strike="noStrike" sz="1200" u="none">
                <a:solidFill>
                  <a:srgbClr val="FFFFFF"/>
                </a:solidFill>
                <a:latin typeface="Calibri"/>
              </a:rPr>
              <a:t>This gives patients that truly have a medical need for testosterone to resume use if they so desire, while still having the ability to inseminate</a:t>
            </a:r>
            <a:br/>
            <a:r>
              <a:rPr b="false" i="false" strike="noStrike" sz="1200" u="none">
                <a:solidFill>
                  <a:srgbClr val="FFFFFF"/>
                </a:solidFill>
                <a:latin typeface="Calibri"/>
              </a:rPr>
              <a:t>generic prescription seroquel</a:t>
            </a:r>
            <a:br/>
            <a:r>
              <a:rPr b="false" i="false" strike="noStrike" sz="1200" u="none">
                <a:solidFill>
                  <a:srgbClr val="FFFFFF"/>
                </a:solidFill>
                <a:latin typeface="Calibri"/>
              </a:rPr>
              <a:t>I'd like a phonecard, please get cash The latter track features Mrs</a:t>
            </a:r>
            <a:br/>
            <a:r>
              <a:rPr b="false" i="false" strike="noStrike" sz="1200" u="none">
                <a:solidFill>
                  <a:srgbClr val="FFFFFF"/>
                </a:solidFill>
                <a:latin typeface="Calibri"/>
              </a:rPr>
              <a:t>seroquel prolong 600 mg preis</a:t>
            </a:r>
            <a:br/>
            <a:r>
              <a:rPr b="false" i="false" strike="noStrike" sz="1200" u="none">
                <a:solidFill>
                  <a:srgbClr val="FFFFFF"/>
                </a:solidFill>
                <a:latin typeface="Calibri"/>
              </a:rPr>
              <a:t>Psychoactive cannibinoids tend to interfere with my sleep.</a:t>
            </a:r>
            <a:br/>
            <a:r>
              <a:rPr b="false" i="false" strike="noStrike" sz="1200" u="none">
                <a:solidFill>
                  <a:srgbClr val="FFFFFF"/>
                </a:solidFill>
                <a:latin typeface="Calibri"/>
              </a:rPr>
              <a:t>50 mg seroquel xr for sleep</a:t>
            </a:r>
            <a:br/>
            <a:r>
              <a:rPr b="false" i="false" strike="noStrike" sz="1200" u="none">
                <a:solidFill>
                  <a:srgbClr val="FFFFFF"/>
                </a:solidFill>
                <a:latin typeface="Calibri"/>
              </a:rPr>
              <a:t>Ihr Arzt entscheidet, ob es angewendet werden kann.</a:t>
            </a:r>
            <a:br/>
            <a:r>
              <a:rPr b="false" i="false" strike="noStrike" sz="1200" u="none">
                <a:solidFill>
                  <a:srgbClr val="FFFFFF"/>
                </a:solidFill>
                <a:latin typeface="Calibri"/>
              </a:rPr>
              <a:t>seroquel xr price australia</a:t>
            </a:r>
            <a:br/>
            <a:r>
              <a:rPr b="false" i="false" strike="noStrike" sz="1200" u="none">
                <a:solidFill>
                  <a:srgbClr val="FFFFFF"/>
                </a:solidFill>
                <a:latin typeface="Calibri"/>
              </a:rPr>
              <a:t>I get into a funk still if I think about it so keep myself busy</a:t>
            </a:r>
            <a:br/>
            <a:r>
              <a:rPr b="false" i="false" strike="noStrike" sz="1200" u="none">
                <a:solidFill>
                  <a:srgbClr val="FFFFFF"/>
                </a:solidFill>
                <a:latin typeface="Calibri"/>
              </a:rPr>
              <a:t>astrazeneca seroquel 25mg tablets</a:t>
            </a:r>
            <a:br/>
            <a:r>
              <a:rPr b="false" i="false" strike="noStrike" sz="1200" u="none">
                <a:solidFill>
                  <a:srgbClr val="FFFFFF"/>
                </a:solidFill>
                <a:latin typeface="Calibri"/>
              </a:rPr>
              <a:t>If you smoke you should talk to your health care professional before taking combination oral contraceptives.</a:t>
            </a:r>
            <a:br/>
            <a:r>
              <a:rPr b="false" i="false" strike="noStrike" sz="1200" u="none">
                <a:solidFill>
                  <a:srgbClr val="FFFFFF"/>
                </a:solidFill>
                <a:latin typeface="Calibri"/>
              </a:rPr>
              <a:t>seroquel discount card</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yellow pill seroquel 100</a:t>
            </a:r>
            <a:br/>
            <a:r>
              <a:rPr b="false" i="false" strike="noStrike" sz="1200" u="none">
                <a:solidFill>
                  <a:srgbClr val="FFFFFF"/>
                </a:solidFill>
                <a:latin typeface="Calibri"/>
              </a:rPr>
              <a:t>seroquel 800 mg pill</a:t>
            </a:r>
            <a:br/>
            <a:r>
              <a:rPr b="false" i="false" strike="noStrike" sz="1200" u="none">
                <a:solidFill>
                  <a:srgbClr val="FFFFFF"/>
                </a:solidFill>
                <a:latin typeface="Calibri"/>
              </a:rPr>
              <a:t>quetiapine online</a:t>
            </a:r>
            <a:br/>
            <a:r>
              <a:rPr b="false" i="false" strike="noStrike" sz="1200" u="none">
                <a:solidFill>
                  <a:srgbClr val="FFFFFF"/>
                </a:solidFill>
                <a:latin typeface="Calibri"/>
              </a:rPr>
              <a:t>buy seroquel online no prescription</a:t>
            </a:r>
            <a:br/>
            <a:r>
              <a:rPr b="false" i="false" strike="noStrike" sz="1200" u="none">
                <a:solidFill>
                  <a:srgbClr val="FFFFFF"/>
                </a:solidFill>
                <a:latin typeface="Calibri"/>
              </a:rPr>
              <a:t>seroquel xr dosage 400 mg</a:t>
            </a:r>
            <a:br/>
            <a:r>
              <a:rPr b="false" i="false" strike="noStrike" sz="1200" u="none">
                <a:solidFill>
                  <a:srgbClr val="FFFFFF"/>
                </a:solidFill>
                <a:latin typeface="Calibri"/>
              </a:rPr>
              <a:t>This is also a tragedy for the providers who obtained medications from a large and reputable source and now are a direct part of this horrific outbreak</a:t>
            </a:r>
            <a:br/>
            <a:r>
              <a:rPr b="false" i="false" strike="noStrike" sz="1200" u="none">
                <a:solidFill>
                  <a:srgbClr val="FFFFFF"/>
                </a:solidFill>
                <a:latin typeface="Calibri"/>
              </a:rPr>
              <a:t>seroquel price on the street</a:t>
            </a:r>
            <a:br/>
            <a:r>
              <a:rPr b="false" i="false" strike="noStrike" sz="1200" u="none">
                <a:solidFill>
                  <a:srgbClr val="FFFFFF"/>
                </a:solidFill>
                <a:latin typeface="Calibri"/>
              </a:rPr>
              <a:t>street price seroquel xr</a:t>
            </a:r>
            <a:br/>
            <a:r>
              <a:rPr b="false" i="false" strike="noStrike" sz="1200" u="none">
                <a:solidFill>
                  <a:srgbClr val="FFFFFF"/>
                </a:solidFill>
                <a:latin typeface="Calibri"/>
              </a:rPr>
              <a:t>Pain and pressure threshold, nociceptive flexion reflex, and blink and corneal reflexes have been studied in patients with CPH</a:t>
            </a:r>
            <a:br/>
            <a:r>
              <a:rPr b="false" i="false" strike="noStrike" sz="1200" u="none">
                <a:solidFill>
                  <a:srgbClr val="FFFFFF"/>
                </a:solidFill>
                <a:latin typeface="Calibri"/>
              </a:rPr>
              <a:t>seroquel xr 150 mg for anxiety</a:t>
            </a:r>
            <a:br/>
            <a:r>
              <a:rPr b="false" i="false" strike="noStrike" sz="1200" u="none">
                <a:solidFill>
                  <a:srgbClr val="FFFFFF"/>
                </a:solidFill>
                <a:latin typeface="Calibri"/>
              </a:rPr>
              <a:t>These chat sessions are not regular and old transcripts are still not available</a:t>
            </a:r>
            <a:br/>
            <a:r>
              <a:rPr b="false" i="false" strike="noStrike" sz="1200" u="none">
                <a:solidFill>
                  <a:srgbClr val="FFFFFF"/>
                </a:solidFill>
                <a:latin typeface="Calibri"/>
              </a:rPr>
              <a:t>seroquel xr 100 mg kullananlar</a:t>
            </a:r>
            <a:br/>
            <a:r>
              <a:rPr b="false" i="false" strike="noStrike" sz="1200" u="none">
                <a:solidFill>
                  <a:srgbClr val="FFFFFF"/>
                </a:solidFill>
                <a:latin typeface="Calibri"/>
              </a:rPr>
              <a:t>how much does generic seroquel cost</a:t>
            </a:r>
            <a:br/>
            <a:r>
              <a:rPr b="false" i="false" strike="noStrike" sz="1200" u="none">
                <a:solidFill>
                  <a:srgbClr val="FFFFFF"/>
                </a:solidFill>
                <a:latin typeface="Calibri"/>
              </a:rPr>
              <a:t>quetiapine cost</a:t>
            </a:r>
            <a:br/>
            <a:r>
              <a:rPr b="false" i="false" strike="noStrike" sz="1200" u="none">
                <a:solidFill>
                  <a:srgbClr val="FFFFFF"/>
                </a:solidFill>
                <a:latin typeface="Calibri"/>
              </a:rPr>
              <a:t>buy cheap seroquel online</a:t>
            </a:r>
            <a:br/>
            <a:r>
              <a:rPr b="false" i="false" strike="noStrike" sz="1200" u="none">
                <a:solidFill>
                  <a:srgbClr val="FFFFFF"/>
                </a:solidFill>
                <a:latin typeface="Calibri"/>
              </a:rPr>
              <a:t>seroquel generic price</a:t>
            </a:r>
            <a:br/>
            <a:r>
              <a:rPr b="false" i="false" strike="noStrike" sz="1200" u="none">
                <a:solidFill>
                  <a:srgbClr val="FFFFFF"/>
                </a:solidFill>
                <a:latin typeface="Calibri"/>
              </a:rPr>
              <a:t>seroquel 300 mg effects</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50 mg seroquel anxiety</a:t>
            </a:r>
            <a:br/>
            <a:r>
              <a:rPr b="false" i="false" strike="noStrike" sz="1200" u="none">
                <a:solidFill>
                  <a:srgbClr val="FFFFFF"/>
                </a:solidFill>
                <a:latin typeface="Calibri"/>
              </a:rPr>
              <a:t>seroquel xr 50 mg quetiapine</a:t>
            </a:r>
            <a:br/>
            <a:r>
              <a:rPr b="false" i="false" strike="noStrike" sz="1200" u="none">
                <a:solidFill>
                  <a:srgbClr val="FFFFFF"/>
                </a:solidFill>
                <a:latin typeface="Calibri"/>
              </a:rPr>
              <a:t>generic form of seroquel xr</a:t>
            </a:r>
            <a:br/>
            <a:r>
              <a:rPr b="false" i="false" strike="noStrike" sz="1200" u="none">
                <a:solidFill>
                  <a:srgbClr val="FFFFFF"/>
                </a:solidFill>
                <a:latin typeface="Calibri"/>
              </a:rPr>
              <a:t>seroquel prolong 300 mg pris</a:t>
            </a:r>
            <a:br/>
            <a:r>
              <a:rPr b="false" i="false" strike="noStrike" sz="1200" u="none">
                <a:solidFill>
                  <a:srgbClr val="FFFFFF"/>
                </a:solidFill>
                <a:latin typeface="Calibri"/>
              </a:rPr>
              <a:t>We haven't always been extremely good, but we haven't always turned the ball over and we haven't always been penalized</a:t>
            </a:r>
            <a:br/>
            <a:r>
              <a:rPr b="false" i="false" strike="noStrike" sz="1200" u="none">
                <a:solidFill>
                  <a:srgbClr val="FFFFFF"/>
                </a:solidFill>
                <a:latin typeface="Calibri"/>
              </a:rPr>
              <a:t>buy quetiapine uk</a:t>
            </a:r>
            <a:br/>
            <a:r>
              <a:rPr b="false" i="false" strike="noStrike" sz="1200" u="none">
                <a:solidFill>
                  <a:srgbClr val="FFFFFF"/>
                </a:solidFill>
                <a:latin typeface="Calibri"/>
              </a:rPr>
              <a:t>seroquel xr 200 mg cost</a:t>
            </a:r>
            <a:br/>
            <a:r>
              <a:rPr b="false" i="false" strike="noStrike" sz="1200" u="none">
                <a:solidFill>
                  <a:srgbClr val="FFFFFF"/>
                </a:solidFill>
                <a:latin typeface="Calibri"/>
              </a:rPr>
              <a:t>seroquel generic costco</a:t>
            </a:r>
            <a:br/>
            <a:r>
              <a:rPr b="false" i="false" strike="noStrike" sz="1200" u="none">
                <a:solidFill>
                  <a:srgbClr val="FFFFFF"/>
                </a:solidFill>
                <a:latin typeface="Calibri"/>
              </a:rPr>
              <a:t>seroquel xr generic launch</a:t>
            </a:r>
            <a:br/>
            <a:r>
              <a:rPr b="false" i="false" strike="noStrike" sz="1200" u="none">
                <a:solidFill>
                  <a:srgbClr val="FFFFFF"/>
                </a:solidFill>
                <a:latin typeface="Calibri"/>
              </a:rPr>
              <a:t>cost of seroquel xr 300 mg</a:t>
            </a:r>
            <a:br/>
            <a:r>
              <a:rPr b="false" i="false" strike="noStrike" sz="1200" u="none">
                <a:solidFill>
                  <a:srgbClr val="FFFFFF"/>
                </a:solidFill>
                <a:latin typeface="Calibri"/>
              </a:rPr>
              <a:t>400 mg seroquel lot</a:t>
            </a:r>
            <a:br/>
            <a:r>
              <a:rPr b="false" i="false" strike="noStrike" sz="1200" u="none">
                <a:solidFill>
                  <a:srgbClr val="FFFFFF"/>
                </a:solidFill>
                <a:latin typeface="Calibri"/>
              </a:rPr>
              <a:t>seroquel xr 500 mg</a:t>
            </a:r>
            <a:br/>
            <a:r>
              <a:rPr b="false" i="false" strike="noStrike" sz="1200" u="none">
                <a:solidFill>
                  <a:srgbClr val="FFFFFF"/>
                </a:solidFill>
                <a:latin typeface="Calibri"/>
              </a:rPr>
              <a:t>seroquel 100 mg tablet picture</a:t>
            </a:r>
            <a:br/>
            <a:r>
              <a:rPr b="false" i="false" strike="noStrike" sz="1200" u="none">
                <a:solidFill>
                  <a:srgbClr val="FFFFFF"/>
                </a:solidFill>
                <a:latin typeface="Calibri"/>
              </a:rPr>
              <a:t>seroquel xr 50 milligrams</a:t>
            </a:r>
            <a:br/>
            <a:r>
              <a:rPr b="false" i="false" strike="noStrike" sz="1200" u="none">
                <a:solidFill>
                  <a:srgbClr val="FFFFFF"/>
                </a:solidFill>
                <a:latin typeface="Calibri"/>
              </a:rPr>
              <a:t>round yellow pill seroquel 100</a:t>
            </a:r>
            <a:br/>
            <a:r>
              <a:rPr b="false" i="false" strike="noStrike" sz="1200" u="none">
                <a:solidFill>
                  <a:srgbClr val="FFFFFF"/>
                </a:solidFill>
                <a:latin typeface="Calibri"/>
              </a:rPr>
              <a:t>100mg seroquel</a:t>
            </a:r>
            <a:br/>
            <a:r>
              <a:rPr b="false" i="false" strike="noStrike" sz="1200" u="none">
                <a:solidFill>
                  <a:srgbClr val="FFFFFF"/>
                </a:solidFill>
                <a:latin typeface="Calibri"/>
              </a:rPr>
              <a:t>seroquel xr 200mg tablets</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does seroquel 300 mg get you high</a:t>
            </a:r>
            <a:br/>
            <a:r>
              <a:rPr b="false" i="false" strike="noStrike" sz="1200" u="none">
                <a:solidFill>
                  <a:srgbClr val="FFFFFF"/>
                </a:solidFill>
                <a:latin typeface="Calibri"/>
              </a:rPr>
              <a:t>seroquel xr 50mg reviews</a:t>
            </a:r>
            <a:br/>
            <a:r>
              <a:rPr b="false" i="false" strike="noStrike" sz="1200" u="none">
                <a:solidFill>
                  <a:srgbClr val="FFFFFF"/>
                </a:solidFill>
                <a:latin typeface="Calibri"/>
              </a:rPr>
              <a:t>I pulled over and prepared to wrangle -- and that's when the state police corporal showed up</a:t>
            </a:r>
            <a:br/>
            <a:r>
              <a:rPr b="false" i="false" strike="noStrike" sz="1200" u="none">
                <a:solidFill>
                  <a:srgbClr val="FFFFFF"/>
                </a:solidFill>
                <a:latin typeface="Calibri"/>
              </a:rPr>
              <a:t>quetiapine fumarate 25 mg high</a:t>
            </a:r>
            <a:br/>
            <a:r>
              <a:rPr b="false" i="false" strike="noStrike" sz="1200" u="none">
                <a:solidFill>
                  <a:srgbClr val="FFFFFF"/>
                </a:solidFill>
                <a:latin typeface="Calibri"/>
              </a:rPr>
              <a:t>seroquel 100mg tablet zen</a:t>
            </a:r>
            <a:br/>
            <a:r>
              <a:rPr b="false" i="false" strike="noStrike" sz="1200" u="none">
                <a:solidFill>
                  <a:srgbClr val="FFFFFF"/>
                </a:solidFill>
                <a:latin typeface="Calibri"/>
              </a:rPr>
              <a:t>seroquel 100 mg overdose</a:t>
            </a:r>
            <a:br/>
            <a:r>
              <a:rPr b="false" i="false" strike="noStrike" sz="1200" u="none">
                <a:solidFill>
                  <a:srgbClr val="FFFFFF"/>
                </a:solidFill>
                <a:latin typeface="Calibri"/>
              </a:rPr>
              <a:t>In effect, TRT might not increase your testosterone:estrogen ratio</a:t>
            </a:r>
            <a:br/>
            <a:r>
              <a:rPr b="false" i="false" strike="noStrike" sz="1200" u="none">
                <a:solidFill>
                  <a:srgbClr val="FFFFFF"/>
                </a:solidFill>
                <a:latin typeface="Calibri"/>
              </a:rPr>
              <a:t>seroquel price per pill</a:t>
            </a:r>
            <a:br/>
            <a:r>
              <a:rPr b="false" i="false" strike="noStrike" sz="1200" u="none">
                <a:solidFill>
                  <a:srgbClr val="FFFFFF"/>
                </a:solidFill>
                <a:latin typeface="Calibri"/>
              </a:rPr>
              <a:t>generic seroquel cost walmart</a:t>
            </a:r>
            <a:br/>
            <a:r>
              <a:rPr b="false" i="false" strike="noStrike" sz="1200" u="none">
                <a:solidFill>
                  <a:srgbClr val="FFFFFF"/>
                </a:solidFill>
                <a:latin typeface="Calibri"/>
              </a:rPr>
              <a:t>seroquel 50 milligram</a:t>
            </a:r>
            <a:br/>
            <a:r>
              <a:rPr b="false" i="false" strike="noStrike" sz="1200" u="none">
                <a:solidFill>
                  <a:srgbClr val="FFFFFF"/>
                </a:solidFill>
                <a:latin typeface="Calibri"/>
              </a:rPr>
              <a:t>seroquel 250 mg</a:t>
            </a:r>
            <a:br/>
            <a:r>
              <a:rPr b="false" i="false" strike="noStrike" sz="1200" u="none">
                <a:solidFill>
                  <a:srgbClr val="FFFFFF"/>
                </a:solidFill>
                <a:latin typeface="Calibri"/>
              </a:rPr>
              <a:t>seroquel 200 mg 30 film tablet</a:t>
            </a:r>
            <a:br/>
            <a:r>
              <a:rPr b="false" i="false" strike="noStrike" sz="1200" u="none">
                <a:solidFill>
                  <a:srgbClr val="FFFFFF"/>
                </a:solidFill>
                <a:latin typeface="Calibri"/>
              </a:rPr>
              <a:t>Sometimes it can be prescribed preventatively if you experience symptoms on a regular basis</a:t>
            </a:r>
            <a:br/>
            <a:r>
              <a:rPr b="false" i="false" strike="noStrike" sz="1200" u="none">
                <a:solidFill>
                  <a:srgbClr val="FFFFFF"/>
                </a:solidFill>
                <a:latin typeface="Calibri"/>
              </a:rPr>
              <a:t>seroquel 300 mg overdose</a:t>
            </a:r>
            <a:br/>
            <a:r>
              <a:rPr b="false" i="false" strike="noStrike" sz="1200" u="none">
                <a:solidFill>
                  <a:srgbClr val="FFFFFF"/>
                </a:solidFill>
                <a:latin typeface="Calibri"/>
              </a:rPr>
              <a:t>seroquel xr generic release date</a:t>
            </a:r>
            <a:br/>
            <a:r>
              <a:rPr b="false" i="false" strike="noStrike" sz="1200" u="none">
                <a:solidFill>
                  <a:srgbClr val="FFFFFF"/>
                </a:solidFill>
                <a:latin typeface="Calibri"/>
              </a:rPr>
              <a:t>how to get seroquel cheap</a:t>
            </a:r>
            <a:br/>
            <a:r>
              <a:rPr b="false" i="false" strike="noStrike" sz="1200" u="none">
                <a:solidFill>
                  <a:srgbClr val="FFFFFF"/>
                </a:solidFill>
                <a:latin typeface="Calibri"/>
              </a:rPr>
              <a:t>Most researchers agree high estrogen levels so that but in enlargement because tissue regeneration leads to a stronger before can satisfy them sexually</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quetiapine used for uk</a:t>
            </a:r>
            <a:br/>
            <a:r>
              <a:rPr b="false" i="false" strike="noStrike" sz="1200" u="none">
                <a:solidFill>
                  <a:srgbClr val="FFFFFF"/>
                </a:solidFill>
                <a:latin typeface="Calibri"/>
              </a:rPr>
              <a:t>order seroquel online</a:t>
            </a:r>
            <a:br/>
            <a:r>
              <a:rPr b="false" i="false" strike="noStrike" sz="1200" u="none">
                <a:solidFill>
                  <a:srgbClr val="FFFFFF"/>
                </a:solidFill>
                <a:latin typeface="Calibri"/>
              </a:rPr>
              <a:t>Cleveland Clinic School of Cytotechnology is welcoming students who embrace these ideals to engage in our one-year, hands-on education program.</a:t>
            </a:r>
            <a:br/>
            <a:r>
              <a:rPr b="false" i="false" strike="noStrike" sz="1200" u="none">
                <a:solidFill>
                  <a:srgbClr val="FFFFFF"/>
                </a:solidFill>
                <a:latin typeface="Calibri"/>
              </a:rPr>
              <a:t>seroquel 300 mg weight gain</a:t>
            </a:r>
            <a:br/>
            <a:r>
              <a:rPr b="false" i="false" strike="noStrike" sz="1200" u="none">
                <a:solidFill>
                  <a:srgbClr val="FFFFFF"/>
                </a:solidFill>
                <a:latin typeface="Calibri"/>
              </a:rPr>
              <a:t>24 per 10,000 women-years and 52 vs</a:t>
            </a:r>
            <a:br/>
            <a:r>
              <a:rPr b="false" i="false" strike="noStrike" sz="1200" u="none">
                <a:solidFill>
                  <a:srgbClr val="FFFFFF"/>
                </a:solidFill>
                <a:latin typeface="Calibri"/>
              </a:rPr>
              <a:t>seroquel price street</a:t>
            </a:r>
            <a:br/>
            <a:r>
              <a:rPr b="false" i="false" strike="noStrike" sz="1200" u="none">
                <a:solidFill>
                  <a:srgbClr val="FFFFFF"/>
                </a:solidFill>
                <a:latin typeface="Calibri"/>
              </a:rPr>
              <a:t>It seems like people might want to do this, the marketing copy must also be avoided, as this campaign would require massive work and hours to really materialize</a:t>
            </a:r>
            <a:br/>
            <a:r>
              <a:rPr b="false" i="false" strike="noStrike" sz="1200" u="none">
                <a:solidFill>
                  <a:srgbClr val="FFFFFF"/>
                </a:solidFill>
                <a:latin typeface="Calibri"/>
              </a:rPr>
              <a:t>purchase quetiapine</a:t>
            </a:r>
            <a:br/>
            <a:r>
              <a:rPr b="false" i="false" strike="noStrike" sz="1200" u="none">
                <a:solidFill>
                  <a:srgbClr val="FFFFFF"/>
                </a:solidFill>
                <a:latin typeface="Calibri"/>
              </a:rPr>
              <a:t>seroquel xr 50mg for sleep</a:t>
            </a:r>
            <a:br/>
            <a:r>
              <a:rPr b="false" i="false" strike="noStrike" sz="1200" u="none">
                <a:solidFill>
                  <a:srgbClr val="FFFFFF"/>
                </a:solidFill>
                <a:latin typeface="Calibri"/>
              </a:rPr>
              <a:t>quetiapine fumarate costco</a:t>
            </a:r>
            <a:br/>
            <a:r>
              <a:rPr b="false" i="false" strike="noStrike" sz="1200" u="none">
                <a:solidFill>
                  <a:srgbClr val="FFFFFF"/>
                </a:solidFill>
                <a:latin typeface="Calibri"/>
              </a:rPr>
              <a:t>what is quetiapine fumarate 25mg</a:t>
            </a:r>
            <a:br/>
            <a:r>
              <a:rPr b="false" i="false" strike="noStrike" sz="1200" u="none">
                <a:solidFill>
                  <a:srgbClr val="FFFFFF"/>
                </a:solidFill>
                <a:latin typeface="Calibri"/>
              </a:rPr>
              <a:t>seroquel prescription</a:t>
            </a:r>
            <a:br/>
            <a:r>
              <a:rPr b="false" i="false" strike="noStrike" sz="1200" u="none">
                <a:solidFill>
                  <a:srgbClr val="FFFFFF"/>
                </a:solidFill>
                <a:latin typeface="Calibri"/>
              </a:rPr>
              <a:t>seroquel cost usa</a:t>
            </a:r>
            <a:br/>
            <a:r>
              <a:rPr b="false" i="false" strike="noStrike" sz="1200" u="none">
                <a:solidFill>
                  <a:srgbClr val="FFFFFF"/>
                </a:solidFill>
                <a:latin typeface="Calibri"/>
              </a:rPr>
              <a:t>seroquel dosage rxlist</a:t>
            </a:r>
            <a:br/>
            <a:r>
              <a:rPr b="false" i="false" strike="noStrike" sz="1200" u="none">
                <a:solidFill>
                  <a:srgbClr val="FFFFFF"/>
                </a:solidFill>
                <a:latin typeface="Calibri"/>
              </a:rPr>
              <a:t>will 100mg of seroquel get me high</a:t>
            </a:r>
            <a:br/>
            <a:r>
              <a:rPr b="false" i="false" strike="noStrike" sz="1200" u="none">
                <a:solidFill>
                  <a:srgbClr val="FFFFFF"/>
                </a:solidFill>
                <a:latin typeface="Calibri"/>
              </a:rPr>
              <a:t>seroquel xr 300 milligrams</a:t>
            </a:r>
            <a:br/>
            <a:r>
              <a:rPr b="false" i="false" strike="noStrike" sz="1200" u="none">
                <a:solidFill>
                  <a:srgbClr val="FFFFFF"/>
                </a:solidFill>
                <a:latin typeface="Calibri"/>
              </a:rPr>
              <a:t>All the breakouts are healing, i just get two or three new pimples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seroquel xr discounts</a:t>
            </a:r>
            <a:br/>
            <a:r>
              <a:rPr b="false" i="false" strike="noStrike" sz="1200" u="none">
                <a:solidFill>
                  <a:srgbClr val="FFFFFF"/>
                </a:solidFill>
                <a:latin typeface="Calibri"/>
              </a:rPr>
              <a:t>discount seroquel coupons</a:t>
            </a:r>
            <a:br/>
            <a:r>
              <a:rPr b="false" i="false" strike="noStrike" sz="1200" u="none">
                <a:solidFill>
                  <a:srgbClr val="FFFFFF"/>
                </a:solidFill>
                <a:latin typeface="Calibri"/>
              </a:rPr>
              <a:t>quetiapine 100 mg coupon</a:t>
            </a:r>
            <a:br/>
            <a:r>
              <a:rPr b="false" i="false" strike="noStrike" sz="1200" u="none">
                <a:solidFill>
                  <a:srgbClr val="FFFFFF"/>
                </a:solidFill>
                <a:latin typeface="Calibri"/>
              </a:rPr>
              <a:t>I still have massive headaches that come and go all the time, lack energy, am fatigued, the list goes on</a:t>
            </a:r>
            <a:br/>
            <a:r>
              <a:rPr b="false" i="false" strike="noStrike" sz="1200" u="none">
                <a:solidFill>
                  <a:srgbClr val="FFFFFF"/>
                </a:solidFill>
                <a:latin typeface="Calibri"/>
              </a:rPr>
              <a:t>seroquel 100 mg street price</a:t>
            </a:r>
            <a:br/>
            <a:r>
              <a:rPr b="false" i="false" strike="noStrike" sz="1200" u="none">
                <a:solidFill>
                  <a:srgbClr val="FFFFFF"/>
                </a:solidFill>
                <a:latin typeface="Calibri"/>
              </a:rPr>
              <a:t>seroquel 50 mg half life</a:t>
            </a:r>
            <a:br/>
            <a:r>
              <a:rPr b="false" i="false" strike="noStrike" sz="1200" u="none">
                <a:solidFill>
                  <a:srgbClr val="FFFFFF"/>
                </a:solidFill>
                <a:latin typeface="Calibri"/>
              </a:rPr>
              <a:t>Otras drogas pueden interactuar con finasteride, incluyendo medicinas que se obtienen con o sin receta, vitaminas, y productos herbarios</a:t>
            </a:r>
            <a:br/>
            <a:r>
              <a:rPr b="false" i="false" strike="noStrike" sz="1200" u="none">
                <a:solidFill>
                  <a:srgbClr val="FFFFFF"/>
                </a:solidFill>
                <a:latin typeface="Calibri"/>
              </a:rPr>
              <a:t>generic seroquel</a:t>
            </a:r>
            <a:br/>
            <a:r>
              <a:rPr b="false" i="false" strike="noStrike" sz="1200" u="none">
                <a:solidFill>
                  <a:srgbClr val="FFFFFF"/>
                </a:solidFill>
                <a:latin typeface="Calibri"/>
              </a:rPr>
              <a:t>buy quetiapine</a:t>
            </a:r>
            <a:br/>
            <a:r>
              <a:rPr b="false" i="false" strike="noStrike" sz="1200" u="none">
                <a:solidFill>
                  <a:srgbClr val="FFFFFF"/>
                </a:solidFill>
                <a:latin typeface="Calibri"/>
              </a:rPr>
              <a:t>Their sentences are expected to be far milder than the 20 years in prison Schettino might face if convicted.</a:t>
            </a:r>
            <a:br/>
            <a:r>
              <a:rPr b="false" i="false" strike="noStrike" sz="1200" u="none">
                <a:solidFill>
                  <a:srgbClr val="FFFFFF"/>
                </a:solidFill>
                <a:latin typeface="Calibri"/>
              </a:rPr>
              <a:t>free seroquel xr coupon</a:t>
            </a:r>
            <a:br/>
            <a:r>
              <a:rPr b="false" i="false" strike="noStrike" sz="1200" u="none">
                <a:solidFill>
                  <a:srgbClr val="FFFFFF"/>
                </a:solidFill>
                <a:latin typeface="Calibri"/>
              </a:rPr>
              <a:t>I am aware of the risks on both sides</a:t>
            </a:r>
            <a:br/>
            <a:r>
              <a:rPr b="false" i="false" strike="noStrike" sz="1200" u="none">
                <a:solidFill>
                  <a:srgbClr val="FFFFFF"/>
                </a:solidFill>
                <a:latin typeface="Calibri"/>
              </a:rPr>
              <a:t>quetiapine sr 200</a:t>
            </a:r>
            <a:br/>
            <a:r>
              <a:rPr b="false" i="false" strike="noStrike" sz="1200" u="none">
                <a:solidFill>
                  <a:srgbClr val="FFFFFF"/>
                </a:solidFill>
                <a:latin typeface="Calibri"/>
              </a:rPr>
              <a:t>generic quetiapine united states</a:t>
            </a:r>
            <a:br/>
            <a:r>
              <a:rPr b="false" i="false" strike="noStrike" sz="1200" u="none">
                <a:solidFill>
                  <a:srgbClr val="FFFFFF"/>
                </a:solidFill>
                <a:latin typeface="Calibri"/>
              </a:rPr>
              <a:t>He calls me up and told me to quit taking my levothroxine (sp?), and made an appt</a:t>
            </a:r>
            <a:br/>
            <a:r>
              <a:rPr b="false" i="false" strike="noStrike" sz="1200" u="none">
                <a:solidFill>
                  <a:srgbClr val="FFFFFF"/>
                </a:solidFill>
                <a:latin typeface="Calibri"/>
              </a:rPr>
              <a:t>quetiapine 200 mg price</a:t>
            </a:r>
            <a:br/>
            <a:r>
              <a:rPr b="false" i="false" strike="noStrike" sz="1200" u="none">
                <a:solidFill>
                  <a:srgbClr val="FFFFFF"/>
                </a:solidFill>
                <a:latin typeface="Calibri"/>
              </a:rPr>
              <a:t>retail price of seroquel</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seroquel xr 300 mg prices</a:t>
            </a:r>
            <a:br/>
            <a:r>
              <a:rPr b="false" i="false" strike="noStrike" sz="1200" u="none">
                <a:solidFill>
                  <a:srgbClr val="FFFFFF"/>
                </a:solidFill>
                <a:latin typeface="Calibri"/>
              </a:rPr>
              <a:t>The investigations of neuropathic pain vary according to the suspected cause of each syndrome</a:t>
            </a:r>
            <a:br/>
            <a:r>
              <a:rPr b="false" i="false" strike="noStrike" sz="1200" u="none">
                <a:solidFill>
                  <a:srgbClr val="FFFFFF"/>
                </a:solidFill>
                <a:latin typeface="Calibri"/>
              </a:rPr>
              <a:t>how long does it take for seroquel xr to work for depression</a:t>
            </a:r>
            <a:br/>
            <a:r>
              <a:rPr b="false" i="false" strike="noStrike" sz="1200" u="none">
                <a:solidFill>
                  <a:srgbClr val="FFFFFF"/>
                </a:solidFill>
                <a:latin typeface="Calibri"/>
              </a:rPr>
              <a:t>is 600mg of seroquel a high dose</a:t>
            </a:r>
            <a:br/>
            <a:r>
              <a:rPr b="false" i="false" strike="noStrike" sz="1200" u="none">
                <a:solidFill>
                  <a:srgbClr val="FFFFFF"/>
                </a:solidFill>
                <a:latin typeface="Calibri"/>
              </a:rPr>
              <a:t>seroquel xr 50mg tablet</a:t>
            </a:r>
            <a:br/>
            <a:r>
              <a:rPr b="false" i="false" strike="noStrike" sz="1200" u="none">
                <a:solidFill>
                  <a:srgbClr val="FFFFFF"/>
                </a:solidFill>
                <a:latin typeface="Calibri"/>
              </a:rPr>
              <a:t>Like other retinoid cream and gel, there is an initial breakout during the topical treatment and people need to be aware of it</a:t>
            </a:r>
            <a:br/>
            <a:r>
              <a:rPr b="false" i="false" strike="noStrike" sz="1200" u="none">
                <a:solidFill>
                  <a:srgbClr val="FFFFFF"/>
                </a:solidFill>
                <a:latin typeface="Calibri"/>
              </a:rPr>
              <a:t>seroquel prolong 1000 mg</a:t>
            </a:r>
            <a:br/>
            <a:r>
              <a:rPr b="false" i="false" strike="noStrike" sz="1200" u="none">
                <a:solidFill>
                  <a:srgbClr val="FFFFFF"/>
                </a:solidFill>
                <a:latin typeface="Calibri"/>
              </a:rPr>
              <a:t>seroquel xr 150</a:t>
            </a:r>
            <a:br/>
            <a:r>
              <a:rPr b="false" i="false" strike="noStrike" sz="1200" u="none">
                <a:solidFill>
                  <a:srgbClr val="FFFFFF"/>
                </a:solidFill>
                <a:latin typeface="Calibri"/>
              </a:rPr>
              <a:t>quetiapine 50 mg street price</a:t>
            </a:r>
            <a:br/>
            <a:r>
              <a:rPr b="false" i="false" strike="noStrike" sz="1200" u="none">
                <a:solidFill>
                  <a:srgbClr val="FFFFFF"/>
                </a:solidFill>
                <a:latin typeface="Calibri"/>
              </a:rPr>
              <a:t>quetiapine fumarate tablets 25mg</a:t>
            </a:r>
            <a:br/>
            <a:r>
              <a:rPr b="false" i="false" strike="noStrike" sz="1200" u="none">
                <a:solidFill>
                  <a:srgbClr val="FFFFFF"/>
                </a:solidFill>
                <a:latin typeface="Calibri"/>
              </a:rPr>
              <a:t>seroquel xr 50 mg tablets</a:t>
            </a:r>
            <a:br/>
            <a:r>
              <a:rPr b="false" i="false" strike="noStrike" sz="1200" u="none">
                <a:solidFill>
                  <a:srgbClr val="FFFFFF"/>
                </a:solidFill>
                <a:latin typeface="Calibri"/>
              </a:rPr>
              <a:t>quetiapine cost per pill</a:t>
            </a:r>
            <a:br/>
            <a:r>
              <a:rPr b="false" i="false" strike="noStrike" sz="1200" u="none">
                <a:solidFill>
                  <a:srgbClr val="FFFFFF"/>
                </a:solidFill>
                <a:latin typeface="Calibri"/>
              </a:rPr>
              <a:t>seroquel cost per pill</a:t>
            </a:r>
            <a:br/>
            <a:r>
              <a:rPr b="false" i="false" strike="noStrike" sz="1200" u="none">
                <a:solidFill>
                  <a:srgbClr val="FFFFFF"/>
                </a:solidFill>
                <a:latin typeface="Calibri"/>
              </a:rPr>
              <a:t>seroquel mg size</a:t>
            </a:r>
            <a:br/>
            <a:r>
              <a:rPr b="false" i="false" strike="noStrike" sz="1200" u="none">
                <a:solidFill>
                  <a:srgbClr val="FFFFFF"/>
                </a:solidFill>
                <a:latin typeface="Calibri"/>
              </a:rPr>
              <a:t>seroquel discount cards</a:t>
            </a:r>
            <a:br/>
            <a:r>
              <a:rPr b="false" i="false" strike="noStrike" sz="1200" u="none">
                <a:solidFill>
                  <a:srgbClr val="FFFFFF"/>
                </a:solidFill>
                <a:latin typeface="Calibri"/>
              </a:rPr>
              <a:t>and European economies, and the U.S</a:t>
            </a:r>
            <a:br/>
            <a:r>
              <a:rPr b="false" i="false" strike="noStrike" sz="1200" u="none">
                <a:solidFill>
                  <a:srgbClr val="FFFFFF"/>
                </a:solidFill>
                <a:latin typeface="Calibri"/>
              </a:rPr>
              <a:t>seroquel coupon 2013</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seroquel zoloft wellbutrin</a:t>
            </a:r>
            <a:br/>
            <a:r>
              <a:rPr b="false" i="false" strike="noStrike" sz="1200" u="none">
                <a:solidFill>
                  <a:srgbClr val="FFFFFF"/>
                </a:solidFill>
                <a:latin typeface="Calibri"/>
              </a:rPr>
              <a:t>I still believe that the real picture is somewhere out there though and that neither of these two is it.</a:t>
            </a:r>
            <a:br/>
            <a:r>
              <a:rPr b="false" i="false" strike="noStrike" sz="1200" u="none">
                <a:solidFill>
                  <a:srgbClr val="FFFFFF"/>
                </a:solidFill>
                <a:latin typeface="Calibri"/>
              </a:rPr>
              <a:t>seroquel xr 400 mg street value</a:t>
            </a:r>
            <a:br/>
            <a:r>
              <a:rPr b="false" i="false" strike="noStrike" sz="1200" u="none">
                <a:solidFill>
                  <a:srgbClr val="FFFFFF"/>
                </a:solidFill>
                <a:latin typeface="Calibri"/>
              </a:rPr>
              <a:t>does 25mg of seroquel cause weight gain</a:t>
            </a:r>
            <a:br/>
            <a:r>
              <a:rPr b="false" i="false" strike="noStrike" sz="1200" u="none">
                <a:solidFill>
                  <a:srgbClr val="FFFFFF"/>
                </a:solidFill>
                <a:latin typeface="Calibri"/>
              </a:rPr>
              <a:t>retail price seroquel xr</a:t>
            </a:r>
            <a:br/>
            <a:r>
              <a:rPr b="false" i="false" strike="noStrike" sz="1200" u="none">
                <a:solidFill>
                  <a:srgbClr val="FFFFFF"/>
                </a:solidFill>
                <a:latin typeface="Calibri"/>
              </a:rPr>
              <a:t>seroquel dosage 600 mg</a:t>
            </a:r>
            <a:br/>
            <a:r>
              <a:rPr b="false" i="false" strike="noStrike" sz="1200" u="none">
                <a:solidFill>
                  <a:srgbClr val="FFFFFF"/>
                </a:solidFill>
                <a:latin typeface="Calibri"/>
              </a:rPr>
              <a:t>cost seroquel xr 300 mg</a:t>
            </a:r>
            <a:br/>
            <a:r>
              <a:rPr b="false" i="false" strike="noStrike" sz="1200" u="none">
                <a:solidFill>
                  <a:srgbClr val="FFFFFF"/>
                </a:solidFill>
                <a:latin typeface="Calibri"/>
              </a:rPr>
              <a:t>para que sirve el seroquel xr 300 mg</a:t>
            </a:r>
            <a:br/>
            <a:r>
              <a:rPr b="false" i="false" strike="noStrike" sz="1200" u="none">
                <a:solidFill>
                  <a:srgbClr val="FFFFFF"/>
                </a:solidFill>
                <a:latin typeface="Calibri"/>
              </a:rPr>
              <a:t>low cost seroquel xr</a:t>
            </a:r>
            <a:br/>
            <a:r>
              <a:rPr b="false" i="false" strike="noStrike" sz="1200" u="none">
                <a:solidFill>
                  <a:srgbClr val="FFFFFF"/>
                </a:solidFill>
                <a:latin typeface="Calibri"/>
              </a:rPr>
              <a:t>seroquel xr 400 mg fiyat</a:t>
            </a:r>
            <a:br/>
            <a:r>
              <a:rPr b="false" i="false" strike="noStrike" sz="1200" u="none">
                <a:solidFill>
                  <a:srgbClr val="FFFFFF"/>
                </a:solidFill>
                <a:latin typeface="Calibri"/>
              </a:rPr>
              <a:t>Cephalexin side effects reduction of</a:t>
            </a:r>
            <a:br/>
            <a:r>
              <a:rPr b="false" i="false" strike="noStrike" sz="1200" u="none">
                <a:solidFill>
                  <a:srgbClr val="FFFFFF"/>
                </a:solidFill>
                <a:latin typeface="Calibri"/>
              </a:rPr>
              <a:t>buy quetiapine india</a:t>
            </a:r>
            <a:br/>
            <a:r>
              <a:rPr b="false" i="false" strike="noStrike" sz="1200" u="none">
                <a:solidFill>
                  <a:srgbClr val="FFFFFF"/>
                </a:solidFill>
                <a:latin typeface="Calibri"/>
              </a:rPr>
              <a:t>astra zeneca seroquel 100 mg nedir</a:t>
            </a:r>
            <a:br/>
            <a:r>
              <a:rPr b="false" i="false" strike="noStrike" sz="1200" u="none">
                <a:solidFill>
                  <a:srgbClr val="FFFFFF"/>
                </a:solidFill>
                <a:latin typeface="Calibri"/>
              </a:rPr>
              <a:t>seroquel prolong 300 mg retardtabl</a:t>
            </a:r>
            <a:br/>
            <a:r>
              <a:rPr b="false" i="false" strike="noStrike" sz="1200" u="none">
                <a:solidFill>
                  <a:srgbClr val="FFFFFF"/>
                </a:solidFill>
                <a:latin typeface="Calibri"/>
              </a:rPr>
              <a:t>I am currently on 50mg of trazadone, I am worried sick becuase I occasionally have a glass of wine</a:t>
            </a:r>
            <a:br/>
            <a:r>
              <a:rPr b="false" i="false" strike="noStrike" sz="1200" u="none">
                <a:solidFill>
                  <a:srgbClr val="FFFFFF"/>
                </a:solidFill>
                <a:latin typeface="Calibri"/>
              </a:rPr>
              <a:t>generic seroquel cost</a:t>
            </a:r>
            <a:br/>
            <a:r>
              <a:rPr b="false" i="false" strike="noStrike" sz="1200" u="none">
                <a:solidFill>
                  <a:srgbClr val="FFFFFF"/>
                </a:solidFill>
                <a:latin typeface="Calibri"/>
              </a:rPr>
              <a:t>printable seroquel xr coupons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seroquel 300 mg 30 tablet</a:t>
            </a:r>
            <a:br/>
            <a:r>
              <a:rPr b="false" i="false" strike="noStrike" sz="1200" u="none">
                <a:solidFill>
                  <a:srgbClr val="FFFFFF"/>
                </a:solidFill>
                <a:latin typeface="Calibri"/>
              </a:rPr>
              <a:t>retail cost seroquel xr</a:t>
            </a:r>
            <a:br/>
            <a:r>
              <a:rPr b="false" i="false" strike="noStrike" sz="1200" u="none">
                <a:solidFill>
                  <a:srgbClr val="FFFFFF"/>
                </a:solidFill>
                <a:latin typeface="Calibri"/>
              </a:rPr>
              <a:t>Hij heeft van zich zelf een vette huid en voor sl na het scheren kreeg hij dus erg veel acne</a:t>
            </a:r>
            <a:br/>
            <a:r>
              <a:rPr b="false" i="false" strike="noStrike" sz="1200" u="none">
                <a:solidFill>
                  <a:srgbClr val="FFFFFF"/>
                </a:solidFill>
                <a:latin typeface="Calibri"/>
              </a:rPr>
              <a:t>cheapest price seroquel</a:t>
            </a:r>
            <a:br/>
            <a:r>
              <a:rPr b="false" i="false" strike="noStrike" sz="1200" u="none">
                <a:solidFill>
                  <a:srgbClr val="FFFFFF"/>
                </a:solidFill>
                <a:latin typeface="Calibri"/>
              </a:rPr>
              <a:t>what is pms quetiapine 25mg</a:t>
            </a:r>
            <a:br/>
            <a:r>
              <a:rPr b="false" i="false" strike="noStrike" sz="1200" u="none">
                <a:solidFill>
                  <a:srgbClr val="FFFFFF"/>
                </a:solidFill>
                <a:latin typeface="Calibri"/>
              </a:rPr>
              <a:t>In such cases, counseling with a sex therapist or even just a frank discussion with his partner can resolve this concern.</a:t>
            </a:r>
            <a:br/>
            <a:r>
              <a:rPr b="false" i="false" strike="noStrike" sz="1200" u="none">
                <a:solidFill>
                  <a:srgbClr val="FFFFFF"/>
                </a:solidFill>
                <a:latin typeface="Calibri"/>
              </a:rPr>
              <a:t>buy generic seroquel online</a:t>
            </a:r>
            <a:br/>
            <a:r>
              <a:rPr b="false" i="false" strike="noStrike" sz="1200" u="none">
                <a:solidFill>
                  <a:srgbClr val="FFFFFF"/>
                </a:solidFill>
                <a:latin typeface="Calibri"/>
              </a:rPr>
              <a:t>quetiapine xl grapefruit juice</a:t>
            </a:r>
            <a:br/>
            <a:r>
              <a:rPr b="false" i="false" strike="noStrike" sz="1200" u="none">
                <a:solidFill>
                  <a:srgbClr val="FFFFFF"/>
                </a:solidFill>
                <a:latin typeface="Calibri"/>
              </a:rPr>
              <a:t>If you start using a topical (or continue the one you're already on if you are) you'll also have less chance of breaking out from weaning off Bactrim</a:t>
            </a:r>
            <a:br/>
            <a:r>
              <a:rPr b="false" i="false" strike="noStrike" sz="1200" u="none">
                <a:solidFill>
                  <a:srgbClr val="FFFFFF"/>
                </a:solidFill>
                <a:latin typeface="Calibri"/>
              </a:rPr>
              <a:t>quetiapine xr 50 mg</a:t>
            </a:r>
            <a:br/>
            <a:r>
              <a:rPr b="false" i="false" strike="noStrike" sz="1200" u="none">
                <a:solidFill>
                  <a:srgbClr val="FFFFFF"/>
                </a:solidFill>
                <a:latin typeface="Calibri"/>
              </a:rPr>
              <a:t>if 28 of the 279 lost hair, then if 1 million take it about 99 thousand will still lose hair</a:t>
            </a:r>
            <a:br/>
            <a:r>
              <a:rPr b="false" i="false" strike="noStrike" sz="1200" u="none">
                <a:solidFill>
                  <a:srgbClr val="FFFFFF"/>
                </a:solidFill>
                <a:latin typeface="Calibri"/>
              </a:rPr>
              <a:t>seroquel xr going generic</a:t>
            </a:r>
            <a:br/>
            <a:r>
              <a:rPr b="false" i="false" strike="noStrike" sz="1200" u="none">
                <a:solidFill>
                  <a:srgbClr val="FFFFFF"/>
                </a:solidFill>
                <a:latin typeface="Calibri"/>
              </a:rPr>
              <a:t>what is seroquel xr 150 mg used for</a:t>
            </a:r>
            <a:br/>
            <a:r>
              <a:rPr b="false" i="false" strike="noStrike" sz="1200" u="none">
                <a:solidFill>
                  <a:srgbClr val="FFFFFF"/>
                </a:solidFill>
                <a:latin typeface="Calibri"/>
              </a:rPr>
              <a:t>seroquel xr 150 mg reviews</a:t>
            </a:r>
            <a:br/>
            <a:r>
              <a:rPr b="false" i="false" strike="noStrike" sz="1200" u="none">
                <a:solidFill>
                  <a:srgbClr val="FFFFFF"/>
                </a:solidFill>
                <a:latin typeface="Calibri"/>
              </a:rPr>
              <a:t>seroquel xl 50mg 200mg 300mg 400mg</a:t>
            </a:r>
            <a:br/>
            <a:r>
              <a:rPr b="false" i="false" strike="noStrike" sz="1200" u="none">
                <a:solidFill>
                  <a:srgbClr val="FFFFFF"/>
                </a:solidFill>
                <a:latin typeface="Calibri"/>
              </a:rPr>
              <a:t>buy cheap quetiapine</a:t>
            </a:r>
            <a:br/>
            <a:r>
              <a:rPr b="false" i="false" strike="noStrike" sz="1200" u="none">
                <a:solidFill>
                  <a:srgbClr val="FFFFFF"/>
                </a:solidFill>
                <a:latin typeface="Calibri"/>
              </a:rPr>
              <a:t>how much does seroquel cost at walmart</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Roaccutane is zogezegd een echt &amp;#145;paardenmiddel&amp;#146;, het legt de talgproductie zo goed als stil</a:t>
            </a:r>
            <a:br/>
            <a:r>
              <a:rPr b="false" i="false" strike="noStrike" sz="1200" u="none">
                <a:solidFill>
                  <a:srgbClr val="FFFFFF"/>
                </a:solidFill>
                <a:latin typeface="Calibri"/>
              </a:rPr>
              <a:t>buy seroquel xr canada</a:t>
            </a:r>
            <a:br/>
            <a:r>
              <a:rPr b="false" i="false" strike="noStrike" sz="1200" u="none">
                <a:solidFill>
                  <a:srgbClr val="FFFFFF"/>
                </a:solidFill>
                <a:latin typeface="Calibri"/>
              </a:rPr>
              <a:t>quetiapine 200 mg bipolar</a:t>
            </a:r>
            <a:br/>
            <a:r>
              <a:rPr b="false" i="false" strike="noStrike" sz="1200" u="none">
                <a:solidFill>
                  <a:srgbClr val="FFFFFF"/>
                </a:solidFill>
                <a:latin typeface="Calibri"/>
              </a:rPr>
              <a:t>Swallow all of the mixture immediately</a:t>
            </a:r>
            <a:br/>
            <a:r>
              <a:rPr b="false" i="false" strike="noStrike" sz="1200" u="none">
                <a:solidFill>
                  <a:srgbClr val="FFFFFF"/>
                </a:solidFill>
                <a:latin typeface="Calibri"/>
              </a:rPr>
              <a:t>100mg seroquel street value</a:t>
            </a:r>
            <a:br/>
            <a:r>
              <a:rPr b="false" i="false" strike="noStrike" sz="1200" u="none">
                <a:solidFill>
                  <a:srgbClr val="FFFFFF"/>
                </a:solidFill>
                <a:latin typeface="Calibri"/>
              </a:rPr>
              <a:t>seroquel xr 300 mg bipolar</a:t>
            </a:r>
            <a:br/>
            <a:r>
              <a:rPr b="false" i="false" strike="noStrike" sz="1200" u="none">
                <a:solidFill>
                  <a:srgbClr val="FFFFFF"/>
                </a:solidFill>
                <a:latin typeface="Calibri"/>
              </a:rPr>
              <a:t>purchase seroquel xr</a:t>
            </a:r>
            <a:br/>
            <a:r>
              <a:rPr b="false" i="false" strike="noStrike" sz="1200" u="none">
                <a:solidFill>
                  <a:srgbClr val="FFFFFF"/>
                </a:solidFill>
                <a:latin typeface="Calibri"/>
              </a:rPr>
              <a:t>taking 1000 mg seroquel</a:t>
            </a:r>
            <a:br/>
            <a:r>
              <a:rPr b="false" i="false" strike="noStrike" sz="1200" u="none">
                <a:solidFill>
                  <a:srgbClr val="FFFFFF"/>
                </a:solidFill>
                <a:latin typeface="Calibri"/>
              </a:rPr>
              <a:t>2014     ,Four decades ago Katherine took remarkable action of choosing tailor made pink denim jeans by your girlfriend overdue soulmate's Savile Line designer</a:t>
            </a:r>
            <a:br/>
            <a:r>
              <a:rPr b="false" i="false" strike="noStrike" sz="1200" u="none">
                <a:solidFill>
                  <a:srgbClr val="FFFFFF"/>
                </a:solidFill>
                <a:latin typeface="Calibri"/>
              </a:rPr>
              <a:t>there generic seroquel xr</a:t>
            </a:r>
            <a:br/>
            <a:r>
              <a:rPr b="false" i="false" strike="noStrike" sz="1200" u="none">
                <a:solidFill>
                  <a:srgbClr val="FFFFFF"/>
                </a:solidFill>
                <a:latin typeface="Calibri"/>
              </a:rPr>
              <a:t>If the unhurried denies having a self-annihilation drawing, take nigh opposite plans for the coming and accompaniment systems</a:t>
            </a:r>
            <a:br/>
            <a:r>
              <a:rPr b="false" i="false" strike="noStrike" sz="1200" u="none">
                <a:solidFill>
                  <a:srgbClr val="FFFFFF"/>
                </a:solidFill>
                <a:latin typeface="Calibri"/>
              </a:rPr>
              <a:t>when will seroquel xr become generic</a:t>
            </a:r>
            <a:br/>
            <a:r>
              <a:rPr b="false" i="false" strike="noStrike" sz="1200" u="none">
                <a:solidFill>
                  <a:srgbClr val="FFFFFF"/>
                </a:solidFill>
                <a:latin typeface="Calibri"/>
              </a:rPr>
              <a:t>In either case I think an adjustment needs to be made</a:t>
            </a:r>
            <a:br/>
            <a:r>
              <a:rPr b="false" i="false" strike="noStrike" sz="1200" u="none">
                <a:solidFill>
                  <a:srgbClr val="FFFFFF"/>
                </a:solidFill>
                <a:latin typeface="Calibri"/>
              </a:rPr>
              <a:t>seroquel 400 street price</a:t>
            </a:r>
            <a:br/>
            <a:r>
              <a:rPr b="false" i="false" strike="noStrike" sz="1200" u="none">
                <a:solidFill>
                  <a:srgbClr val="FFFFFF"/>
                </a:solidFill>
                <a:latin typeface="Calibri"/>
              </a:rPr>
              <a:t>seroquel costco</a:t>
            </a:r>
            <a:br/>
            <a:r>
              <a:rPr b="false" i="false" strike="noStrike" sz="1200" u="none">
                <a:solidFill>
                  <a:srgbClr val="FFFFFF"/>
                </a:solidFill>
                <a:latin typeface="Calibri"/>
              </a:rPr>
              <a:t>25 mg seroquel as a sleep aid</a:t>
            </a:r>
            <a:br/>
            <a:r>
              <a:rPr b="false" i="false" strike="noStrike" sz="1200" u="none">
                <a:solidFill>
                  <a:srgbClr val="FFFFFF"/>
                </a:solidFill>
                <a:latin typeface="Calibri"/>
              </a:rPr>
              <a:t>quetiapine fumarate generic cost</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Before Pristiq I had no energy and was very low</a:t>
            </a:r>
            <a:br/>
            <a:r>
              <a:rPr b="false" i="false" strike="noStrike" sz="1200" u="none">
                <a:solidFill>
                  <a:srgbClr val="FFFFFF"/>
                </a:solidFill>
                <a:latin typeface="Calibri"/>
              </a:rPr>
              <a:t>seroquel 200 mg 30 film tablet fiyat俚seroquel xr 300 mg para que sirve</a:t>
            </a:r>
            <a:br/>
            <a:r>
              <a:rPr b="false" i="false" strike="noStrike" sz="1200" u="none">
                <a:solidFill>
                  <a:srgbClr val="FFFFFF"/>
                </a:solidFill>
                <a:latin typeface="Calibri"/>
              </a:rPr>
              <a:t>how much does seroquel cost in canada</a:t>
            </a:r>
            <a:br/>
            <a:r>
              <a:rPr b="false" i="false" strike="noStrike" sz="1200" u="none">
                <a:solidFill>
                  <a:srgbClr val="FFFFFF"/>
                </a:solidFill>
                <a:latin typeface="Calibri"/>
              </a:rPr>
              <a:t>I was met with some resistance, but when the clerk looked it up - it was there</a:t>
            </a:r>
            <a:br/>
            <a:r>
              <a:rPr b="false" i="false" strike="noStrike" sz="1200" u="none">
                <a:solidFill>
                  <a:srgbClr val="FFFFFF"/>
                </a:solidFill>
                <a:latin typeface="Calibri"/>
              </a:rPr>
              <a:t>average dose of seroquel for depression</a:t>
            </a:r>
            <a:br/>
            <a:r>
              <a:rPr b="false" i="false" strike="noStrike" sz="1200" u="none">
                <a:solidFill>
                  <a:srgbClr val="FFFFFF"/>
                </a:solidFill>
                <a:latin typeface="Calibri"/>
              </a:rPr>
              <a:t>xr 300 seroquel</a:t>
            </a:r>
            <a:br/>
            <a:r>
              <a:rPr b="false" i="false" strike="noStrike" sz="1200" u="none">
                <a:solidFill>
                  <a:srgbClr val="FFFFFF"/>
                </a:solidFill>
                <a:latin typeface="Calibri"/>
              </a:rPr>
              <a:t>More research is therefore required before we can say whether the increased risk of preterm birth in this study was linked to amoxicillin or to other factors such as the mother&amp;rsquo;s health.</a:t>
            </a:r>
            <a:br/>
            <a:r>
              <a:rPr b="false" i="false" strike="noStrike" sz="1200" u="none">
                <a:solidFill>
                  <a:srgbClr val="FFFFFF"/>
                </a:solidFill>
                <a:latin typeface="Calibri"/>
              </a:rPr>
              <a:t>quetiapine costco</a:t>
            </a:r>
            <a:br/>
            <a:r>
              <a:rPr b="false" i="false" strike="noStrike" sz="1200" u="none">
                <a:solidFill>
                  <a:srgbClr val="FFFFFF"/>
                </a:solidFill>
                <a:latin typeface="Calibri"/>
              </a:rPr>
              <a:t>seroquel 100 get you high</a:t>
            </a:r>
            <a:br/>
            <a:r>
              <a:rPr b="false" i="false" strike="noStrike" sz="1200" u="none">
                <a:solidFill>
                  <a:srgbClr val="FFFFFF"/>
                </a:solidFill>
                <a:latin typeface="Calibri"/>
              </a:rPr>
              <a:t>seroquel xr 50mg tab</a:t>
            </a:r>
            <a:br/>
            <a:r>
              <a:rPr b="false" i="false" strike="noStrike" sz="1200" u="none">
                <a:solidFill>
                  <a:srgbClr val="FFFFFF"/>
                </a:solidFill>
                <a:latin typeface="Calibri"/>
              </a:rPr>
              <a:t>buy quetiapine online uk</a:t>
            </a:r>
            <a:br/>
            <a:r>
              <a:rPr b="false" i="false" strike="noStrike" sz="1200" u="none">
                <a:solidFill>
                  <a:srgbClr val="FFFFFF"/>
                </a:solidFill>
                <a:latin typeface="Calibri"/>
              </a:rPr>
              <a:t>Answer: The entire breast is removed along with underlying muscles, fascia, and associated lymph nodes</a:t>
            </a:r>
            <a:br/>
            <a:r>
              <a:rPr b="false" i="false" strike="noStrike" sz="1200" u="none">
                <a:solidFill>
                  <a:srgbClr val="FFFFFF"/>
                </a:solidFill>
                <a:latin typeface="Calibri"/>
              </a:rPr>
              <a:t>10 000 mg seroquel</a:t>
            </a:r>
            <a:br/>
            <a:r>
              <a:rPr b="false" i="false" strike="noStrike" sz="1200" u="none">
                <a:solidFill>
                  <a:srgbClr val="FFFFFF"/>
                </a:solidFill>
                <a:latin typeface="Calibri"/>
              </a:rPr>
              <a:t>Can you also address this for me? I would greatly appreciate any help in proving myself</a:t>
            </a:r>
            <a:br/>
            <a:r>
              <a:rPr b="false" i="false" strike="noStrike" sz="1200" u="none">
                <a:solidFill>
                  <a:srgbClr val="FFFFFF"/>
                </a:solidFill>
                <a:latin typeface="Calibri"/>
              </a:rPr>
              <a:t>seroquel xr dose</a:t>
            </a:r>
            <a:br/>
            <a:r>
              <a:rPr b="false" i="false" strike="noStrike" sz="1200" u="none">
                <a:solidFill>
                  <a:srgbClr val="FFFFFF"/>
                </a:solidFill>
                <a:latin typeface="Calibri"/>
              </a:rPr>
              <a:t>Since the introduction of PROZAC, systemic reactions,possibly related to vasculitis and including lupus-like syndrome, havedeveloped in patients with rash</a:t>
            </a:r>
            <a:br/>
            <a:r>
              <a:rPr b="false" i="false" strike="noStrike" sz="1200" u="none">
                <a:solidFill>
                  <a:srgbClr val="FFFFFF"/>
                </a:solidFill>
                <a:latin typeface="Calibri"/>
              </a:rPr>
              <a:t>seroquel xr 50mg</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quetiapine prices pharmacy</a:t>
            </a:r>
            <a:br/>
            <a:r>
              <a:rPr b="false" i="false" strike="noStrike" sz="1200" u="none">
                <a:solidFill>
                  <a:srgbClr val="FFFFFF"/>
                </a:solidFill>
                <a:latin typeface="Calibri"/>
              </a:rPr>
              <a:t>how much does seroquel 100mg cost</a:t>
            </a:r>
            <a:br/>
            <a:r>
              <a:rPr b="false" i="false" strike="noStrike" sz="1200" u="none">
                <a:solidFill>
                  <a:srgbClr val="FFFFFF"/>
                </a:solidFill>
                <a:latin typeface="Calibri"/>
              </a:rPr>
              <a:t>Niezbyt czo zaburzenia odkowo-jelitowe (b�le brzucha, nudnoci, wymioty, biegunka)</a:t>
            </a:r>
            <a:br/>
            <a:r>
              <a:rPr b="false" i="false" strike="noStrike" sz="1200" u="none">
                <a:solidFill>
                  <a:srgbClr val="FFFFFF"/>
                </a:solidFill>
                <a:latin typeface="Calibri"/>
              </a:rPr>
              <a:t>seroquel xr annual sales</a:t>
            </a:r>
            <a:br/>
            <a:r>
              <a:rPr b="false" i="false" strike="noStrike" sz="1200" u="none">
                <a:solidFill>
                  <a:srgbClr val="FFFFFF"/>
                </a:solidFill>
                <a:latin typeface="Calibri"/>
              </a:rPr>
              <a:t>seroquel dose for bipolar depression</a:t>
            </a:r>
            <a:br/>
            <a:r>
              <a:rPr b="false" i="false" strike="noStrike" sz="1200" u="none">
                <a:solidFill>
                  <a:srgbClr val="FFFFFF"/>
                </a:solidFill>
                <a:latin typeface="Calibri"/>
              </a:rPr>
              <a:t>seroquel xr mail order</a:t>
            </a:r>
            <a:br/>
            <a:r>
              <a:rPr b="false" i="false" strike="noStrike" sz="1200" u="none">
                <a:solidFill>
                  <a:srgbClr val="FFFFFF"/>
                </a:solidFill>
                <a:latin typeface="Calibri"/>
              </a:rPr>
              <a:t>seroquel xr discount coupon</a:t>
            </a:r>
            <a:br/>
            <a:r>
              <a:rPr b="false" i="false" strike="noStrike" sz="1200" u="none">
                <a:solidFill>
                  <a:srgbClr val="FFFFFF"/>
                </a:solidFill>
                <a:latin typeface="Calibri"/>
              </a:rPr>
              <a:t>quetiapine weight gain 25 mg</a:t>
            </a:r>
            <a:br/>
            <a:r>
              <a:rPr b="false" i="false" strike="noStrike" sz="1200" u="none">
                <a:solidFill>
                  <a:srgbClr val="FFFFFF"/>
                </a:solidFill>
                <a:latin typeface="Calibri"/>
              </a:rPr>
              <a:t>To act  quickly if your observations indicate immediate medical attention is  needed</a:t>
            </a:r>
            <a:br/>
            <a:r>
              <a:rPr b="false" i="false" strike="noStrike" sz="1200" u="none">
                <a:solidFill>
                  <a:srgbClr val="FFFFFF"/>
                </a:solidFill>
                <a:latin typeface="Calibri"/>
              </a:rPr>
              <a:t>quetiapine xl half life</a:t>
            </a:r>
            <a:br/>
            <a:r>
              <a:rPr b="false" i="false" strike="noStrike" sz="1200" u="none">
                <a:solidFill>
                  <a:srgbClr val="FFFFFF"/>
                </a:solidFill>
                <a:latin typeface="Calibri"/>
              </a:rPr>
              <a:t>seroquel xr 300mg pret</a:t>
            </a:r>
            <a:br/>
            <a:r>
              <a:rPr b="false" i="false" strike="noStrike" sz="1200" u="none">
                <a:solidFill>
                  <a:srgbClr val="FFFFFF"/>
                </a:solidFill>
                <a:latin typeface="Calibri"/>
              </a:rPr>
              <a:t>This sets a limit on how much you will have to pay</a:t>
            </a:r>
            <a:br/>
            <a:r>
              <a:rPr b="false" i="false" strike="noStrike" sz="1200" u="none">
                <a:solidFill>
                  <a:srgbClr val="FFFFFF"/>
                </a:solidFill>
                <a:latin typeface="Calibri"/>
              </a:rPr>
              <a:t>seroquel online coupons</a:t>
            </a:r>
            <a:br/>
            <a:r>
              <a:rPr b="false" i="false" strike="noStrike" sz="1200" u="none">
                <a:solidFill>
                  <a:srgbClr val="FFFFFF"/>
                </a:solidFill>
                <a:latin typeface="Calibri"/>
              </a:rPr>
              <a:t>&amp;ldquo;It&amp;rsquo;s just a creepy picture</a:t>
            </a:r>
            <a:br/>
            <a:r>
              <a:rPr b="false" i="false" strike="noStrike" sz="1200" u="none">
                <a:solidFill>
                  <a:srgbClr val="FFFFFF"/>
                </a:solidFill>
                <a:latin typeface="Calibri"/>
              </a:rPr>
              <a:t>buy seroquel xr online</a:t>
            </a:r>
            <a:br/>
            <a:r>
              <a:rPr b="false" i="false" strike="noStrike" sz="1200" u="none">
                <a:solidFill>
                  <a:srgbClr val="FFFFFF"/>
                </a:solidFill>
                <a:latin typeface="Calibri"/>
              </a:rPr>
              <a:t>mail order seroquel</a:t>
            </a:r>
            <a:br/>
            <a:r>
              <a:rPr b="false" i="false" strike="noStrike" sz="1200" u="none">
                <a:solidFill>
                  <a:srgbClr val="FFFFFF"/>
                </a:solidFill>
                <a:latin typeface="Calibri"/>
              </a:rPr>
              <a:t>seroquel xr dosage for major depression</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seroquel xr 100 mg for sleep</a:t>
            </a:r>
            <a:br/>
            <a:r>
              <a:rPr b="false" i="false" strike="noStrike" sz="1200" u="none">
                <a:solidFill>
                  <a:srgbClr val="FFFFFF"/>
                </a:solidFill>
                <a:latin typeface="Calibri"/>
              </a:rPr>
              <a:t>quetiapine tablets</a:t>
            </a:r>
            <a:br/>
            <a:r>
              <a:rPr b="false" i="false" strike="noStrike" sz="1200" u="none">
                <a:solidFill>
                  <a:srgbClr val="FFFFFF"/>
                </a:solidFill>
                <a:latin typeface="Calibri"/>
              </a:rPr>
              <a:t>I'm at Liverpool University buy cheap amoxicillin / clavulanate The Ogio may be brimming with thoughtful features, but it pales in comparison to the R25 from Kriega</a:t>
            </a:r>
            <a:br/>
            <a:r>
              <a:rPr b="false" i="false" strike="noStrike" sz="1200" u="none">
                <a:solidFill>
                  <a:srgbClr val="FFFFFF"/>
                </a:solidFill>
                <a:latin typeface="Calibri"/>
              </a:rPr>
              <a:t>seroquel prescription assistance</a:t>
            </a:r>
            <a:br/>
            <a:r>
              <a:rPr b="false" i="false" strike="noStrike" sz="1200" u="none">
                <a:solidFill>
                  <a:srgbClr val="FFFFFF"/>
                </a:solidFill>
                <a:latin typeface="Calibri"/>
              </a:rPr>
              <a:t>seroquel xr doses</a:t>
            </a:r>
            <a:br/>
            <a:r>
              <a:rPr b="false" i="false" strike="noStrike" sz="1200" u="none">
                <a:solidFill>
                  <a:srgbClr val="FFFFFF"/>
                </a:solidFill>
                <a:latin typeface="Calibri"/>
              </a:rPr>
              <a:t>I was on Zoloft (150 mg) for about 11 years</a:t>
            </a:r>
            <a:br/>
            <a:r>
              <a:rPr b="false" i="false" strike="noStrike" sz="1200" u="none">
                <a:solidFill>
                  <a:srgbClr val="FFFFFF"/>
                </a:solidFill>
                <a:latin typeface="Calibri"/>
              </a:rPr>
              <a:t>seroquel generic date</a:t>
            </a:r>
            <a:br/>
            <a:r>
              <a:rPr b="false" i="false" strike="noStrike" sz="1200" u="none">
                <a:solidFill>
                  <a:srgbClr val="FFFFFF"/>
                </a:solidFill>
                <a:latin typeface="Calibri"/>
              </a:rPr>
              <a:t>seroquel buy online uk</a:t>
            </a:r>
            <a:br/>
            <a:r>
              <a:rPr b="false" i="false" strike="noStrike" sz="1200" u="none">
                <a:solidFill>
                  <a:srgbClr val="FFFFFF"/>
                </a:solidFill>
                <a:latin typeface="Calibri"/>
              </a:rPr>
              <a:t>seroquel prolong 300 mg kosten</a:t>
            </a:r>
            <a:br/>
            <a:r>
              <a:rPr b="false" i="false" strike="noStrike" sz="1200" u="none">
                <a:solidFill>
                  <a:srgbClr val="FFFFFF"/>
                </a:solidFill>
                <a:latin typeface="Calibri"/>
              </a:rPr>
              <a:t>generic quetiapine fumarate</a:t>
            </a:r>
            <a:br/>
            <a:r>
              <a:rPr b="false" i="false" strike="noStrike" sz="1200" u="none">
                <a:solidFill>
                  <a:srgbClr val="FFFFFF"/>
                </a:solidFill>
                <a:latin typeface="Calibri"/>
              </a:rPr>
              <a:t>Make them incapable of serving their purpose athletes to practice however if you want to boost sex drive whether you will notice several inches of increased size.</a:t>
            </a:r>
            <a:br/>
            <a:r>
              <a:rPr b="false" i="false" strike="noStrike" sz="1200" u="none">
                <a:solidFill>
                  <a:srgbClr val="FFFFFF"/>
                </a:solidFill>
                <a:latin typeface="Calibri"/>
              </a:rPr>
              <a:t>is 100mg of seroquel a high dose</a:t>
            </a:r>
            <a:br/>
            <a:r>
              <a:rPr b="false" i="false" strike="noStrike" sz="1200" u="none">
                <a:solidFill>
                  <a:srgbClr val="FFFFFF"/>
                </a:solidFill>
                <a:latin typeface="Calibri"/>
              </a:rPr>
              <a:t>25 mg seroquel price</a:t>
            </a:r>
            <a:br/>
            <a:r>
              <a:rPr b="false" i="false" strike="noStrike" sz="1200" u="none">
                <a:solidFill>
                  <a:srgbClr val="FFFFFF"/>
                </a:solidFill>
                <a:latin typeface="Calibri"/>
              </a:rPr>
              <a:t>Curing scabies is rather easy with the administration of prescription scabicide drugs</a:t>
            </a:r>
            <a:br/>
            <a:r>
              <a:rPr b="false" i="false" strike="noStrike" sz="1200" u="none">
                <a:solidFill>
                  <a:srgbClr val="FFFFFF"/>
                </a:solidFill>
                <a:latin typeface="Calibri"/>
              </a:rPr>
              <a:t>seroquel xr cost australia</a:t>
            </a:r>
            <a:br/>
            <a:r>
              <a:rPr b="false" i="false" strike="noStrike" sz="1200" u="none">
                <a:solidFill>
                  <a:srgbClr val="FFFFFF"/>
                </a:solidFill>
                <a:latin typeface="Calibri"/>
              </a:rPr>
              <a:t>seroquel 5 mg</a:t>
            </a:r>
            <a:br/>
            <a:r>
              <a:rPr b="false" i="false" strike="noStrike" sz="1200" u="none">
                <a:solidFill>
                  <a:srgbClr val="FFFFFF"/>
                </a:solidFill>
                <a:latin typeface="Calibri"/>
              </a:rPr>
              <a:t>This event will be co-hosted by National Parks Conservation Association.</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seroquel prescription discounts</a:t>
            </a:r>
            <a:br/>
            <a:r>
              <a:rPr b="false" i="false" strike="noStrike" sz="1200" u="none">
                <a:solidFill>
                  <a:srgbClr val="FFFFFF"/>
                </a:solidFill>
                <a:latin typeface="Calibri"/>
              </a:rPr>
              <a:t>WHATEVER YOU NEED TO GET THROUGH IT KEEP GOING I had to stop all caffiene and alcohol, my system wouldn't tolerate it</a:t>
            </a:r>
            <a:br/>
            <a:r>
              <a:rPr b="false" i="false" strike="noStrike" sz="1200" u="none">
                <a:solidFill>
                  <a:srgbClr val="FFFFFF"/>
                </a:solidFill>
                <a:latin typeface="Calibri"/>
              </a:rPr>
              <a:t>seroquel 100mg cheap</a:t>
            </a:r>
            <a:br/>
            <a:r>
              <a:rPr b="false" i="false" strike="noStrike" sz="1200" u="none">
                <a:solidFill>
                  <a:srgbClr val="FFFFFF"/>
                </a:solidFill>
                <a:latin typeface="Calibri"/>
              </a:rPr>
              <a:t>seroquel 100 mg tabletas</a:t>
            </a:r>
            <a:br/>
            <a:r>
              <a:rPr b="false" i="false" strike="noStrike" sz="1200" u="none">
                <a:solidFill>
                  <a:srgbClr val="FFFFFF"/>
                </a:solidFill>
                <a:latin typeface="Calibri"/>
              </a:rPr>
              <a:t>seroquel xr 400 mg retard tabletta</a:t>
            </a:r>
            <a:br/>
            <a:r>
              <a:rPr b="false" i="false" strike="noStrike" sz="1200" u="none">
                <a:solidFill>
                  <a:srgbClr val="FFFFFF"/>
                </a:solidFill>
                <a:latin typeface="Calibri"/>
              </a:rPr>
              <a:t>He won't take anything orally because of his gums, won't even eat</a:t>
            </a:r>
            <a:br/>
            <a:r>
              <a:rPr b="false" i="false" strike="noStrike" sz="1200" u="none">
                <a:solidFill>
                  <a:srgbClr val="FFFFFF"/>
                </a:solidFill>
                <a:latin typeface="Calibri"/>
              </a:rPr>
              <a:t>are 150 mg of seroquel too much</a:t>
            </a:r>
            <a:br/>
            <a:r>
              <a:rPr b="false" i="false" strike="noStrike" sz="1200" u="none">
                <a:solidFill>
                  <a:srgbClr val="FFFFFF"/>
                </a:solidFill>
                <a:latin typeface="Calibri"/>
              </a:rPr>
              <a:t>seroquel 300</a:t>
            </a:r>
            <a:br/>
            <a:r>
              <a:rPr b="false" i="false" strike="noStrike" sz="1200" u="none">
                <a:solidFill>
                  <a:srgbClr val="FFFFFF"/>
                </a:solidFill>
                <a:latin typeface="Calibri"/>
              </a:rPr>
              <a:t>Therefore, it is important to undergo regular ultrasound monitoring to detect IUGR in time and manage it appropriately.</a:t>
            </a:r>
            <a:br/>
            <a:r>
              <a:rPr b="false" i="false" strike="noStrike" sz="1200" u="none">
                <a:solidFill>
                  <a:srgbClr val="FFFFFF"/>
                </a:solidFill>
                <a:latin typeface="Calibri"/>
              </a:rPr>
              <a:t>seroquel xr dosage forms</a:t>
            </a:r>
            <a:br/>
            <a:r>
              <a:rPr b="false" i="false" strike="noStrike" sz="1200" u="none">
                <a:solidFill>
                  <a:srgbClr val="FFFFFF"/>
                </a:solidFill>
                <a:latin typeface="Calibri"/>
              </a:rPr>
              <a:t>seroquel xr dose for bipolar depression</a:t>
            </a:r>
            <a:br/>
            <a:r>
              <a:rPr b="false" i="false" strike="noStrike" sz="1200" u="none">
                <a:solidFill>
                  <a:srgbClr val="FFFFFF"/>
                </a:solidFill>
                <a:latin typeface="Calibri"/>
              </a:rPr>
              <a:t>Caduet is used to treat chronic angina.</a:t>
            </a:r>
            <a:br/>
            <a:r>
              <a:rPr b="false" i="false" strike="noStrike" sz="1200" u="none">
                <a:solidFill>
                  <a:srgbClr val="FFFFFF"/>
                </a:solidFill>
                <a:latin typeface="Calibri"/>
              </a:rPr>
              <a:t>generic seroquel coupons</a:t>
            </a:r>
            <a:br/>
            <a:r>
              <a:rPr b="false" i="false" strike="noStrike" sz="1200" u="none">
                <a:solidFill>
                  <a:srgbClr val="FFFFFF"/>
                </a:solidFill>
                <a:latin typeface="Calibri"/>
              </a:rPr>
              <a:t>quetiapine 50 mg high</a:t>
            </a:r>
            <a:br/>
            <a:r>
              <a:rPr b="false" i="false" strike="noStrike" sz="1200" u="none">
                <a:solidFill>
                  <a:srgbClr val="FFFFFF"/>
                </a:solidFill>
                <a:latin typeface="Calibri"/>
              </a:rPr>
              <a:t>seroquel 300 mg price</a:t>
            </a:r>
            <a:br/>
            <a:r>
              <a:rPr b="false" i="false" strike="noStrike" sz="1200" u="none">
                <a:solidFill>
                  <a:srgbClr val="FFFFFF"/>
                </a:solidFill>
                <a:latin typeface="Calibri"/>
              </a:rPr>
              <a:t>quetiapine fumarate 25 mg tab</a:t>
            </a:r>
            <a:br/>
            <a:r>
              <a:rPr b="false" i="false" strike="noStrike" sz="1200" u="none">
                <a:solidFill>
                  <a:srgbClr val="FFFFFF"/>
                </a:solidFill>
                <a:latin typeface="Calibri"/>
              </a:rPr>
              <a:t>what is quetiapine fumarate 50 mg</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249, 258 New York, Plenum, 1985</a:t>
            </a:r>
            <a:br/>
            <a:r>
              <a:rPr b="false" i="false" strike="noStrike" sz="1200" u="none">
                <a:solidFill>
                  <a:srgbClr val="FFFFFF"/>
                </a:solidFill>
                <a:latin typeface="Calibri"/>
              </a:rPr>
              <a:t>seroquel 300 mg xr</a:t>
            </a:r>
            <a:br/>
            <a:r>
              <a:rPr b="false" i="false" strike="noStrike" sz="1200" u="none">
                <a:solidFill>
                  <a:srgbClr val="FFFFFF"/>
                </a:solidFill>
                <a:latin typeface="Calibri"/>
              </a:rPr>
              <a:t>buy seroquel xr</a:t>
            </a:r>
            <a:br/>
            <a:r>
              <a:rPr b="false" i="false" strike="noStrike" sz="1200" u="none">
                <a:solidFill>
                  <a:srgbClr val="FFFFFF"/>
                </a:solidFill>
                <a:latin typeface="Calibri"/>
              </a:rPr>
              <a:t>is 300mg of seroquel a lot</a:t>
            </a:r>
            <a:br/>
            <a:r>
              <a:rPr b="false" i="false" strike="noStrike" sz="1200" u="none">
                <a:solidFill>
                  <a:srgbClr val="FFFFFF"/>
                </a:solidFill>
                <a:latin typeface="Calibri"/>
              </a:rPr>
              <a:t>600 mg seroquel prolong</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2015-12-20T01:17:06+04:00</dcterms:created>
  <dcterms:modified xsi:type="dcterms:W3CDTF">2015-12-20T01:17:06+04:00</dcterms:modified>
  <dc:title>Seroquel Discount Cards - Seroquel 100 Get You High</dc:title>
  <dc:description>Seroquel 400 mg price, 50 mg seroquel anxiety, seroquel prescription, buy quetiapine, does 25mg of seroquel cause weight gain, low cost seroquel xr, seroquel 300 mg xr</dc:description>
  <dc:subject>Seroquel Discount Cards - Seroquel 100 Get You High</dc:subject>
  <cp:keywords>generic form of seroquel xr, seroquel 250 mg, seroquel xr generic release date, buy quetiapine india, seroquel xr going generic, there generic seroquel xr, xr 300 seroquel, how much does seroquel 100mg cost, seroquel generic date, seroquel prescription discounts</cp:keywords>
  <cp:category/>
</cp:coreProperties>
</file>