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40.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41.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42.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43.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44.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45.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46.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47.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48.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49.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50.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51.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52.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53.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54.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Quetiapine Tablets Dosage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street price of seroquel 300</a:t>
            </a:r>
            <a:br/>
            <a:r>
              <a:rPr b="false" i="false" strike="noStrike" sz="1200" u="none">
                <a:solidFill>
                  <a:srgbClr val="FFFFFF"/>
                </a:solidFill>
                <a:latin typeface="Calibri"/>
              </a:rPr>
              <a:t>In another study, 25 infants whose mothers took a tricyclic antidepressant during pregnancy and lactation were tested formally between 15 to 71 months and found to have normal growth and development</a:t>
            </a:r>
            <a:br/>
            <a:r>
              <a:rPr b="false" i="false" strike="noStrike" sz="1200" u="none">
                <a:solidFill>
                  <a:srgbClr val="FFFFFF"/>
                </a:solidFill>
                <a:latin typeface="Calibri"/>
              </a:rPr>
              <a:t>seroquel xr doses available</a:t>
            </a:r>
            <a:br/>
            <a:r>
              <a:rPr b="false" i="false" strike="noStrike" sz="1200" u="none">
                <a:solidFill>
                  <a:srgbClr val="FFFFFF"/>
                </a:solidFill>
                <a:latin typeface="Calibri"/>
              </a:rPr>
              <a:t>However, it is more likely   to increase sensitivity to the sun, or cause sunburns</a:t>
            </a:r>
            <a:br/>
            <a:r>
              <a:rPr b="false" i="false" strike="noStrike" sz="1200" u="none">
                <a:solidFill>
                  <a:srgbClr val="FFFFFF"/>
                </a:solidFill>
                <a:latin typeface="Calibri"/>
              </a:rPr>
              <a:t>buy cheap seroquel</a:t>
            </a:r>
            <a:br/>
            <a:r>
              <a:rPr b="false" i="false" strike="noStrike" sz="1200" u="none">
                <a:solidFill>
                  <a:srgbClr val="FFFFFF"/>
                </a:solidFill>
                <a:latin typeface="Calibri"/>
              </a:rPr>
              <a:t>seroquel 200 mg price</a:t>
            </a:r>
            <a:br/>
            <a:r>
              <a:rPr b="false" i="false" strike="noStrike" sz="1200" u="none">
                <a:solidFill>
                  <a:srgbClr val="FFFFFF"/>
                </a:solidFill>
                <a:latin typeface="Calibri"/>
              </a:rPr>
              <a:t>seroquel xr 400mg</a:t>
            </a:r>
            <a:br/>
            <a:r>
              <a:rPr b="false" i="false" strike="noStrike" sz="1200" u="none">
                <a:solidFill>
                  <a:srgbClr val="FFFFFF"/>
                </a:solidFill>
                <a:latin typeface="Calibri"/>
              </a:rPr>
              <a:t>seroquel xr 300 mg overdose</a:t>
            </a:r>
            <a:br/>
            <a:r>
              <a:rPr b="false" i="false" strike="noStrike" sz="1200" u="none">
                <a:solidFill>
                  <a:srgbClr val="FFFFFF"/>
                </a:solidFill>
                <a:latin typeface="Calibri"/>
              </a:rPr>
              <a:t>Since I stopped the cytomel dizziness had subsided</a:t>
            </a:r>
            <a:br/>
            <a:r>
              <a:rPr b="false" i="false" strike="noStrike" sz="1200" u="none">
                <a:solidFill>
                  <a:srgbClr val="FFFFFF"/>
                </a:solidFill>
                <a:latin typeface="Calibri"/>
              </a:rPr>
              <a:t>how much does seroquel xr 150 mg cost</a:t>
            </a:r>
            <a:br/>
            <a:r>
              <a:rPr b="false" i="false" strike="noStrike" sz="1200" u="none">
                <a:solidFill>
                  <a:srgbClr val="FFFFFF"/>
                </a:solidFill>
                <a:latin typeface="Calibri"/>
              </a:rPr>
              <a:t>seroquel xro 25 mg</a:t>
            </a:r>
            <a:br/>
            <a:r>
              <a:rPr b="false" i="false" strike="noStrike" sz="1200" u="none">
                <a:solidFill>
                  <a:srgbClr val="FFFFFF"/>
                </a:solidFill>
                <a:latin typeface="Calibri"/>
              </a:rPr>
              <a:t>seroquel zoloft combination</a:t>
            </a:r>
            <a:br/>
            <a:r>
              <a:rPr b="false" i="false" strike="noStrike" sz="1200" u="none">
                <a:solidFill>
                  <a:srgbClr val="FFFFFF"/>
                </a:solidFill>
                <a:latin typeface="Calibri"/>
              </a:rPr>
              <a:t>Over time, close friends and relatives can contract it this way, too</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seroquel xr 300mg</a:t>
            </a:r>
            <a:br/>
            <a:r>
              <a:rPr b="false" i="false" strike="noStrike" sz="1200" u="none">
                <a:solidFill>
                  <a:srgbClr val="FFFFFF"/>
                </a:solidFill>
                <a:latin typeface="Calibri"/>
              </a:rPr>
              <a:t>Thank you for every other excellent post</a:t>
            </a:r>
            <a:br/>
            <a:r>
              <a:rPr b="false" i="false" strike="noStrike" sz="1200" u="none">
                <a:solidFill>
                  <a:srgbClr val="FFFFFF"/>
                </a:solidFill>
                <a:latin typeface="Calibri"/>
              </a:rPr>
              <a:t>seroquel xr price canada</a:t>
            </a:r>
            <a:br/>
            <a:r>
              <a:rPr b="false" i="false" strike="noStrike" sz="1200" u="none">
                <a:solidFill>
                  <a:srgbClr val="FFFFFF"/>
                </a:solidFill>
                <a:latin typeface="Calibri"/>
              </a:rPr>
              <a:t>i didnt know about that side effect for a long time</a:t>
            </a:r>
            <a:br/>
            <a:r>
              <a:rPr b="false" i="false" strike="noStrike" sz="1200" u="none">
                <a:solidFill>
                  <a:srgbClr val="FFFFFF"/>
                </a:solidFill>
                <a:latin typeface="Calibri"/>
              </a:rPr>
              <a:t>seroquel xr 50 mg uses</a:t>
            </a:r>
            <a:br/>
            <a:r>
              <a:rPr b="false" i="false" strike="noStrike" sz="1200" u="none">
                <a:solidFill>
                  <a:srgbClr val="FFFFFF"/>
                </a:solidFill>
                <a:latin typeface="Calibri"/>
              </a:rPr>
              <a:t>My skin got used to retin-a last week and i thought i should apply a little more on my breakouts (which also included my neck where i got my red patch), one day i even applied retin- a in the morning</a:t>
            </a:r>
            <a:br/>
            <a:r>
              <a:rPr b="false" i="false" strike="noStrike" sz="1200" u="none">
                <a:solidFill>
                  <a:srgbClr val="FFFFFF"/>
                </a:solidFill>
                <a:latin typeface="Calibri"/>
              </a:rPr>
              <a:t>seroquel rx</a:t>
            </a:r>
            <a:br/>
            <a:r>
              <a:rPr b="false" i="false" strike="noStrike" sz="1200" u="none">
                <a:solidFill>
                  <a:srgbClr val="FFFFFF"/>
                </a:solidFill>
                <a:latin typeface="Calibri"/>
              </a:rPr>
              <a:t>best price seroquel xr 300mg</a:t>
            </a:r>
            <a:br/>
            <a:r>
              <a:rPr b="false" i="false" strike="noStrike" sz="1200" u="none">
                <a:solidFill>
                  <a:srgbClr val="FFFFFF"/>
                </a:solidFill>
                <a:latin typeface="Calibri"/>
              </a:rPr>
              <a:t>generic seroquel xr</a:t>
            </a:r>
            <a:br/>
            <a:r>
              <a:rPr b="false" i="false" strike="noStrike" sz="1200" u="none">
                <a:solidFill>
                  <a:srgbClr val="FFFFFF"/>
                </a:solidFill>
                <a:latin typeface="Calibri"/>
              </a:rPr>
              <a:t>seroquel 25</a:t>
            </a:r>
            <a:br/>
            <a:r>
              <a:rPr b="false" i="false" strike="noStrike" sz="1200" u="none">
                <a:solidFill>
                  <a:srgbClr val="FFFFFF"/>
                </a:solidFill>
                <a:latin typeface="Calibri"/>
              </a:rPr>
              <a:t>Why? Because itcatalyzed adesire to better understand my body,my health, and why my hair was falling out</a:t>
            </a:r>
            <a:br/>
            <a:r>
              <a:rPr b="false" i="false" strike="noStrike" sz="1200" u="none">
                <a:solidFill>
                  <a:srgbClr val="FFFFFF"/>
                </a:solidFill>
                <a:latin typeface="Calibri"/>
              </a:rPr>
              <a:t>seroquel mg for sleep</a:t>
            </a:r>
            <a:br/>
            <a:r>
              <a:rPr b="false" i="false" strike="noStrike" sz="1200" u="none">
                <a:solidFill>
                  <a:srgbClr val="FFFFFF"/>
                </a:solidFill>
                <a:latin typeface="Calibri"/>
              </a:rPr>
              <a:t>can seroquel 100 get you high</a:t>
            </a:r>
            <a:br/>
            <a:r>
              <a:rPr b="false" i="false" strike="noStrike" sz="1200" u="none">
                <a:solidFill>
                  <a:srgbClr val="FFFFFF"/>
                </a:solidFill>
                <a:latin typeface="Calibri"/>
              </a:rPr>
              <a:t>quetiapine fumarate 25mg for sleep</a:t>
            </a:r>
            <a:br/>
            <a:r>
              <a:rPr b="false" i="false" strike="noStrike" sz="1200" u="none">
                <a:solidFill>
                  <a:srgbClr val="FFFFFF"/>
                </a:solidFill>
                <a:latin typeface="Calibri"/>
              </a:rPr>
              <a:t>When increases in the dose of indomethacin are made, they should be made carefully and in small increments.</a:t>
            </a:r>
            <a:br/>
            <a:r>
              <a:rPr b="false" i="false" strike="noStrike" sz="1200" u="none">
                <a:solidFill>
                  <a:srgbClr val="FFFFFF"/>
                </a:solidFill>
                <a:latin typeface="Calibri"/>
              </a:rPr>
              <a:t>is there a generic version of seroquel xr</a:t>
            </a:r>
            <a:br/>
            <a:r>
              <a:rPr b="false" i="false" strike="noStrike" sz="1200" u="none">
                <a:solidFill>
                  <a:srgbClr val="FFFFFF"/>
                </a:solidFill>
                <a:latin typeface="Calibri"/>
              </a:rPr>
              <a:t>seroquel 200 mg effects</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12.5 mg seroquel elderly</a:t>
            </a:r>
            <a:br/>
            <a:r>
              <a:rPr b="false" i="false" strike="noStrike" sz="1200" u="none">
                <a:solidFill>
                  <a:srgbClr val="FFFFFF"/>
                </a:solidFill>
                <a:latin typeface="Calibri"/>
              </a:rPr>
              <a:t>seroquel xr us sales</a:t>
            </a:r>
            <a:br/>
            <a:r>
              <a:rPr b="false" i="false" strike="noStrike" sz="1200" u="none">
                <a:solidFill>
                  <a:srgbClr val="FFFFFF"/>
                </a:solidFill>
                <a:latin typeface="Calibri"/>
              </a:rPr>
              <a:t>The doctor or pharmacist who advises you will check to see if they are suitable for you specifically</a:t>
            </a:r>
            <a:br/>
            <a:r>
              <a:rPr b="false" i="false" strike="noStrike" sz="1200" u="none">
                <a:solidFill>
                  <a:srgbClr val="FFFFFF"/>
                </a:solidFill>
                <a:latin typeface="Calibri"/>
              </a:rPr>
              <a:t>quetiapine sr</a:t>
            </a:r>
            <a:br/>
            <a:r>
              <a:rPr b="false" i="false" strike="noStrike" sz="1200" u="none">
                <a:solidFill>
                  <a:srgbClr val="FFFFFF"/>
                </a:solidFill>
                <a:latin typeface="Calibri"/>
              </a:rPr>
              <a:t>quetiapine fumarate tablets 50mg</a:t>
            </a:r>
            <a:br/>
            <a:r>
              <a:rPr b="false" i="false" strike="noStrike" sz="1200" u="none">
                <a:solidFill>
                  <a:srgbClr val="FFFFFF"/>
                </a:solidFill>
                <a:latin typeface="Calibri"/>
              </a:rPr>
              <a:t>Adult dogs with weak immune systems can however develop generalized ringworm.</a:t>
            </a:r>
            <a:br/>
            <a:r>
              <a:rPr b="false" i="false" strike="noStrike" sz="1200" u="none">
                <a:solidFill>
                  <a:srgbClr val="FFFFFF"/>
                </a:solidFill>
                <a:latin typeface="Calibri"/>
              </a:rPr>
              <a:t>quetiapine xl overdose</a:t>
            </a:r>
            <a:br/>
            <a:r>
              <a:rPr b="false" i="false" strike="noStrike" sz="1200" u="none">
                <a:solidFill>
                  <a:srgbClr val="FFFFFF"/>
                </a:solidFill>
                <a:latin typeface="Calibri"/>
              </a:rPr>
              <a:t>price of seroquel in south africa</a:t>
            </a:r>
            <a:br/>
            <a:r>
              <a:rPr b="false" i="false" strike="noStrike" sz="1200" u="none">
                <a:solidFill>
                  <a:srgbClr val="FFFFFF"/>
                </a:solidFill>
                <a:latin typeface="Calibri"/>
              </a:rPr>
              <a:t>how to get seroquel prescription</a:t>
            </a:r>
            <a:br/>
            <a:r>
              <a:rPr b="false" i="false" strike="noStrike" sz="1200" u="none">
                <a:solidFill>
                  <a:srgbClr val="FFFFFF"/>
                </a:solidFill>
                <a:latin typeface="Calibri"/>
              </a:rPr>
              <a:t>It doesn't leave my hair for body and it was in the past month or so, it is very off.</a:t>
            </a:r>
            <a:br/>
            <a:r>
              <a:rPr b="false" i="false" strike="noStrike" sz="1200" u="none">
                <a:solidFill>
                  <a:srgbClr val="FFFFFF"/>
                </a:solidFill>
                <a:latin typeface="Calibri"/>
              </a:rPr>
              <a:t>cheaper version seroquel</a:t>
            </a:r>
            <a:br/>
            <a:r>
              <a:rPr b="false" i="false" strike="noStrike" sz="1200" u="none">
                <a:solidFill>
                  <a:srgbClr val="FFFFFF"/>
                </a:solidFill>
                <a:latin typeface="Calibri"/>
              </a:rPr>
              <a:t>price of seroquel</a:t>
            </a:r>
            <a:br/>
            <a:r>
              <a:rPr b="false" i="false" strike="noStrike" sz="1200" u="none">
                <a:solidFill>
                  <a:srgbClr val="FFFFFF"/>
                </a:solidFill>
                <a:latin typeface="Calibri"/>
              </a:rPr>
              <a:t>seroquel 300 mg</a:t>
            </a:r>
            <a:br/>
            <a:r>
              <a:rPr b="false" i="false" strike="noStrike" sz="1200" u="none">
                <a:solidFill>
                  <a:srgbClr val="FFFFFF"/>
                </a:solidFill>
                <a:latin typeface="Calibri"/>
              </a:rPr>
              <a:t>seroquel online canada</a:t>
            </a:r>
            <a:br/>
            <a:r>
              <a:rPr b="false" i="false" strike="noStrike" sz="1200" u="none">
                <a:solidFill>
                  <a:srgbClr val="FFFFFF"/>
                </a:solidFill>
                <a:latin typeface="Calibri"/>
              </a:rPr>
              <a:t>best price seroquel xr</a:t>
            </a:r>
            <a:br/>
            <a:r>
              <a:rPr b="false" i="false" strike="noStrike" sz="1200" u="none">
                <a:solidFill>
                  <a:srgbClr val="FFFFFF"/>
                </a:solidFill>
                <a:latin typeface="Calibri"/>
              </a:rPr>
              <a:t>seroquel 50 mg price</a:t>
            </a:r>
            <a:br/>
            <a:r>
              <a:rPr b="false" i="false" strike="noStrike" sz="1200" u="none">
                <a:solidFill>
                  <a:srgbClr val="FFFFFF"/>
                </a:solidFill>
                <a:latin typeface="Calibri"/>
              </a:rPr>
              <a:t>Ik wil zelf dat hij hier mee stopt, puur omdat het ook je lever wat aan doet</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astrazeneca seroquel xr coupons</a:t>
            </a:r>
            <a:br/>
            <a:r>
              <a:rPr b="false" i="false" strike="noStrike" sz="1200" u="none">
                <a:solidFill>
                  <a:srgbClr val="FFFFFF"/>
                </a:solidFill>
                <a:latin typeface="Calibri"/>
              </a:rPr>
              <a:t>seroquel price canada</a:t>
            </a:r>
            <a:br/>
            <a:r>
              <a:rPr b="false" i="false" strike="noStrike" sz="1200" u="none">
                <a:solidFill>
                  <a:srgbClr val="FFFFFF"/>
                </a:solidFill>
                <a:latin typeface="Calibri"/>
              </a:rPr>
              <a:t>I'd like to withdraw $100, please where to buy albendazole in garden grove ca fx "Today's announcement ..</a:t>
            </a:r>
            <a:br/>
            <a:r>
              <a:rPr b="false" i="false" strike="noStrike" sz="1200" u="none">
                <a:solidFill>
                  <a:srgbClr val="FFFFFF"/>
                </a:solidFill>
                <a:latin typeface="Calibri"/>
              </a:rPr>
              <a:t>25 mg seroquel for anxiety</a:t>
            </a:r>
            <a:br/>
            <a:r>
              <a:rPr b="false" i="false" strike="noStrike" sz="1200" u="none">
                <a:solidFill>
                  <a:srgbClr val="FFFFFF"/>
                </a:solidFill>
                <a:latin typeface="Calibri"/>
              </a:rPr>
              <a:t>buy quetiapine tablets</a:t>
            </a:r>
            <a:br/>
            <a:r>
              <a:rPr b="false" i="false" strike="noStrike" sz="1200" u="none">
                <a:solidFill>
                  <a:srgbClr val="FFFFFF"/>
                </a:solidFill>
                <a:latin typeface="Calibri"/>
              </a:rPr>
              <a:t>seroquel generic price walmart</a:t>
            </a:r>
            <a:br/>
            <a:r>
              <a:rPr b="false" i="false" strike="noStrike" sz="1200" u="none">
                <a:solidFill>
                  <a:srgbClr val="FFFFFF"/>
                </a:solidFill>
                <a:latin typeface="Calibri"/>
              </a:rPr>
              <a:t>quetiapine xrt</a:t>
            </a:r>
            <a:br/>
            <a:r>
              <a:rPr b="false" i="false" strike="noStrike" sz="1200" u="none">
                <a:solidFill>
                  <a:srgbClr val="FFFFFF"/>
                </a:solidFill>
                <a:latin typeface="Calibri"/>
              </a:rPr>
              <a:t>Within days I found myself with suicidal thoughts</a:t>
            </a:r>
            <a:br/>
            <a:r>
              <a:rPr b="false" i="false" strike="noStrike" sz="1200" u="none">
                <a:solidFill>
                  <a:srgbClr val="FFFFFF"/>
                </a:solidFill>
                <a:latin typeface="Calibri"/>
              </a:rPr>
              <a:t>does seroquel xr come in 100mg</a:t>
            </a:r>
            <a:br/>
            <a:r>
              <a:rPr b="false" i="false" strike="noStrike" sz="1200" u="none">
                <a:solidFill>
                  <a:srgbClr val="FFFFFF"/>
                </a:solidFill>
                <a:latin typeface="Calibri"/>
              </a:rPr>
              <a:t>seroquel xr 400 mg fiyat俚seroquel dosage 50 mg</a:t>
            </a:r>
            <a:br/>
            <a:r>
              <a:rPr b="false" i="false" strike="noStrike" sz="1200" u="none">
                <a:solidFill>
                  <a:srgbClr val="FFFFFF"/>
                </a:solidFill>
                <a:latin typeface="Calibri"/>
              </a:rPr>
              <a:t>quetiapine 25 mg</a:t>
            </a:r>
            <a:br/>
            <a:r>
              <a:rPr b="false" i="false" strike="noStrike" sz="1200" u="none">
                <a:solidFill>
                  <a:srgbClr val="FFFFFF"/>
                </a:solidFill>
                <a:latin typeface="Calibri"/>
              </a:rPr>
              <a:t>price seroquel 300 mg</a:t>
            </a:r>
            <a:br/>
            <a:r>
              <a:rPr b="false" i="false" strike="noStrike" sz="1200" u="none">
                <a:solidFill>
                  <a:srgbClr val="FFFFFF"/>
                </a:solidFill>
                <a:latin typeface="Calibri"/>
              </a:rPr>
              <a:t>seroquel coupon 2014</a:t>
            </a:r>
            <a:br/>
            <a:r>
              <a:rPr b="false" i="false" strike="noStrike" sz="1200" u="none">
                <a:solidFill>
                  <a:srgbClr val="FFFFFF"/>
                </a:solidFill>
                <a:latin typeface="Calibri"/>
              </a:rPr>
              <a:t>street price of seroquel xr</a:t>
            </a:r>
            <a:br/>
            <a:r>
              <a:rPr b="false" i="false" strike="noStrike" sz="1200" u="none">
                <a:solidFill>
                  <a:srgbClr val="FFFFFF"/>
                </a:solidFill>
                <a:latin typeface="Calibri"/>
              </a:rPr>
              <a:t>take 400 mg seroquel</a:t>
            </a:r>
            <a:br/>
            <a:r>
              <a:rPr b="false" i="false" strike="noStrike" sz="1200" u="none">
                <a:solidFill>
                  <a:srgbClr val="FFFFFF"/>
                </a:solidFill>
                <a:latin typeface="Calibri"/>
              </a:rPr>
              <a:t>seroquel 500 mg high</a:t>
            </a:r>
            <a:br/>
            <a:r>
              <a:rPr b="false" i="false" strike="noStrike" sz="1200" u="none">
                <a:solidFill>
                  <a:srgbClr val="FFFFFF"/>
                </a:solidFill>
                <a:latin typeface="Calibri"/>
              </a:rPr>
              <a:t>150 mg seroquel sleep</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I'm at Liverpool University buy cheap amoxicillin / clavulanate The Ogio may be brimming with thoughtful features, but it pales in comparison to the R25 from Kriega</a:t>
            </a:r>
            <a:br/>
            <a:r>
              <a:rPr b="false" i="false" strike="noStrike" sz="1200" u="none">
                <a:solidFill>
                  <a:srgbClr val="FFFFFF"/>
                </a:solidFill>
                <a:latin typeface="Calibri"/>
              </a:rPr>
              <a:t>astrazeneca seroquel xr patent</a:t>
            </a:r>
            <a:br/>
            <a:r>
              <a:rPr b="false" i="false" strike="noStrike" sz="1200" u="none">
                <a:solidFill>
                  <a:srgbClr val="FFFFFF"/>
                </a:solidFill>
                <a:latin typeface="Calibri"/>
              </a:rPr>
              <a:t>Dutasteride With No Presciption</a:t>
            </a:r>
            <a:br/>
            <a:r>
              <a:rPr b="false" i="false" strike="noStrike" sz="1200" u="none">
                <a:solidFill>
                  <a:srgbClr val="FFFFFF"/>
                </a:solidFill>
                <a:latin typeface="Calibri"/>
              </a:rPr>
              <a:t>seroquel price australia</a:t>
            </a:r>
            <a:br/>
            <a:r>
              <a:rPr b="false" i="false" strike="noStrike" sz="1200" u="none">
                <a:solidFill>
                  <a:srgbClr val="FFFFFF"/>
                </a:solidFill>
                <a:latin typeface="Calibri"/>
              </a:rPr>
              <a:t>is 500 mg of seroquel too much</a:t>
            </a:r>
            <a:br/>
            <a:r>
              <a:rPr b="false" i="false" strike="noStrike" sz="1200" u="none">
                <a:solidFill>
                  <a:srgbClr val="FFFFFF"/>
                </a:solidFill>
                <a:latin typeface="Calibri"/>
              </a:rPr>
              <a:t>Words come slower, it&amp;#39;s harder to focus, memory is very dull</a:t>
            </a:r>
            <a:br/>
            <a:r>
              <a:rPr b="false" i="false" strike="noStrike" sz="1200" u="none">
                <a:solidFill>
                  <a:srgbClr val="FFFFFF"/>
                </a:solidFill>
                <a:latin typeface="Calibri"/>
              </a:rPr>
              <a:t>what is the drug quetiapine used for</a:t>
            </a:r>
            <a:br/>
            <a:r>
              <a:rPr b="false" i="false" strike="noStrike" sz="1200" u="none">
                <a:solidFill>
                  <a:srgbClr val="FFFFFF"/>
                </a:solidFill>
                <a:latin typeface="Calibri"/>
              </a:rPr>
              <a:t>seroquel no rx</a:t>
            </a:r>
            <a:br/>
            <a:r>
              <a:rPr b="false" i="false" strike="noStrike" sz="1200" u="none">
                <a:solidFill>
                  <a:srgbClr val="FFFFFF"/>
                </a:solidFill>
                <a:latin typeface="Calibri"/>
              </a:rPr>
              <a:t>A patient may develop &amp;ldquo;serotonin syndrome,&amp;rdquo; a serious and life-threatening condition that occurs when the brain is flooded with the chemical serotonin</a:t>
            </a:r>
            <a:br/>
            <a:r>
              <a:rPr b="false" i="false" strike="noStrike" sz="1200" u="none">
                <a:solidFill>
                  <a:srgbClr val="FFFFFF"/>
                </a:solidFill>
                <a:latin typeface="Calibri"/>
              </a:rPr>
              <a:t>astrazeneca says seroquel xr patent found invalid in germany</a:t>
            </a:r>
            <a:br/>
            <a:r>
              <a:rPr b="false" i="false" strike="noStrike" sz="1200" u="none">
                <a:solidFill>
                  <a:srgbClr val="FFFFFF"/>
                </a:solidFill>
                <a:latin typeface="Calibri"/>
              </a:rPr>
              <a:t>0.15mg/kg (max 16mg/dose) IV every 4hrs for 3 doses beginning 30 mins before chemotherapy</a:t>
            </a:r>
            <a:br/>
            <a:r>
              <a:rPr b="false" i="false" strike="noStrike" sz="1200" u="none">
                <a:solidFill>
                  <a:srgbClr val="FFFFFF"/>
                </a:solidFill>
                <a:latin typeface="Calibri"/>
              </a:rPr>
              <a:t>astrazeneca seroquel</a:t>
            </a:r>
            <a:br/>
            <a:r>
              <a:rPr b="false" i="false" strike="noStrike" sz="1200" u="none">
                <a:solidFill>
                  <a:srgbClr val="FFFFFF"/>
                </a:solidFill>
                <a:latin typeface="Calibri"/>
              </a:rPr>
              <a:t>seroquel xr 50 mg street value</a:t>
            </a:r>
            <a:br/>
            <a:r>
              <a:rPr b="false" i="false" strike="noStrike" sz="1200" u="none">
                <a:solidFill>
                  <a:srgbClr val="FFFFFF"/>
                </a:solidFill>
                <a:latin typeface="Calibri"/>
              </a:rPr>
              <a:t>seroquel xr 400 mg for sleep</a:t>
            </a:r>
            <a:br/>
            <a:r>
              <a:rPr b="false" i="false" strike="noStrike" sz="1200" u="none">
                <a:solidFill>
                  <a:srgbClr val="FFFFFF"/>
                </a:solidFill>
                <a:latin typeface="Calibri"/>
              </a:rPr>
              <a:t>quetiapine 50 mg for sleep</a:t>
            </a:r>
            <a:br/>
            <a:r>
              <a:rPr b="false" i="false" strike="noStrike" sz="1200" u="none">
                <a:solidFill>
                  <a:srgbClr val="FFFFFF"/>
                </a:solidFill>
                <a:latin typeface="Calibri"/>
              </a:rPr>
              <a:t>seroquel xr 50 mg uzat.30 tablet</a:t>
            </a:r>
            <a:br/>
            <a:r>
              <a:rPr b="false" i="false" strike="noStrike" sz="1200" u="none">
                <a:solidFill>
                  <a:srgbClr val="FFFFFF"/>
                </a:solidFill>
                <a:latin typeface="Calibri"/>
              </a:rPr>
              <a:t>price of generic seroquel at walmart</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effect of renal impairment on metabolite elimination has not been studied.</a:t>
            </a:r>
            <a:br/>
            <a:r>
              <a:rPr b="false" i="false" strike="noStrike" sz="1200" u="none">
                <a:solidFill>
                  <a:srgbClr val="FFFFFF"/>
                </a:solidFill>
                <a:latin typeface="Calibri"/>
              </a:rPr>
              <a:t>is 400mg of seroquel a high dose</a:t>
            </a:r>
            <a:br/>
            <a:r>
              <a:rPr b="false" i="false" strike="noStrike" sz="1200" u="none">
                <a:solidFill>
                  <a:srgbClr val="FFFFFF"/>
                </a:solidFill>
                <a:latin typeface="Calibri"/>
              </a:rPr>
              <a:t>retail cost of seroquel xr</a:t>
            </a:r>
            <a:br/>
            <a:r>
              <a:rPr b="false" i="false" strike="noStrike" sz="1200" u="none">
                <a:solidFill>
                  <a:srgbClr val="FFFFFF"/>
                </a:solidFill>
                <a:latin typeface="Calibri"/>
              </a:rPr>
              <a:t>Use 0.1% adapalene gel if it is the first time using the vitamin A cream</a:t>
            </a:r>
            <a:br/>
            <a:r>
              <a:rPr b="false" i="false" strike="noStrike" sz="1200" u="none">
                <a:solidFill>
                  <a:srgbClr val="FFFFFF"/>
                </a:solidFill>
                <a:latin typeface="Calibri"/>
              </a:rPr>
              <a:t>seroquel dosage 800 mg</a:t>
            </a:r>
            <a:br/>
            <a:r>
              <a:rPr b="false" i="false" strike="noStrike" sz="1200" u="none">
                <a:solidFill>
                  <a:srgbClr val="FFFFFF"/>
                </a:solidFill>
                <a:latin typeface="Calibri"/>
              </a:rPr>
              <a:t>how much does seroquel cost in australia</a:t>
            </a:r>
            <a:br/>
            <a:r>
              <a:rPr b="false" i="false" strike="noStrike" sz="1200" u="none">
                <a:solidFill>
                  <a:srgbClr val="FFFFFF"/>
                </a:solidFill>
                <a:latin typeface="Calibri"/>
              </a:rPr>
              <a:t>There is no adapalene cream over the counter</a:t>
            </a:r>
            <a:br/>
            <a:r>
              <a:rPr b="false" i="false" strike="noStrike" sz="1200" u="none">
                <a:solidFill>
                  <a:srgbClr val="FFFFFF"/>
                </a:solidFill>
                <a:latin typeface="Calibri"/>
              </a:rPr>
              <a:t>seroquel xr buy online</a:t>
            </a:r>
            <a:br/>
            <a:r>
              <a:rPr b="false" i="false" strike="noStrike" sz="1200" u="none">
                <a:solidFill>
                  <a:srgbClr val="FFFFFF"/>
                </a:solidFill>
                <a:latin typeface="Calibri"/>
              </a:rPr>
              <a:t>For information on sulfite sensitivity, see the WARNINGS section of this labeling.</a:t>
            </a:r>
            <a:br/>
            <a:r>
              <a:rPr b="false" i="false" strike="noStrike" sz="1200" u="none">
                <a:solidFill>
                  <a:srgbClr val="FFFFFF"/>
                </a:solidFill>
                <a:latin typeface="Calibri"/>
              </a:rPr>
              <a:t>seroquel 400 mg tablets</a:t>
            </a:r>
            <a:br/>
            <a:r>
              <a:rPr b="false" i="false" strike="noStrike" sz="1200" u="none">
                <a:solidFill>
                  <a:srgbClr val="FFFFFF"/>
                </a:solidFill>
                <a:latin typeface="Calibri"/>
              </a:rPr>
              <a:t>In both Europe and the US, Exforge has been approved for patients whose blood pressure is not adequately controlled by through angiotensin receptor blockers or calcium channel blockers</a:t>
            </a:r>
            <a:br/>
            <a:r>
              <a:rPr b="false" i="false" strike="noStrike" sz="1200" u="none">
                <a:solidFill>
                  <a:srgbClr val="FFFFFF"/>
                </a:solidFill>
                <a:latin typeface="Calibri"/>
              </a:rPr>
              <a:t>price of seroquel at walmart</a:t>
            </a:r>
            <a:br/>
            <a:r>
              <a:rPr b="false" i="false" strike="noStrike" sz="1200" u="none">
                <a:solidFill>
                  <a:srgbClr val="FFFFFF"/>
                </a:solidFill>
                <a:latin typeface="Calibri"/>
              </a:rPr>
              <a:t>I decided to come off it gradually over a period of three months &amp; do not take it any longer but I now find I&amp;rsquo;m gettin horrible buzzing type feelings in my head &amp; dizziness</a:t>
            </a:r>
            <a:br/>
            <a:r>
              <a:rPr b="false" i="false" strike="noStrike" sz="1200" u="none">
                <a:solidFill>
                  <a:srgbClr val="FFFFFF"/>
                </a:solidFill>
                <a:latin typeface="Calibri"/>
              </a:rPr>
              <a:t>seroquel xr no prescription</a:t>
            </a:r>
            <a:br/>
            <a:r>
              <a:rPr b="false" i="false" strike="noStrike" sz="1200" u="none">
                <a:solidFill>
                  <a:srgbClr val="FFFFFF"/>
                </a:solidFill>
                <a:latin typeface="Calibri"/>
              </a:rPr>
              <a:t>seroquel xr free trial coupon</a:t>
            </a:r>
            <a:br/>
            <a:r>
              <a:rPr b="false" i="false" strike="noStrike" sz="1200" u="none">
                <a:solidFill>
                  <a:srgbClr val="FFFFFF"/>
                </a:solidFill>
                <a:latin typeface="Calibri"/>
              </a:rPr>
              <a:t>150 mg seroquel high</a:t>
            </a:r>
            <a:br/>
            <a:r>
              <a:rPr b="false" i="false" strike="noStrike" sz="1200" u="none">
                <a:solidFill>
                  <a:srgbClr val="FFFFFF"/>
                </a:solidFill>
                <a:latin typeface="Calibri"/>
              </a:rPr>
              <a:t>can 50mg of seroquel cause weight gain</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seroquel xr 150 mg weight gain</a:t>
            </a:r>
            <a:br/>
            <a:r>
              <a:rPr b="false" i="false" strike="noStrike" sz="1200" u="none">
                <a:solidFill>
                  <a:srgbClr val="FFFFFF"/>
                </a:solidFill>
                <a:latin typeface="Calibri"/>
              </a:rPr>
              <a:t>seroquel dosage 300 mg</a:t>
            </a:r>
            <a:br/>
            <a:r>
              <a:rPr b="false" i="false" strike="noStrike" sz="1200" u="none">
                <a:solidFill>
                  <a:srgbClr val="FFFFFF"/>
                </a:solidFill>
                <a:latin typeface="Calibri"/>
              </a:rPr>
              <a:t>seroquel 50 mg tablets</a:t>
            </a:r>
            <a:br/>
            <a:r>
              <a:rPr b="false" i="false" strike="noStrike" sz="1200" u="none">
                <a:solidFill>
                  <a:srgbClr val="FFFFFF"/>
                </a:solidFill>
                <a:latin typeface="Calibri"/>
              </a:rPr>
              <a:t>seroquel 25 mg for sleep</a:t>
            </a:r>
            <a:br/>
            <a:r>
              <a:rPr b="false" i="false" strike="noStrike" sz="1200" u="none">
                <a:solidFill>
                  <a:srgbClr val="FFFFFF"/>
                </a:solidFill>
                <a:latin typeface="Calibri"/>
              </a:rPr>
              <a:t>seroquel generic price walgreens</a:t>
            </a:r>
            <a:br/>
            <a:r>
              <a:rPr b="false" i="false" strike="noStrike" sz="1200" u="none">
                <a:solidFill>
                  <a:srgbClr val="FFFFFF"/>
                </a:solidFill>
                <a:latin typeface="Calibri"/>
              </a:rPr>
              <a:t>seroquel xr 200 mg reviews</a:t>
            </a:r>
            <a:br/>
            <a:r>
              <a:rPr b="false" i="false" strike="noStrike" sz="1200" u="none">
                <a:solidFill>
                  <a:srgbClr val="FFFFFF"/>
                </a:solidFill>
                <a:latin typeface="Calibri"/>
              </a:rPr>
              <a:t>quetiapine fumarate buy online</a:t>
            </a:r>
            <a:br/>
            <a:r>
              <a:rPr b="false" i="false" strike="noStrike" sz="1200" u="none">
                <a:solidFill>
                  <a:srgbClr val="FFFFFF"/>
                </a:solidFill>
                <a:latin typeface="Calibri"/>
              </a:rPr>
              <a:t>Minor redness / soreness of the tip of the foreskin is verycommon</a:t>
            </a:r>
            <a:br/>
            <a:r>
              <a:rPr b="false" i="false" strike="noStrike" sz="1200" u="none">
                <a:solidFill>
                  <a:srgbClr val="FFFFFF"/>
                </a:solidFill>
                <a:latin typeface="Calibri"/>
              </a:rPr>
              <a:t>generic seroquel problems</a:t>
            </a:r>
            <a:br/>
            <a:r>
              <a:rPr b="false" i="false" strike="noStrike" sz="1200" u="none">
                <a:solidFill>
                  <a:srgbClr val="FFFFFF"/>
                </a:solidFill>
                <a:latin typeface="Calibri"/>
              </a:rPr>
              <a:t>seroquel xro 200 mg ms</a:t>
            </a:r>
            <a:br/>
            <a:r>
              <a:rPr b="false" i="false" strike="noStrike" sz="1200" u="none">
                <a:solidFill>
                  <a:srgbClr val="FFFFFF"/>
                </a:solidFill>
                <a:latin typeface="Calibri"/>
              </a:rPr>
              <a:t>low dose seroquel 25 mg for insomnia</a:t>
            </a:r>
            <a:br/>
            <a:r>
              <a:rPr b="false" i="false" strike="noStrike" sz="1200" u="none">
                <a:solidFill>
                  <a:srgbClr val="FFFFFF"/>
                </a:solidFill>
                <a:latin typeface="Calibri"/>
              </a:rPr>
              <a:t>25 mg seroquel sleep</a:t>
            </a:r>
            <a:br/>
            <a:r>
              <a:rPr b="false" i="false" strike="noStrike" sz="1200" u="none">
                <a:solidFill>
                  <a:srgbClr val="FFFFFF"/>
                </a:solidFill>
                <a:latin typeface="Calibri"/>
              </a:rPr>
              <a:t>seroquel cost australia</a:t>
            </a:r>
            <a:br/>
            <a:r>
              <a:rPr b="false" i="false" strike="noStrike" sz="1200" u="none">
                <a:solidFill>
                  <a:srgbClr val="FFFFFF"/>
                </a:solidFill>
                <a:latin typeface="Calibri"/>
              </a:rPr>
              <a:t>can quetiapine fumarate 100 mg get you high</a:t>
            </a:r>
            <a:br/>
            <a:r>
              <a:rPr b="false" i="false" strike="noStrike" sz="1200" u="none">
                <a:solidFill>
                  <a:srgbClr val="FFFFFF"/>
                </a:solidFill>
                <a:latin typeface="Calibri"/>
              </a:rPr>
              <a:t>quetiapine tablets uses</a:t>
            </a:r>
            <a:br/>
            <a:r>
              <a:rPr b="false" i="false" strike="noStrike" sz="1200" u="none">
                <a:solidFill>
                  <a:srgbClr val="FFFFFF"/>
                </a:solidFill>
                <a:latin typeface="Calibri"/>
              </a:rPr>
              <a:t>seroquel 200 mg sleep</a:t>
            </a:r>
            <a:br/>
            <a:r>
              <a:rPr b="false" i="false" strike="noStrike" sz="1200" u="none">
                <a:solidFill>
                  <a:srgbClr val="FFFFFF"/>
                </a:solidFill>
                <a:latin typeface="Calibri"/>
              </a:rPr>
              <a:t>Swallow all of the mixture immediately</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quetiapine tablets 200mg</a:t>
            </a:r>
            <a:br/>
            <a:r>
              <a:rPr b="false" i="false" strike="noStrike" sz="1200" u="none">
                <a:solidFill>
                  <a:srgbClr val="FFFFFF"/>
                </a:solidFill>
                <a:latin typeface="Calibri"/>
              </a:rPr>
              <a:t>what is the medication quetiapine fumarate used for</a:t>
            </a:r>
            <a:br/>
            <a:r>
              <a:rPr b="false" i="false" strike="noStrike" sz="1200" u="none">
                <a:solidFill>
                  <a:srgbClr val="FFFFFF"/>
                </a:solidFill>
                <a:latin typeface="Calibri"/>
              </a:rPr>
              <a:t>seroquel discount prices</a:t>
            </a:r>
            <a:br/>
            <a:r>
              <a:rPr b="false" i="false" strike="noStrike" sz="1200" u="none">
                <a:solidFill>
                  <a:srgbClr val="FFFFFF"/>
                </a:solidFill>
                <a:latin typeface="Calibri"/>
              </a:rPr>
              <a:t>Durch exogene Einflsse kn funktionelle Schn, beispielsweise des Gehirns, der Leber oder Niere entstehen</a:t>
            </a:r>
            <a:br/>
            <a:r>
              <a:rPr b="false" i="false" strike="noStrike" sz="1200" u="none">
                <a:solidFill>
                  <a:srgbClr val="FFFFFF"/>
                </a:solidFill>
                <a:latin typeface="Calibri"/>
              </a:rPr>
              <a:t>seroquel xr cost canada</a:t>
            </a:r>
            <a:br/>
            <a:r>
              <a:rPr b="false" i="false" strike="noStrike" sz="1200" u="none">
                <a:solidFill>
                  <a:srgbClr val="FFFFFF"/>
                </a:solidFill>
                <a:latin typeface="Calibri"/>
              </a:rPr>
              <a:t>seroquel xr price per pill</a:t>
            </a:r>
            <a:br/>
            <a:r>
              <a:rPr b="false" i="false" strike="noStrike" sz="1200" u="none">
                <a:solidFill>
                  <a:srgbClr val="FFFFFF"/>
                </a:solidFill>
                <a:latin typeface="Calibri"/>
              </a:rPr>
              <a:t>Evenals citronellol, geraniol en linalool (zie http://www.misslipgloss.nl/biodermal-p-cl-e-fluide/)</a:t>
            </a:r>
            <a:br/>
            <a:r>
              <a:rPr b="false" i="false" strike="noStrike" sz="1200" u="none">
                <a:solidFill>
                  <a:srgbClr val="FFFFFF"/>
                </a:solidFill>
                <a:latin typeface="Calibri"/>
              </a:rPr>
              <a:t>quetiapine 25 mg weight gain</a:t>
            </a:r>
            <a:br/>
            <a:r>
              <a:rPr b="false" i="false" strike="noStrike" sz="1200" u="none">
                <a:solidFill>
                  <a:srgbClr val="FFFFFF"/>
                </a:solidFill>
                <a:latin typeface="Calibri"/>
              </a:rPr>
              <a:t>seroquel xr 300 mg weight gain</a:t>
            </a:r>
            <a:br/>
            <a:r>
              <a:rPr b="false" i="false" strike="noStrike" sz="1200" u="none">
                <a:solidFill>
                  <a:srgbClr val="FFFFFF"/>
                </a:solidFill>
                <a:latin typeface="Calibri"/>
              </a:rPr>
              <a:t>The only thing that caused my liver function numbers to increase was the acetaminophen</a:t>
            </a:r>
            <a:br/>
            <a:r>
              <a:rPr b="false" i="false" strike="noStrike" sz="1200" u="none">
                <a:solidFill>
                  <a:srgbClr val="FFFFFF"/>
                </a:solidFill>
                <a:latin typeface="Calibri"/>
              </a:rPr>
              <a:t>seroquel 25 mg anxiety</a:t>
            </a:r>
            <a:br/>
            <a:r>
              <a:rPr b="false" i="false" strike="noStrike" sz="1200" u="none">
                <a:solidFill>
                  <a:srgbClr val="FFFFFF"/>
                </a:solidFill>
                <a:latin typeface="Calibri"/>
              </a:rPr>
              <a:t>seroquel prolong 300 mg hinta</a:t>
            </a:r>
            <a:br/>
            <a:r>
              <a:rPr b="false" i="false" strike="noStrike" sz="1200" u="none">
                <a:solidFill>
                  <a:srgbClr val="FFFFFF"/>
                </a:solidFill>
                <a:latin typeface="Calibri"/>
              </a:rPr>
              <a:t>seroquel 100 mg get you high</a:t>
            </a:r>
            <a:br/>
            <a:r>
              <a:rPr b="false" i="false" strike="noStrike" sz="1200" u="none">
                <a:solidFill>
                  <a:srgbClr val="FFFFFF"/>
                </a:solidFill>
                <a:latin typeface="Calibri"/>
              </a:rPr>
              <a:t>zyprexa compared to seroquel</a:t>
            </a:r>
            <a:br/>
            <a:r>
              <a:rPr b="false" i="false" strike="noStrike" sz="1200" u="none">
                <a:solidFill>
                  <a:srgbClr val="FFFFFF"/>
                </a:solidFill>
                <a:latin typeface="Calibri"/>
              </a:rPr>
              <a:t>seroquel xr quetiapine fumarate 50 mg</a:t>
            </a:r>
            <a:br/>
            <a:r>
              <a:rPr b="false" i="false" strike="noStrike" sz="1200" u="none">
                <a:solidFill>
                  <a:srgbClr val="FFFFFF"/>
                </a:solidFill>
                <a:latin typeface="Calibri"/>
              </a:rPr>
              <a:t>seroquel xl 600 mg</a:t>
            </a:r>
            <a:br/>
            <a:r>
              <a:rPr b="false" i="false" strike="noStrike" sz="1200" u="none">
                <a:solidFill>
                  <a:srgbClr val="FFFFFF"/>
                </a:solidFill>
                <a:latin typeface="Calibri"/>
              </a:rPr>
              <a:t>But they also may be in a pharmaceutical firm or medical device firm," says Pamela McCoy, an assistant dean at Quinlan.</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seroquel zyprexa</a:t>
            </a:r>
            <a:br/>
            <a:r>
              <a:rPr b="false" i="false" strike="noStrike" sz="1200" u="none">
                <a:solidFill>
                  <a:srgbClr val="FFFFFF"/>
                </a:solidFill>
                <a:latin typeface="Calibri"/>
              </a:rPr>
              <a:t>when will there be a generic for seroquel xr</a:t>
            </a:r>
            <a:br/>
            <a:r>
              <a:rPr b="false" i="false" strike="noStrike" sz="1200" u="none">
                <a:solidFill>
                  <a:srgbClr val="FFFFFF"/>
                </a:solidFill>
                <a:latin typeface="Calibri"/>
              </a:rPr>
              <a:t>seroquel xr dose for depression</a:t>
            </a:r>
            <a:br/>
            <a:r>
              <a:rPr b="false" i="false" strike="noStrike" sz="1200" u="none">
                <a:solidFill>
                  <a:srgbClr val="FFFFFF"/>
                </a:solidFill>
                <a:latin typeface="Calibri"/>
              </a:rPr>
              <a:t>seroquel 250 mg wirkung</a:t>
            </a:r>
            <a:br/>
            <a:r>
              <a:rPr b="false" i="false" strike="noStrike" sz="1200" u="none">
                <a:solidFill>
                  <a:srgbClr val="FFFFFF"/>
                </a:solidFill>
                <a:latin typeface="Calibri"/>
              </a:rPr>
              <a:t>Ik zal er binnenkort een blog over schrijven</a:t>
            </a:r>
            <a:br/>
            <a:r>
              <a:rPr b="false" i="false" strike="noStrike" sz="1200" u="none">
                <a:solidFill>
                  <a:srgbClr val="FFFFFF"/>
                </a:solidFill>
                <a:latin typeface="Calibri"/>
              </a:rPr>
              <a:t>quetiapine 25 mg for anxiety</a:t>
            </a:r>
            <a:br/>
            <a:r>
              <a:rPr b="false" i="false" strike="noStrike" sz="1200" u="none">
                <a:solidFill>
                  <a:srgbClr val="FFFFFF"/>
                </a:solidFill>
                <a:latin typeface="Calibri"/>
              </a:rPr>
              <a:t>seroquel 50 mg quanto costa</a:t>
            </a:r>
            <a:br/>
            <a:r>
              <a:rPr b="false" i="false" strike="noStrike" sz="1200" u="none">
                <a:solidFill>
                  <a:srgbClr val="FFFFFF"/>
                </a:solidFill>
                <a:latin typeface="Calibri"/>
              </a:rPr>
              <a:t>quetiapine 50 mg at night</a:t>
            </a:r>
            <a:br/>
            <a:r>
              <a:rPr b="false" i="false" strike="noStrike" sz="1200" u="none">
                <a:solidFill>
                  <a:srgbClr val="FFFFFF"/>
                </a:solidFill>
                <a:latin typeface="Calibri"/>
              </a:rPr>
              <a:t>Bloodpressure is the force of blood in your blood vessels</a:t>
            </a:r>
            <a:br/>
            <a:r>
              <a:rPr b="false" i="false" strike="noStrike" sz="1200" u="none">
                <a:solidFill>
                  <a:srgbClr val="FFFFFF"/>
                </a:solidFill>
                <a:latin typeface="Calibri"/>
              </a:rPr>
              <a:t>buy quetiapine canada</a:t>
            </a:r>
            <a:br/>
            <a:r>
              <a:rPr b="false" i="false" strike="noStrike" sz="1200" u="none">
                <a:solidFill>
                  <a:srgbClr val="FFFFFF"/>
                </a:solidFill>
                <a:latin typeface="Calibri"/>
              </a:rPr>
              <a:t>Tambi&amp;eacute;n tal vez se necesite examinar su hgado</a:t>
            </a:r>
            <a:br/>
            <a:r>
              <a:rPr b="false" i="false" strike="noStrike" sz="1200" u="none">
                <a:solidFill>
                  <a:srgbClr val="FFFFFF"/>
                </a:solidFill>
                <a:latin typeface="Calibri"/>
              </a:rPr>
              <a:t>can you get high off seroquel 50 mg</a:t>
            </a:r>
            <a:br/>
            <a:r>
              <a:rPr b="false" i="false" strike="noStrike" sz="1200" u="none">
                <a:solidFill>
                  <a:srgbClr val="FFFFFF"/>
                </a:solidFill>
                <a:latin typeface="Calibri"/>
              </a:rPr>
              <a:t>seroquel zyprexa combination</a:t>
            </a:r>
            <a:br/>
            <a:r>
              <a:rPr b="false" i="false" strike="noStrike" sz="1200" u="none">
                <a:solidFill>
                  <a:srgbClr val="FFFFFF"/>
                </a:solidFill>
                <a:latin typeface="Calibri"/>
              </a:rPr>
              <a:t>seroquel 100mg</a:t>
            </a:r>
            <a:br/>
            <a:r>
              <a:rPr b="false" i="false" strike="noStrike" sz="1200" u="none">
                <a:solidFill>
                  <a:srgbClr val="FFFFFF"/>
                </a:solidFill>
                <a:latin typeface="Calibri"/>
              </a:rPr>
              <a:t>seroquel 200</a:t>
            </a:r>
            <a:br/>
            <a:r>
              <a:rPr b="false" i="false" strike="noStrike" sz="1200" u="none">
                <a:solidFill>
                  <a:srgbClr val="FFFFFF"/>
                </a:solidFill>
                <a:latin typeface="Calibri"/>
              </a:rPr>
              <a:t>street price of seroquel 100mg</a:t>
            </a:r>
            <a:br/>
            <a:r>
              <a:rPr b="false" i="false" strike="noStrike" sz="1200" u="none">
                <a:solidFill>
                  <a:srgbClr val="FFFFFF"/>
                </a:solidFill>
                <a:latin typeface="Calibri"/>
              </a:rPr>
              <a:t>seroquel xr rx list</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Risken r annars att man manipulerar medknshormonsystemetp hypothalamusniv nnu mer.</a:t>
            </a:r>
            <a:br/>
            <a:r>
              <a:rPr b="false" i="false" strike="noStrike" sz="1200" u="none">
                <a:solidFill>
                  <a:srgbClr val="FFFFFF"/>
                </a:solidFill>
                <a:latin typeface="Calibri"/>
              </a:rPr>
              <a:t>get seroquel cheap</a:t>
            </a:r>
            <a:br/>
            <a:r>
              <a:rPr b="false" i="false" strike="noStrike" sz="1200" u="none">
                <a:solidFill>
                  <a:srgbClr val="FFFFFF"/>
                </a:solidFill>
                <a:latin typeface="Calibri"/>
              </a:rPr>
              <a:t>In the case of gout, once the acute disease has resolved, the patient should be followed to assess for indications and need for hypouricemic therapy.</a:t>
            </a:r>
            <a:br/>
            <a:r>
              <a:rPr b="false" i="false" strike="noStrike" sz="1200" u="none">
                <a:solidFill>
                  <a:srgbClr val="FFFFFF"/>
                </a:solidFill>
                <a:latin typeface="Calibri"/>
              </a:rPr>
              <a:t>quetiapine 25mg</a:t>
            </a:r>
            <a:br/>
            <a:r>
              <a:rPr b="false" i="false" strike="noStrike" sz="1200" u="none">
                <a:solidFill>
                  <a:srgbClr val="FFFFFF"/>
                </a:solidFill>
                <a:latin typeface="Calibri"/>
              </a:rPr>
              <a:t>quetiapine fumarate 200 mg</a:t>
            </a:r>
            <a:br/>
            <a:r>
              <a:rPr b="false" i="false" strike="noStrike" sz="1200" u="none">
                <a:solidFill>
                  <a:srgbClr val="FFFFFF"/>
                </a:solidFill>
                <a:latin typeface="Calibri"/>
              </a:rPr>
              <a:t>seroquel xr canada pharmacy</a:t>
            </a:r>
            <a:br/>
            <a:r>
              <a:rPr b="false" i="false" strike="noStrike" sz="1200" u="none">
                <a:solidFill>
                  <a:srgbClr val="FFFFFF"/>
                </a:solidFill>
                <a:latin typeface="Calibri"/>
              </a:rPr>
              <a:t>seroquel xr 50mg high</a:t>
            </a:r>
            <a:br/>
            <a:r>
              <a:rPr b="false" i="false" strike="noStrike" sz="1200" u="none">
                <a:solidFill>
                  <a:srgbClr val="FFFFFF"/>
                </a:solidFill>
                <a:latin typeface="Calibri"/>
              </a:rPr>
              <a:t>seroquel xr dose range</a:t>
            </a:r>
            <a:br/>
            <a:r>
              <a:rPr b="false" i="false" strike="noStrike" sz="1200" u="none">
                <a:solidFill>
                  <a:srgbClr val="FFFFFF"/>
                </a:solidFill>
                <a:latin typeface="Calibri"/>
              </a:rPr>
              <a:t>Lack of antibiotics should not serve as an obstacle to receiving care.</a:t>
            </a:r>
            <a:br/>
            <a:r>
              <a:rPr b="false" i="false" strike="noStrike" sz="1200" u="none">
                <a:solidFill>
                  <a:srgbClr val="FFFFFF"/>
                </a:solidFill>
                <a:latin typeface="Calibri"/>
              </a:rPr>
              <a:t>what is the medicine quetiapine fumarate used for</a:t>
            </a:r>
            <a:br/>
            <a:r>
              <a:rPr b="false" i="false" strike="noStrike" sz="1200" u="none">
                <a:solidFill>
                  <a:srgbClr val="FFFFFF"/>
                </a:solidFill>
                <a:latin typeface="Calibri"/>
              </a:rPr>
              <a:t>The pain waxes and wanes in intensity, but never really goes away</a:t>
            </a:r>
            <a:br/>
            <a:r>
              <a:rPr b="false" i="false" strike="noStrike" sz="1200" u="none">
                <a:solidFill>
                  <a:srgbClr val="FFFFFF"/>
                </a:solidFill>
                <a:latin typeface="Calibri"/>
              </a:rPr>
              <a:t>quetiapine fumarate 50 mg price</a:t>
            </a:r>
            <a:br/>
            <a:r>
              <a:rPr b="false" i="false" strike="noStrike" sz="1200" u="none">
                <a:solidFill>
                  <a:srgbClr val="FFFFFF"/>
                </a:solidFill>
                <a:latin typeface="Calibri"/>
              </a:rPr>
              <a:t>The symptoms were ALMOST unbearable, but I did bear them, and I am on the other side</a:t>
            </a:r>
            <a:br/>
            <a:r>
              <a:rPr b="false" i="false" strike="noStrike" sz="1200" u="none">
                <a:solidFill>
                  <a:srgbClr val="FFFFFF"/>
                </a:solidFill>
                <a:latin typeface="Calibri"/>
              </a:rPr>
              <a:t>seroquel 2 5 mg</a:t>
            </a:r>
            <a:br/>
            <a:r>
              <a:rPr b="false" i="false" strike="noStrike" sz="1200" u="none">
                <a:solidFill>
                  <a:srgbClr val="FFFFFF"/>
                </a:solidFill>
                <a:latin typeface="Calibri"/>
              </a:rPr>
              <a:t>We used a blend of 7 oils one of which was oil of oregano and mixed them with a carrier oil</a:t>
            </a:r>
            <a:br/>
            <a:r>
              <a:rPr b="false" i="false" strike="noStrike" sz="1200" u="none">
                <a:solidFill>
                  <a:srgbClr val="FFFFFF"/>
                </a:solidFill>
                <a:latin typeface="Calibri"/>
              </a:rPr>
              <a:t>when will generic seroquel be available 2012</a:t>
            </a:r>
            <a:br/>
            <a:r>
              <a:rPr b="false" i="false" strike="noStrike" sz="1200" u="none">
                <a:solidFill>
                  <a:srgbClr val="FFFFFF"/>
                </a:solidFill>
                <a:latin typeface="Calibri"/>
              </a:rPr>
              <a:t>quetiapine tablets dosage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It is associated with potentially serious side effects such as palpitations and high blood pressure, especially in patients with cardiovascular disease</a:t>
            </a:r>
            <a:br/>
            <a:r>
              <a:rPr b="false" i="false" strike="noStrike" sz="1200" u="none">
                <a:solidFill>
                  <a:srgbClr val="FFFFFF"/>
                </a:solidFill>
                <a:latin typeface="Calibri"/>
              </a:rPr>
              <a:t>generic quetiapine price</a:t>
            </a:r>
            <a:br/>
            <a:r>
              <a:rPr b="false" i="false" strike="noStrike" sz="1200" u="none">
                <a:solidFill>
                  <a:srgbClr val="FFFFFF"/>
                </a:solidFill>
                <a:latin typeface="Calibri"/>
              </a:rPr>
              <a:t>Never felt worse in my severe diarrhea</a:t>
            </a:r>
            <a:br/>
            <a:r>
              <a:rPr b="false" i="false" strike="noStrike" sz="1200" u="none">
                <a:solidFill>
                  <a:srgbClr val="FFFFFF"/>
                </a:solidFill>
                <a:latin typeface="Calibri"/>
              </a:rPr>
              <a:t>quetiapine 25 mg high</a:t>
            </a:r>
            <a:br/>
            <a:r>
              <a:rPr b="false" i="false" strike="noStrike" sz="1200" u="none">
                <a:solidFill>
                  <a:srgbClr val="FFFFFF"/>
                </a:solidFill>
                <a:latin typeface="Calibri"/>
              </a:rPr>
              <a:t>Now the growth kinda patchy, is it normal? Thank you.</a:t>
            </a:r>
            <a:br/>
            <a:r>
              <a:rPr b="false" i="false" strike="noStrike" sz="1200" u="none">
                <a:solidFill>
                  <a:srgbClr val="FFFFFF"/>
                </a:solidFill>
                <a:latin typeface="Calibri"/>
              </a:rPr>
              <a:t>seroquel xr 200 mg</a:t>
            </a:r>
            <a:br/>
            <a:r>
              <a:rPr b="false" i="false" strike="noStrike" sz="1200" u="none">
                <a:solidFill>
                  <a:srgbClr val="FFFFFF"/>
                </a:solidFill>
                <a:latin typeface="Calibri"/>
              </a:rPr>
              <a:t>If you have DBS, you're likely to need a series of follow-up appointments</a:t>
            </a:r>
            <a:br/>
            <a:r>
              <a:rPr b="false" i="false" strike="noStrike" sz="1200" u="none">
                <a:solidFill>
                  <a:srgbClr val="FFFFFF"/>
                </a:solidFill>
                <a:latin typeface="Calibri"/>
              </a:rPr>
              <a:t>seroquel for depression reviews</a:t>
            </a:r>
            <a:br/>
            <a:r>
              <a:rPr b="false" i="false" strike="noStrike" sz="1200" u="none">
                <a:solidFill>
                  <a:srgbClr val="FFFFFF"/>
                </a:solidFill>
                <a:latin typeface="Calibri"/>
              </a:rPr>
              <a:t>After about a month and a half each time i started to panic again</a:t>
            </a:r>
            <a:br/>
            <a:r>
              <a:rPr b="false" i="false" strike="noStrike" sz="1200" u="none">
                <a:solidFill>
                  <a:srgbClr val="FFFFFF"/>
                </a:solidFill>
                <a:latin typeface="Calibri"/>
              </a:rPr>
              <a:t>seroquel xr retail price</a:t>
            </a:r>
            <a:br/>
            <a:r>
              <a:rPr b="false" i="false" strike="noStrike" sz="1200" u="none">
                <a:solidFill>
                  <a:srgbClr val="FFFFFF"/>
                </a:solidFill>
                <a:latin typeface="Calibri"/>
              </a:rPr>
              <a:t>seroquel 200 mg dosage</a:t>
            </a:r>
            <a:br/>
            <a:r>
              <a:rPr b="false" i="false" strike="noStrike" sz="1200" u="none">
                <a:solidFill>
                  <a:srgbClr val="FFFFFF"/>
                </a:solidFill>
                <a:latin typeface="Calibri"/>
              </a:rPr>
              <a:t>But my forehead is completely clear now (it was horrendous) and the red marks are starting to fade on my cheeks</a:t>
            </a:r>
            <a:br/>
            <a:r>
              <a:rPr b="false" i="false" strike="noStrike" sz="1200" u="none">
                <a:solidFill>
                  <a:srgbClr val="FFFFFF"/>
                </a:solidFill>
                <a:latin typeface="Calibri"/>
              </a:rPr>
              <a:t>seroquel 25 mg 30 tablet</a:t>
            </a:r>
            <a:br/>
            <a:r>
              <a:rPr b="false" i="false" strike="noStrike" sz="1200" u="none">
                <a:solidFill>
                  <a:srgbClr val="FFFFFF"/>
                </a:solidFill>
                <a:latin typeface="Calibri"/>
              </a:rPr>
              <a:t>A continuous furosemide drip may be required</a:t>
            </a:r>
            <a:br/>
            <a:r>
              <a:rPr b="false" i="false" strike="noStrike" sz="1200" u="none">
                <a:solidFill>
                  <a:srgbClr val="FFFFFF"/>
                </a:solidFill>
                <a:latin typeface="Calibri"/>
              </a:rPr>
              <a:t>generic seroquel no prescription</a:t>
            </a:r>
            <a:br/>
            <a:r>
              <a:rPr b="false" i="false" strike="noStrike" sz="1200" u="none">
                <a:solidFill>
                  <a:srgbClr val="FFFFFF"/>
                </a:solidFill>
                <a:latin typeface="Calibri"/>
              </a:rPr>
              <a:t>seroquel xr 400 mg</a:t>
            </a:r>
            <a:br/>
            <a:r>
              <a:rPr b="false" i="false" strike="noStrike" sz="1200" u="none">
                <a:solidFill>
                  <a:srgbClr val="FFFFFF"/>
                </a:solidFill>
                <a:latin typeface="Calibri"/>
              </a:rPr>
              <a:t>buy seroquel online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If you are getting really nauseated ask fo anti &amp;mdash; nausea meds</a:t>
            </a:r>
            <a:br/>
            <a:r>
              <a:rPr b="false" i="false" strike="noStrike" sz="1200" u="none">
                <a:solidFill>
                  <a:srgbClr val="FFFFFF"/>
                </a:solidFill>
                <a:latin typeface="Calibri"/>
              </a:rPr>
              <a:t>seroquel 100mg cost</a:t>
            </a:r>
            <a:br/>
            <a:r>
              <a:rPr b="false" i="false" strike="noStrike" sz="1200" u="none">
                <a:solidFill>
                  <a:srgbClr val="FFFFFF"/>
                </a:solidFill>
                <a:latin typeface="Calibri"/>
              </a:rPr>
              <a:t>Any activity that causes the head to be held in one position for a long time without moving can cause a headache</a:t>
            </a:r>
            <a:br/>
            <a:r>
              <a:rPr b="false" i="false" strike="noStrike" sz="1200" u="none">
                <a:solidFill>
                  <a:srgbClr val="FFFFFF"/>
                </a:solidFill>
                <a:latin typeface="Calibri"/>
              </a:rPr>
              <a:t>seroquel order (canada)</a:t>
            </a:r>
            <a:br/>
            <a:r>
              <a:rPr b="false" i="false" strike="noStrike" sz="1200" u="none">
                <a:solidFill>
                  <a:srgbClr val="FFFFFF"/>
                </a:solidFill>
                <a:latin typeface="Calibri"/>
              </a:rPr>
              <a:t>seroquel 25 mg 30 film tablet fiyat俚seroquel 200 mg street price</a:t>
            </a:r>
            <a:br/>
            <a:r>
              <a:rPr b="false" i="false" strike="noStrike" sz="1200" u="none">
                <a:solidFill>
                  <a:srgbClr val="FFFFFF"/>
                </a:solidFill>
                <a:latin typeface="Calibri"/>
              </a:rPr>
              <a:t>seroquel dosage for bipolar depression</a:t>
            </a:r>
            <a:br/>
            <a:r>
              <a:rPr b="false" i="false" strike="noStrike" sz="1200" u="none">
                <a:solidFill>
                  <a:srgbClr val="FFFFFF"/>
                </a:solidFill>
                <a:latin typeface="Calibri"/>
              </a:rPr>
              <a:t>The guy can be a smart aleck and, at times, inappropriate, but seems to know his science</a:t>
            </a:r>
            <a:br/>
            <a:r>
              <a:rPr b="false" i="false" strike="noStrike" sz="1200" u="none">
                <a:solidFill>
                  <a:srgbClr val="FFFFFF"/>
                </a:solidFill>
                <a:latin typeface="Calibri"/>
              </a:rPr>
              <a:t>seroquel generic release date</a:t>
            </a:r>
            <a:br/>
            <a:r>
              <a:rPr b="false" i="false" strike="noStrike" sz="1200" u="none">
                <a:solidFill>
                  <a:srgbClr val="FFFFFF"/>
                </a:solidFill>
                <a:latin typeface="Calibri"/>
              </a:rPr>
              <a:t>seroquel 25 mg half life</a:t>
            </a:r>
            <a:br/>
            <a:r>
              <a:rPr b="false" i="false" strike="noStrike" sz="1200" u="none">
                <a:solidFill>
                  <a:srgbClr val="FFFFFF"/>
                </a:solidFill>
                <a:latin typeface="Calibri"/>
              </a:rPr>
              <a:t>seroquel xr 400 mg yan etkileri</a:t>
            </a:r>
            <a:br/>
            <a:r>
              <a:rPr b="false" i="false" strike="noStrike" sz="1200" u="none">
                <a:solidFill>
                  <a:srgbClr val="FFFFFF"/>
                </a:solidFill>
                <a:latin typeface="Calibri"/>
              </a:rPr>
              <a:t>Avoid lotions with perfumes, that's very irritating</a:t>
            </a:r>
            <a:br/>
            <a:r>
              <a:rPr b="false" i="false" strike="noStrike" sz="1200" u="none">
                <a:solidFill>
                  <a:srgbClr val="FFFFFF"/>
                </a:solidFill>
                <a:latin typeface="Calibri"/>
              </a:rPr>
              <a:t>seroquel xr sr tablet 50mg</a:t>
            </a:r>
            <a:br/>
            <a:r>
              <a:rPr b="false" i="false" strike="noStrike" sz="1200" u="none">
                <a:solidFill>
                  <a:srgbClr val="FFFFFF"/>
                </a:solidFill>
                <a:latin typeface="Calibri"/>
              </a:rPr>
              <a:t>astrazeneca seroquel settlement</a:t>
            </a:r>
            <a:br/>
            <a:r>
              <a:rPr b="false" i="false" strike="noStrike" sz="1200" u="none">
                <a:solidFill>
                  <a:srgbClr val="FFFFFF"/>
                </a:solidFill>
                <a:latin typeface="Calibri"/>
              </a:rPr>
              <a:t>get seroquel cheaper</a:t>
            </a:r>
            <a:br/>
            <a:r>
              <a:rPr b="false" i="false" strike="noStrike" sz="1200" u="none">
                <a:solidFill>
                  <a:srgbClr val="FFFFFF"/>
                </a:solidFill>
                <a:latin typeface="Calibri"/>
              </a:rPr>
              <a:t>astrazeneca seroquel sales</a:t>
            </a:r>
            <a:br/>
            <a:r>
              <a:rPr b="false" i="false" strike="noStrike" sz="1200" u="none">
                <a:solidFill>
                  <a:srgbClr val="FFFFFF"/>
                </a:solidFill>
                <a:latin typeface="Calibri"/>
              </a:rPr>
              <a:t>seroquel 25 mg reviews</a:t>
            </a:r>
            <a:br/>
            <a:r>
              <a:rPr b="false" i="false" strike="noStrike" sz="1200" u="none">
                <a:solidFill>
                  <a:srgbClr val="FFFFFF"/>
                </a:solidFill>
                <a:latin typeface="Calibri"/>
              </a:rPr>
              <a:t>Common SRI side effects include gastrointestinal distress (eg, nausea, diarrhea, dyspepsia), initial agitation, headache, and disturbances in sexual desire or functioning</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seroquel 400 mg</a:t>
            </a:r>
            <a:br/>
            <a:r>
              <a:rPr b="false" i="false" strike="noStrike" sz="1200" u="none">
                <a:solidFill>
                  <a:srgbClr val="FFFFFF"/>
                </a:solidFill>
                <a:latin typeface="Calibri"/>
              </a:rPr>
              <a:t>astrazeneca seroquel lawsuit</a:t>
            </a:r>
            <a:br/>
            <a:r>
              <a:rPr b="false" i="false" strike="noStrike" sz="1200" u="none">
                <a:solidFill>
                  <a:srgbClr val="FFFFFF"/>
                </a:solidFill>
                <a:latin typeface="Calibri"/>
              </a:rPr>
              <a:t>seroquel 12.5 mg for anxiety</a:t>
            </a:r>
            <a:br/>
            <a:r>
              <a:rPr b="false" i="false" strike="noStrike" sz="1200" u="none">
                <a:solidFill>
                  <a:srgbClr val="FFFFFF"/>
                </a:solidFill>
                <a:latin typeface="Calibri"/>
              </a:rPr>
              <a:t>seroquel 100mg price</a:t>
            </a:r>
            <a:br/>
            <a:r>
              <a:rPr b="false" i="false" strike="noStrike" sz="1200" u="none">
                <a:solidFill>
                  <a:srgbClr val="FFFFFF"/>
                </a:solidFill>
                <a:latin typeface="Calibri"/>
              </a:rPr>
              <a:t>cheapest place to buy seroquel</a:t>
            </a:r>
            <a:br/>
            <a:r>
              <a:rPr b="false" i="false" strike="noStrike" sz="1200" u="none">
                <a:solidFill>
                  <a:srgbClr val="FFFFFF"/>
                </a:solidFill>
                <a:latin typeface="Calibri"/>
              </a:rPr>
              <a:t>cheaper substitute for seroquel</a:t>
            </a:r>
            <a:br/>
            <a:r>
              <a:rPr b="false" i="false" strike="noStrike" sz="1200" u="none">
                <a:solidFill>
                  <a:srgbClr val="FFFFFF"/>
                </a:solidFill>
                <a:latin typeface="Calibri"/>
              </a:rPr>
              <a:t>seroquel 300 mg street price</a:t>
            </a:r>
            <a:br/>
            <a:r>
              <a:rPr b="false" i="false" strike="noStrike" sz="1200" u="none">
                <a:solidFill>
                  <a:srgbClr val="FFFFFF"/>
                </a:solidFill>
                <a:latin typeface="Calibri"/>
              </a:rPr>
              <a:t>seroquel annual sales</a:t>
            </a:r>
            <a:br/>
            <a:r>
              <a:rPr b="false" i="false" strike="noStrike" sz="1200" u="none">
                <a:solidFill>
                  <a:srgbClr val="FFFFFF"/>
                </a:solidFill>
                <a:latin typeface="Calibri"/>
              </a:rPr>
              <a:t>seroquel 25mg</a:t>
            </a:r>
            <a:br/>
            <a:r>
              <a:rPr b="false" i="false" strike="noStrike" sz="1200" u="none">
                <a:solidFill>
                  <a:srgbClr val="FFFFFF"/>
                </a:solidFill>
                <a:latin typeface="Calibri"/>
              </a:rPr>
              <a:t>I have gotten Skelaxin samples (comes in a pack of 4 doses per day ) in a box of 10 to 15 of them...Reps drop them off all the time so I would ask next time you are at your appt</a:t>
            </a:r>
            <a:br/>
            <a:r>
              <a:rPr b="false" i="false" strike="noStrike" sz="1200" u="none">
                <a:solidFill>
                  <a:srgbClr val="FFFFFF"/>
                </a:solidFill>
                <a:latin typeface="Calibri"/>
              </a:rPr>
              <a:t>seroquel xr 50 mg street price</a:t>
            </a:r>
            <a:br/>
            <a:r>
              <a:rPr b="false" i="false" strike="noStrike" sz="1200" u="none">
                <a:solidFill>
                  <a:srgbClr val="FFFFFF"/>
                </a:solidFill>
                <a:latin typeface="Calibri"/>
              </a:rPr>
              <a:t>purchase seroquel online</a:t>
            </a:r>
            <a:br/>
            <a:r>
              <a:rPr b="false" i="false" strike="noStrike" sz="1200" u="none">
                <a:solidFill>
                  <a:srgbClr val="FFFFFF"/>
                </a:solidFill>
                <a:latin typeface="Calibri"/>
              </a:rPr>
              <a:t>where can i buy quetiapine fumarate</a:t>
            </a:r>
            <a:br/>
            <a:r>
              <a:rPr b="false" i="false" strike="noStrike" sz="1200" u="none">
                <a:solidFill>
                  <a:srgbClr val="FFFFFF"/>
                </a:solidFill>
                <a:latin typeface="Calibri"/>
              </a:rPr>
              <a:t>seroquel xr reviews</a:t>
            </a:r>
            <a:br/>
            <a:r>
              <a:rPr b="false" i="false" strike="noStrike" sz="1200" u="none">
                <a:solidFill>
                  <a:srgbClr val="FFFFFF"/>
                </a:solidFill>
                <a:latin typeface="Calibri"/>
              </a:rPr>
              <a:t>Svaka ast Ovo mi je vrlo korisno</a:t>
            </a:r>
            <a:br/>
            <a:r>
              <a:rPr b="false" i="false" strike="noStrike" sz="1200" u="none">
                <a:solidFill>
                  <a:srgbClr val="FFFFFF"/>
                </a:solidFill>
                <a:latin typeface="Calibri"/>
              </a:rPr>
              <a:t>seroquel xr generic germany</a:t>
            </a:r>
            <a:br/>
            <a:r>
              <a:rPr b="false" i="false" strike="noStrike" sz="1200" u="none">
                <a:solidFill>
                  <a:srgbClr val="FFFFFF"/>
                </a:solidFill>
                <a:latin typeface="Calibri"/>
              </a:rPr>
              <a:t>But that also goes for now - if your quality of life is low then this is something your onc should take seriously and come up with some other solutions.</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seroquel dosage 500 mg</a:t>
            </a:r>
            <a:br/>
            <a:r>
              <a:rPr b="false" i="false" strike="noStrike" sz="1200" u="none">
                <a:solidFill>
                  <a:srgbClr val="FFFFFF"/>
                </a:solidFill>
                <a:latin typeface="Calibri"/>
              </a:rPr>
              <a:t>what doses does seroquel xr come in</a:t>
            </a:r>
            <a:br/>
            <a:r>
              <a:rPr b="false" i="false" strike="noStrike" sz="1200" u="none">
                <a:solidFill>
                  <a:srgbClr val="FFFFFF"/>
                </a:solidFill>
                <a:latin typeface="Calibri"/>
              </a:rPr>
              <a:t>seroquel 50 mg uses</a:t>
            </a:r>
            <a:br/>
            <a:r>
              <a:rPr b="false" i="false" strike="noStrike" sz="1200" u="none">
                <a:solidFill>
                  <a:srgbClr val="FFFFFF"/>
                </a:solidFill>
                <a:latin typeface="Calibri"/>
              </a:rPr>
              <a:t>seroquel dosage 400 mg</a:t>
            </a:r>
            <a:br/>
            <a:r>
              <a:rPr b="false" i="false" strike="noStrike" sz="1200" u="none">
                <a:solidFill>
                  <a:srgbClr val="FFFFFF"/>
                </a:solidFill>
                <a:latin typeface="Calibri"/>
              </a:rPr>
              <a:t>buy seroquel uk</a:t>
            </a:r>
            <a:br/>
            <a:r>
              <a:rPr b="false" i="false" strike="noStrike" sz="1200" u="none">
                <a:solidFill>
                  <a:srgbClr val="FFFFFF"/>
                </a:solidFill>
                <a:latin typeface="Calibri"/>
              </a:rPr>
              <a:t>The only resource you need for all media types, it makes finding media for culturing diverse microorganisms quick and simple</a:t>
            </a:r>
            <a:br/>
            <a:r>
              <a:rPr b="false" i="false" strike="noStrike" sz="1200" u="none">
                <a:solidFill>
                  <a:srgbClr val="FFFFFF"/>
                </a:solidFill>
                <a:latin typeface="Calibri"/>
              </a:rPr>
              <a:t>seroquel 100 mg tabletten</a:t>
            </a:r>
            <a:br/>
            <a:r>
              <a:rPr b="false" i="false" strike="noStrike" sz="1200" u="none">
                <a:solidFill>
                  <a:srgbClr val="FFFFFF"/>
                </a:solidFill>
                <a:latin typeface="Calibri"/>
              </a:rPr>
              <a:t>no prescription seroquel</a:t>
            </a:r>
            <a:br/>
            <a:r>
              <a:rPr b="false" i="false" strike="noStrike" sz="1200" u="none">
                <a:solidFill>
                  <a:srgbClr val="FFFFFF"/>
                </a:solidFill>
                <a:latin typeface="Calibri"/>
              </a:rPr>
              <a:t>25 mg seroquel sleep aid</a:t>
            </a:r>
            <a:br/>
            <a:r>
              <a:rPr b="false" i="false" strike="noStrike" sz="1200" u="none">
                <a:solidFill>
                  <a:srgbClr val="FFFFFF"/>
                </a:solidFill>
                <a:latin typeface="Calibri"/>
              </a:rPr>
              <a:t>But my Doctor convinced me that I really should try Pristiq</a:t>
            </a:r>
            <a:br/>
            <a:r>
              <a:rPr b="false" i="false" strike="noStrike" sz="1200" u="none">
                <a:solidFill>
                  <a:srgbClr val="FFFFFF"/>
                </a:solidFill>
                <a:latin typeface="Calibri"/>
              </a:rPr>
              <a:t>street value seroquel xr 300 mg</a:t>
            </a:r>
            <a:br/>
            <a:r>
              <a:rPr b="false" i="false" strike="noStrike" sz="1200" u="none">
                <a:solidFill>
                  <a:srgbClr val="FFFFFF"/>
                </a:solidFill>
                <a:latin typeface="Calibri"/>
              </a:rPr>
              <a:t>Mijn huidverzorging is "ultee-proof" ik heb al salicylzuur en benzyolperoxide gebruikt</a:t>
            </a:r>
            <a:br/>
            <a:r>
              <a:rPr b="false" i="false" strike="noStrike" sz="1200" u="none">
                <a:solidFill>
                  <a:srgbClr val="FFFFFF"/>
                </a:solidFill>
                <a:latin typeface="Calibri"/>
              </a:rPr>
              <a:t>400 mg seroquel sleep</a:t>
            </a:r>
            <a:br/>
            <a:r>
              <a:rPr b="false" i="false" strike="noStrike" sz="1200" u="none">
                <a:solidFill>
                  <a:srgbClr val="FFFFFF"/>
                </a:solidFill>
                <a:latin typeface="Calibri"/>
              </a:rPr>
              <a:t>An extended-release form of quetiapine (Seroquel XR) remains patented until 2017</a:t>
            </a:r>
            <a:br/>
            <a:r>
              <a:rPr b="false" i="false" strike="noStrike" sz="1200" u="none">
                <a:solidFill>
                  <a:srgbClr val="FFFFFF"/>
                </a:solidFill>
                <a:latin typeface="Calibri"/>
              </a:rPr>
              <a:t>800 mg seroquel xr</a:t>
            </a:r>
            <a:br/>
            <a:r>
              <a:rPr b="false" i="false" strike="noStrike" sz="1200" u="none">
                <a:solidFill>
                  <a:srgbClr val="FFFFFF"/>
                </a:solidFill>
                <a:latin typeface="Calibri"/>
              </a:rPr>
              <a:t>seroquel 50 mg for anxiety</a:t>
            </a:r>
            <a:br/>
            <a:r>
              <a:rPr b="false" i="false" strike="noStrike" sz="1200" u="none">
                <a:solidFill>
                  <a:srgbClr val="FFFFFF"/>
                </a:solidFill>
                <a:latin typeface="Calibri"/>
              </a:rPr>
              <a:t>For example interviewers might soybeans and wheat grown shutters of the two.</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seroquel xr 300 mg uzatilmis salimli 60 tablet</a:t>
            </a:r>
            <a:br/>
            <a:r>
              <a:rPr b="false" i="false" strike="noStrike" sz="1200" u="none">
                <a:solidFill>
                  <a:srgbClr val="FFFFFF"/>
                </a:solidFill>
                <a:latin typeface="Calibri"/>
              </a:rPr>
              <a:t>seroquel dosage for major depression</a:t>
            </a:r>
            <a:br/>
            <a:r>
              <a:rPr b="false" i="false" strike="noStrike" sz="1200" u="none">
                <a:solidFill>
                  <a:srgbClr val="FFFFFF"/>
                </a:solidFill>
                <a:latin typeface="Calibri"/>
              </a:rPr>
              <a:t>i found that eliva amitritylive is amazin and none narcotic hope that will help ive always had extreme sleep issues</a:t>
            </a:r>
            <a:br/>
            <a:r>
              <a:rPr b="false" i="false" strike="noStrike" sz="1200" u="none">
                <a:solidFill>
                  <a:srgbClr val="FFFFFF"/>
                </a:solidFill>
                <a:latin typeface="Calibri"/>
              </a:rPr>
              <a:t>seroquel xr 400 mg nebenwirkungen</a:t>
            </a:r>
            <a:br/>
            <a:r>
              <a:rPr b="false" i="false" strike="noStrike" sz="1200" u="none">
                <a:solidFill>
                  <a:srgbClr val="FFFFFF"/>
                </a:solidFill>
                <a:latin typeface="Calibri"/>
              </a:rPr>
              <a:t>is 400mg of seroquel a lot</a:t>
            </a:r>
            <a:br/>
            <a:r>
              <a:rPr b="false" i="false" strike="noStrike" sz="1200" u="none">
                <a:solidFill>
                  <a:srgbClr val="FFFFFF"/>
                </a:solidFill>
                <a:latin typeface="Calibri"/>
              </a:rPr>
              <a:t>astrazeneca seroquel coupons</a:t>
            </a:r>
            <a:br/>
            <a:r>
              <a:rPr b="false" i="false" strike="noStrike" sz="1200" u="none">
                <a:solidFill>
                  <a:srgbClr val="FFFFFF"/>
                </a:solidFill>
                <a:latin typeface="Calibri"/>
              </a:rPr>
              <a:t>Die ertragung erfolgt kurz vor, wend oder nach der Geburt</a:t>
            </a:r>
            <a:br/>
            <a:r>
              <a:rPr b="false" i="false" strike="noStrike" sz="1200" u="none">
                <a:solidFill>
                  <a:srgbClr val="FFFFFF"/>
                </a:solidFill>
                <a:latin typeface="Calibri"/>
              </a:rPr>
              <a:t>buy quetiapine fumarate</a:t>
            </a:r>
            <a:br/>
            <a:r>
              <a:rPr b="false" i="false" strike="noStrike" sz="1200" u="none">
                <a:solidFill>
                  <a:srgbClr val="FFFFFF"/>
                </a:solidFill>
                <a:latin typeface="Calibri"/>
              </a:rPr>
              <a:t>quetiapine 200 mg tablets</a:t>
            </a:r>
            <a:br/>
            <a:r>
              <a:rPr b="false" i="false" strike="noStrike" sz="1200" u="none">
                <a:solidFill>
                  <a:srgbClr val="FFFFFF"/>
                </a:solidFill>
                <a:latin typeface="Calibri"/>
              </a:rPr>
              <a:t>what is quetiapine tablets used for</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2015-12-20T01:17:06+04:00</dcterms:created>
  <dcterms:modified xsi:type="dcterms:W3CDTF">2015-12-20T01:17:06+04:00</dcterms:modified>
  <dc:title>Seroquel 25 Mg 30 Film Tablet Fiyat俚seroquel 200 Mg Street Price - Cheaper Substitute For Seroquel</dc:title>
  <dc:description>Price of seroquel in south africa, cheaper version seroquel, seroquel 300 mg, seroquel 500 mg high, is 500 mg of seroquel too much, seroquel 250 mg wirkung, when will generic seroquel be available 2012</dc:description>
  <dc:subject>Seroquel 25 Mg 30 Film Tablet Fiyat俚seroquel 200 Mg Street Price - Cheaper Substitute For Seroquel</dc:subject>
  <cp:keywords>quetiapine fumarate tablets 50mg, seroquel online canada, seroquel xr 50 mg uzat.30 tablet, seroquel xr buy online, seroquel dosage 300 mg, generic seroquel problems, what is the medication quetiapine fumarate used for, seroquel xr 300 mg weight gain, astrazeneca seroquel lawsuit, seroquel xr 300 mg uzatilmis salimli 60 tablet</cp:keywords>
  <cp:category/>
</cp:coreProperties>
</file>