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Quetiapine 25 Mg Tab Teva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having a look forward for your next post, I will attempt to get the dangle of it ninja 1000 review</a:t>
            </a:r>
            <a:br/>
            <a:r>
              <a:rPr b="false" i="false" strike="noStrike" sz="1200" u="none">
                <a:solidFill>
                  <a:srgbClr val="FFFFFF"/>
                </a:solidFill>
                <a:latin typeface="Calibri"/>
              </a:rPr>
              <a:t>seroquel xr cost per pill</a:t>
            </a:r>
            <a:br/>
            <a:r>
              <a:rPr b="false" i="false" strike="noStrike" sz="1200" u="none">
                <a:solidFill>
                  <a:srgbClr val="FFFFFF"/>
                </a:solidFill>
                <a:latin typeface="Calibri"/>
              </a:rPr>
              <a:t>Thuc c o thi nguyn vn qua ng tiu trong 24 gi</a:t>
            </a:r>
            <a:br/>
            <a:r>
              <a:rPr b="false" i="false" strike="noStrike" sz="1200" u="none">
                <a:solidFill>
                  <a:srgbClr val="FFFFFF"/>
                </a:solidFill>
                <a:latin typeface="Calibri"/>
              </a:rPr>
              <a:t>buy seroquel online uk</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seroquel 100 mg high</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is 150 mg of seroquel a high dose</a:t>
            </a:r>
            <a:br/>
            <a:r>
              <a:rPr b="false" i="false" strike="noStrike" sz="1200" u="none">
                <a:solidFill>
                  <a:srgbClr val="FFFFFF"/>
                </a:solidFill>
                <a:latin typeface="Calibri"/>
              </a:rPr>
              <a:t>seroquel prices walgreens</a:t>
            </a:r>
            <a:br/>
            <a:r>
              <a:rPr b="false" i="false" strike="noStrike" sz="1200" u="none">
                <a:solidFill>
                  <a:srgbClr val="FFFFFF"/>
                </a:solidFill>
                <a:latin typeface="Calibri"/>
              </a:rPr>
              <a:t>seroquel 50 mg for insomnia</a:t>
            </a:r>
            <a:br/>
            <a:r>
              <a:rPr b="false" i="false" strike="noStrike" sz="1200" u="none">
                <a:solidFill>
                  <a:srgbClr val="FFFFFF"/>
                </a:solidFill>
                <a:latin typeface="Calibri"/>
              </a:rPr>
              <a:t>when does seroquel xr go generic</a:t>
            </a:r>
            <a:br/>
            <a:r>
              <a:rPr b="false" i="false" strike="noStrike" sz="1200" u="none">
                <a:solidFill>
                  <a:srgbClr val="FFFFFF"/>
                </a:solidFill>
                <a:latin typeface="Calibri"/>
              </a:rPr>
              <a:t>I admit that they were a bit scary, but nothing gave me the effect that people said &amp;ldquo;the original&amp;rdquo; would</a:t>
            </a:r>
            <a:br/>
            <a:r>
              <a:rPr b="false" i="false" strike="noStrike" sz="1200" u="none">
                <a:solidFill>
                  <a:srgbClr val="FFFFFF"/>
                </a:solidFill>
                <a:latin typeface="Calibri"/>
              </a:rPr>
              <a:t>seroquel 400 mg overdose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seroquel 1000 mg kullananlar</a:t>
            </a:r>
            <a:br/>
            <a:r>
              <a:rPr b="false" i="false" strike="noStrike" sz="1200" u="none">
                <a:solidFill>
                  <a:srgbClr val="FFFFFF"/>
                </a:solidFill>
                <a:latin typeface="Calibri"/>
              </a:rPr>
              <a:t>But then when I least expected it, suddenly happened again, this time even more suddenly than before &amp;rdquo;</a:t>
            </a:r>
            <a:br/>
            <a:r>
              <a:rPr b="false" i="false" strike="noStrike" sz="1200" u="none">
                <a:solidFill>
                  <a:srgbClr val="FFFFFF"/>
                </a:solidFill>
                <a:latin typeface="Calibri"/>
              </a:rPr>
              <a:t>seroquel discount program</a:t>
            </a:r>
            <a:br/>
            <a:r>
              <a:rPr b="false" i="false" strike="noStrike" sz="1200" u="none">
                <a:solidFill>
                  <a:srgbClr val="FFFFFF"/>
                </a:solidFill>
                <a:latin typeface="Calibri"/>
              </a:rPr>
              <a:t>seroquel xr generic canada</a:t>
            </a:r>
            <a:br/>
            <a:r>
              <a:rPr b="false" i="false" strike="noStrike" sz="1200" u="none">
                <a:solidFill>
                  <a:srgbClr val="FFFFFF"/>
                </a:solidFill>
                <a:latin typeface="Calibri"/>
              </a:rPr>
              <a:t>order seroquel online no prescription</a:t>
            </a:r>
            <a:br/>
            <a:r>
              <a:rPr b="false" i="false" strike="noStrike" sz="1200" u="none">
                <a:solidFill>
                  <a:srgbClr val="FFFFFF"/>
                </a:solidFill>
                <a:latin typeface="Calibri"/>
              </a:rPr>
              <a:t>seroquel xr 25 mg tablet</a:t>
            </a:r>
            <a:br/>
            <a:r>
              <a:rPr b="false" i="false" strike="noStrike" sz="1200" u="none">
                <a:solidFill>
                  <a:srgbClr val="FFFFFF"/>
                </a:solidFill>
                <a:latin typeface="Calibri"/>
              </a:rPr>
              <a:t>what is quetiapine fumarate 50 mg used for</a:t>
            </a:r>
            <a:br/>
            <a:r>
              <a:rPr b="false" i="false" strike="noStrike" sz="1200" u="none">
                <a:solidFill>
                  <a:srgbClr val="FFFFFF"/>
                </a:solidFill>
                <a:latin typeface="Calibri"/>
              </a:rPr>
              <a:t>seroquel xr dosage</a:t>
            </a:r>
            <a:br/>
            <a:r>
              <a:rPr b="false" i="false" strike="noStrike" sz="1200" u="none">
                <a:solidFill>
                  <a:srgbClr val="FFFFFF"/>
                </a:solidFill>
                <a:latin typeface="Calibri"/>
              </a:rPr>
              <a:t>cost of seroquel xr</a:t>
            </a:r>
            <a:br/>
            <a:r>
              <a:rPr b="false" i="false" strike="noStrike" sz="1200" u="none">
                <a:solidFill>
                  <a:srgbClr val="FFFFFF"/>
                </a:solidFill>
                <a:latin typeface="Calibri"/>
              </a:rPr>
              <a:t>seroquel yellow pill</a:t>
            </a:r>
            <a:br/>
            <a:r>
              <a:rPr b="false" i="false" strike="noStrike" sz="1200" u="none">
                <a:solidFill>
                  <a:srgbClr val="FFFFFF"/>
                </a:solidFill>
                <a:latin typeface="Calibri"/>
              </a:rPr>
              <a:t>I'm interested in this position loans i can get today Economic growth is too slow and unemployment too high to spur much inflation</a:t>
            </a:r>
            <a:br/>
            <a:r>
              <a:rPr b="false" i="false" strike="noStrike" sz="1200" u="none">
                <a:solidFill>
                  <a:srgbClr val="FFFFFF"/>
                </a:solidFill>
                <a:latin typeface="Calibri"/>
              </a:rPr>
              <a:t>seroquel 12.5 mg for sleep</a:t>
            </a:r>
            <a:br/>
            <a:r>
              <a:rPr b="false" i="false" strike="noStrike" sz="1200" u="none">
                <a:solidFill>
                  <a:srgbClr val="FFFFFF"/>
                </a:solidFill>
                <a:latin typeface="Calibri"/>
              </a:rPr>
              <a:t>seroquel xr 100mg</a:t>
            </a:r>
            <a:br/>
            <a:r>
              <a:rPr b="false" i="false" strike="noStrike" sz="1200" u="none">
                <a:solidFill>
                  <a:srgbClr val="FFFFFF"/>
                </a:solidFill>
                <a:latin typeface="Calibri"/>
              </a:rPr>
              <a:t>seroquel xr 300 get you high</a:t>
            </a:r>
            <a:br/>
            <a:r>
              <a:rPr b="false" i="false" strike="noStrike" sz="1200" u="none">
                <a:solidFill>
                  <a:srgbClr val="FFFFFF"/>
                </a:solidFill>
                <a:latin typeface="Calibri"/>
              </a:rPr>
              <a:t>seroquel buy uk</a:t>
            </a:r>
            <a:br/>
            <a:r>
              <a:rPr b="false" i="false" strike="noStrike" sz="1200" u="none">
                <a:solidFill>
                  <a:srgbClr val="FFFFFF"/>
                </a:solidFill>
                <a:latin typeface="Calibri"/>
              </a:rPr>
              <a:t>Agora passei a ter taquicardia quando estou em repouso</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zoloft overdose</a:t>
            </a:r>
            <a:br/>
            <a:r>
              <a:rPr b="false" i="false" strike="noStrike" sz="1200" u="none">
                <a:solidFill>
                  <a:srgbClr val="FFFFFF"/>
                </a:solidFill>
                <a:latin typeface="Calibri"/>
              </a:rPr>
              <a:t>how much does seroquel xr cost on the street</a:t>
            </a:r>
            <a:br/>
            <a:r>
              <a:rPr b="false" i="false" strike="noStrike" sz="1200" u="none">
                <a:solidFill>
                  <a:srgbClr val="FFFFFF"/>
                </a:solidFill>
                <a:latin typeface="Calibri"/>
              </a:rPr>
              <a:t>seroquel xr tablet mva 50mg</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seroquel xr 50 mg high</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quetiapine 25 mg tab</a:t>
            </a:r>
            <a:br/>
            <a:r>
              <a:rPr b="false" i="false" strike="noStrike" sz="1200" u="none">
                <a:solidFill>
                  <a:srgbClr val="FFFFFF"/>
                </a:solidFill>
                <a:latin typeface="Calibri"/>
              </a:rPr>
              <a:t>seroquel 25 mg sleep</a:t>
            </a:r>
            <a:br/>
            <a:r>
              <a:rPr b="false" i="false" strike="noStrike" sz="1200" u="none">
                <a:solidFill>
                  <a:srgbClr val="FFFFFF"/>
                </a:solidFill>
                <a:latin typeface="Calibri"/>
              </a:rPr>
              <a:t>seroquel mg overdose</a:t>
            </a:r>
            <a:br/>
            <a:r>
              <a:rPr b="false" i="false" strike="noStrike" sz="1200" u="none">
                <a:solidFill>
                  <a:srgbClr val="FFFFFF"/>
                </a:solidFill>
                <a:latin typeface="Calibri"/>
              </a:rPr>
              <a:t>seroquel xr coupons online</a:t>
            </a:r>
            <a:br/>
            <a:r>
              <a:rPr b="false" i="false" strike="noStrike" sz="1200" u="none">
                <a:solidFill>
                  <a:srgbClr val="FFFFFF"/>
                </a:solidFill>
                <a:latin typeface="Calibri"/>
              </a:rPr>
              <a:t>seroquel 12.5mg for sleep</a:t>
            </a:r>
            <a:br/>
            <a:r>
              <a:rPr b="false" i="false" strike="noStrike" sz="1200" u="none">
                <a:solidFill>
                  <a:srgbClr val="FFFFFF"/>
                </a:solidFill>
                <a:latin typeface="Calibri"/>
              </a:rPr>
              <a:t>quetiapine 50 mg reviews</a:t>
            </a:r>
            <a:br/>
            <a:r>
              <a:rPr b="false" i="false" strike="noStrike" sz="1200" u="none">
                <a:solidFill>
                  <a:srgbClr val="FFFFFF"/>
                </a:solidFill>
                <a:latin typeface="Calibri"/>
              </a:rPr>
              <a:t>It sucked though, and it was embarrassing for both of them</a:t>
            </a:r>
            <a:br/>
            <a:r>
              <a:rPr b="false" i="false" strike="noStrike" sz="1200" u="none">
                <a:solidFill>
                  <a:srgbClr val="FFFFFF"/>
                </a:solidFill>
                <a:latin typeface="Calibri"/>
              </a:rPr>
              <a:t>cost seroquel 100mg</a:t>
            </a:r>
            <a:br/>
            <a:r>
              <a:rPr b="false" i="false" strike="noStrike" sz="1200" u="none">
                <a:solidFill>
                  <a:srgbClr val="FFFFFF"/>
                </a:solidFill>
                <a:latin typeface="Calibri"/>
              </a:rPr>
              <a:t>how much does 150 mg seroquel cost</a:t>
            </a:r>
            <a:br/>
            <a:r>
              <a:rPr b="false" i="false" strike="noStrike" sz="1200" u="none">
                <a:solidFill>
                  <a:srgbClr val="FFFFFF"/>
                </a:solidFill>
                <a:latin typeface="Calibri"/>
              </a:rPr>
              <a:t>seroquel xr 50 mg insomnia</a:t>
            </a:r>
            <a:br/>
            <a:r>
              <a:rPr b="false" i="false" strike="noStrike" sz="1200" u="none">
                <a:solidFill>
                  <a:srgbClr val="FFFFFF"/>
                </a:solidFill>
                <a:latin typeface="Calibri"/>
              </a:rPr>
              <a:t>order seroquel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quetiapine 25mg</a:t>
            </a:r>
            <a:br/>
            <a:r>
              <a:rPr b="false" i="false" strike="noStrike" sz="1200" u="none">
                <a:solidFill>
                  <a:srgbClr val="FFFFFF"/>
                </a:solidFill>
                <a:latin typeface="Calibri"/>
              </a:rPr>
              <a:t>800 mg seroquel dangerous</a:t>
            </a:r>
            <a:br/>
            <a:r>
              <a:rPr b="false" i="false" strike="noStrike" sz="1200" u="none">
                <a:solidFill>
                  <a:srgbClr val="FFFFFF"/>
                </a:solidFill>
                <a:latin typeface="Calibri"/>
              </a:rPr>
              <a:t>Its apparent SSRI&amp;#039;s and SSNRI&amp;#039;s arent right for me</a:t>
            </a:r>
            <a:br/>
            <a:r>
              <a:rPr b="false" i="false" strike="noStrike" sz="1200" u="none">
                <a:solidFill>
                  <a:srgbClr val="FFFFFF"/>
                </a:solidFill>
                <a:latin typeface="Calibri"/>
              </a:rPr>
              <a:t>seroquel 25 mg price australia</a:t>
            </a:r>
            <a:br/>
            <a:r>
              <a:rPr b="false" i="false" strike="noStrike" sz="1200" u="none">
                <a:solidFill>
                  <a:srgbClr val="FFFFFF"/>
                </a:solidFill>
                <a:latin typeface="Calibri"/>
              </a:rPr>
              <a:t>cheap seroquel</a:t>
            </a:r>
            <a:br/>
            <a:r>
              <a:rPr b="false" i="false" strike="noStrike" sz="1200" u="none">
                <a:solidFill>
                  <a:srgbClr val="FFFFFF"/>
                </a:solidFill>
                <a:latin typeface="Calibri"/>
              </a:rPr>
              <a:t>Had to take sleeping pills everynight I was on it to fall asleep</a:t>
            </a:r>
            <a:br/>
            <a:r>
              <a:rPr b="false" i="false" strike="noStrike" sz="1200" u="none">
                <a:solidFill>
                  <a:srgbClr val="FFFFFF"/>
                </a:solidFill>
                <a:latin typeface="Calibri"/>
              </a:rPr>
              <a:t>price of seroquel xr 400mg</a:t>
            </a:r>
            <a:br/>
            <a:r>
              <a:rPr b="false" i="false" strike="noStrike" sz="1200" u="none">
                <a:solidFill>
                  <a:srgbClr val="FFFFFF"/>
                </a:solidFill>
                <a:latin typeface="Calibri"/>
              </a:rPr>
              <a:t>150 mg seroquel</a:t>
            </a:r>
            <a:br/>
            <a:r>
              <a:rPr b="false" i="false" strike="noStrike" sz="1200" u="none">
                <a:solidFill>
                  <a:srgbClr val="FFFFFF"/>
                </a:solidFill>
                <a:latin typeface="Calibri"/>
              </a:rPr>
              <a:t>seroquel 50mg xl</a:t>
            </a:r>
            <a:br/>
            <a:r>
              <a:rPr b="false" i="false" strike="noStrike" sz="1200" u="none">
                <a:solidFill>
                  <a:srgbClr val="FFFFFF"/>
                </a:solidFill>
                <a:latin typeface="Calibri"/>
              </a:rPr>
              <a:t>seroquel xr 50 mg</a:t>
            </a:r>
            <a:br/>
            <a:r>
              <a:rPr b="false" i="false" strike="noStrike" sz="1200" u="none">
                <a:solidFill>
                  <a:srgbClr val="FFFFFF"/>
                </a:solidFill>
                <a:latin typeface="Calibri"/>
              </a:rPr>
              <a:t>seroquel 25 mg 30 film tablet</a:t>
            </a:r>
            <a:br/>
            <a:r>
              <a:rPr b="false" i="false" strike="noStrike" sz="1200" u="none">
                <a:solidFill>
                  <a:srgbClr val="FFFFFF"/>
                </a:solidFill>
                <a:latin typeface="Calibri"/>
              </a:rPr>
              <a:t>astrazeneca seroquel patient assistance</a:t>
            </a:r>
            <a:br/>
            <a:r>
              <a:rPr b="false" i="false" strike="noStrike" sz="1200" u="none">
                <a:solidFill>
                  <a:srgbClr val="FFFFFF"/>
                </a:solidFill>
                <a:latin typeface="Calibri"/>
              </a:rPr>
              <a:t>seroquel 150 mg dosage</a:t>
            </a:r>
            <a:br/>
            <a:r>
              <a:rPr b="false" i="false" strike="noStrike" sz="1200" u="none">
                <a:solidFill>
                  <a:srgbClr val="FFFFFF"/>
                </a:solidFill>
                <a:latin typeface="Calibri"/>
              </a:rPr>
              <a:t>quetiapine fumarate tablets i p</a:t>
            </a:r>
            <a:br/>
            <a:r>
              <a:rPr b="false" i="false" strike="noStrike" sz="1200" u="none">
                <a:solidFill>
                  <a:srgbClr val="FFFFFF"/>
                </a:solidFill>
                <a:latin typeface="Calibri"/>
              </a:rPr>
              <a:t>Under the norwegians of the kibera, Shire will pass a leading developer payment of $208 million to schaer the leadership summit of Electronic Pedigree Program Handbook</a:t>
            </a:r>
            <a:br/>
            <a:r>
              <a:rPr b="false" i="false" strike="noStrike" sz="1200" u="none">
                <a:solidFill>
                  <a:srgbClr val="FFFFFF"/>
                </a:solidFill>
                <a:latin typeface="Calibri"/>
              </a:rPr>
              <a:t>seroquel xr dose for bipolar</a:t>
            </a:r>
            <a:br/>
            <a:r>
              <a:rPr b="false" i="false" strike="noStrike" sz="1200" u="none">
                <a:solidFill>
                  <a:srgbClr val="FFFFFF"/>
                </a:solidFill>
                <a:latin typeface="Calibri"/>
              </a:rPr>
              <a:t>seroquel 50 mg street price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cost usa</a:t>
            </a:r>
            <a:br/>
            <a:r>
              <a:rPr b="false" i="false" strike="noStrike" sz="1200" u="none">
                <a:solidFill>
                  <a:srgbClr val="FFFFFF"/>
                </a:solidFill>
                <a:latin typeface="Calibri"/>
              </a:rPr>
              <a:t>seroquel 200 mg high</a:t>
            </a:r>
            <a:br/>
            <a:r>
              <a:rPr b="false" i="false" strike="noStrike" sz="1200" u="none">
                <a:solidFill>
                  <a:srgbClr val="FFFFFF"/>
                </a:solidFill>
                <a:latin typeface="Calibri"/>
              </a:rPr>
              <a:t>how much does seroquel cost</a:t>
            </a:r>
            <a:br/>
            <a:r>
              <a:rPr b="false" i="false" strike="noStrike" sz="1200" u="none">
                <a:solidFill>
                  <a:srgbClr val="FFFFFF"/>
                </a:solidFill>
                <a:latin typeface="Calibri"/>
              </a:rPr>
              <a:t>xr 300 seroquel high</a:t>
            </a:r>
            <a:br/>
            <a:r>
              <a:rPr b="false" i="false" strike="noStrike" sz="1200" u="none">
                <a:solidFill>
                  <a:srgbClr val="FFFFFF"/>
                </a:solidFill>
                <a:latin typeface="Calibri"/>
              </a:rPr>
              <a:t>is 400 mg of seroquel a lot</a:t>
            </a:r>
            <a:br/>
            <a:r>
              <a:rPr b="false" i="false" strike="noStrike" sz="1200" u="none">
                <a:solidFill>
                  <a:srgbClr val="FFFFFF"/>
                </a:solidFill>
                <a:latin typeface="Calibri"/>
              </a:rPr>
              <a:t>can you buy generic seroquel</a:t>
            </a:r>
            <a:br/>
            <a:r>
              <a:rPr b="false" i="false" strike="noStrike" sz="1200" u="none">
                <a:solidFill>
                  <a:srgbClr val="FFFFFF"/>
                </a:solidFill>
                <a:latin typeface="Calibri"/>
              </a:rPr>
              <a:t>what is seroquel xr 300 mg used for</a:t>
            </a:r>
            <a:br/>
            <a:r>
              <a:rPr b="false" i="false" strike="noStrike" sz="1200" u="none">
                <a:solidFill>
                  <a:srgbClr val="FFFFFF"/>
                </a:solidFill>
                <a:latin typeface="Calibri"/>
              </a:rPr>
              <a:t>Im Folgenden sind die hufigsten Nebenwirkungen aufgefhrt:</a:t>
            </a:r>
            <a:br/>
            <a:r>
              <a:rPr b="false" i="false" strike="noStrike" sz="1200" u="none">
                <a:solidFill>
                  <a:srgbClr val="FFFFFF"/>
                </a:solidFill>
                <a:latin typeface="Calibri"/>
              </a:rPr>
              <a:t>seroquel xr dose titration</a:t>
            </a:r>
            <a:br/>
            <a:r>
              <a:rPr b="false" i="false" strike="noStrike" sz="1200" u="none">
                <a:solidFill>
                  <a:srgbClr val="FFFFFF"/>
                </a:solidFill>
                <a:latin typeface="Calibri"/>
              </a:rPr>
              <a:t>seroquel order online</a:t>
            </a:r>
            <a:br/>
            <a:r>
              <a:rPr b="false" i="false" strike="noStrike" sz="1200" u="none">
                <a:solidFill>
                  <a:srgbClr val="FFFFFF"/>
                </a:solidFill>
                <a:latin typeface="Calibri"/>
              </a:rPr>
              <a:t>600 mg seroquel</a:t>
            </a:r>
            <a:br/>
            <a:r>
              <a:rPr b="false" i="false" strike="noStrike" sz="1200" u="none">
                <a:solidFill>
                  <a:srgbClr val="FFFFFF"/>
                </a:solidFill>
                <a:latin typeface="Calibri"/>
              </a:rPr>
              <a:t>seroquel 100 milligrams</a:t>
            </a:r>
            <a:br/>
            <a:r>
              <a:rPr b="false" i="false" strike="noStrike" sz="1200" u="none">
                <a:solidFill>
                  <a:srgbClr val="FFFFFF"/>
                </a:solidFill>
                <a:latin typeface="Calibri"/>
              </a:rPr>
              <a:t>generic quetiapine pictures</a:t>
            </a:r>
            <a:br/>
            <a:r>
              <a:rPr b="false" i="false" strike="noStrike" sz="1200" u="none">
                <a:solidFill>
                  <a:srgbClr val="FFFFFF"/>
                </a:solidFill>
                <a:latin typeface="Calibri"/>
              </a:rPr>
              <a:t>It is unwise to discontinue medications on your own because doing so may lead to worsening of your lupus and cause damage to your baby</a:t>
            </a:r>
            <a:br/>
            <a:r>
              <a:rPr b="false" i="false" strike="noStrike" sz="1200" u="none">
                <a:solidFill>
                  <a:srgbClr val="FFFFFF"/>
                </a:solidFill>
                <a:latin typeface="Calibri"/>
              </a:rPr>
              <a:t>seroquel 25mg pbs</a:t>
            </a:r>
            <a:br/>
            <a:r>
              <a:rPr b="false" i="false" strike="noStrike" sz="1200" u="none">
                <a:solidFill>
                  <a:srgbClr val="FFFFFF"/>
                </a:solidFill>
                <a:latin typeface="Calibri"/>
              </a:rPr>
              <a:t>12.5 mg seroquel for sleep</a:t>
            </a:r>
            <a:br/>
            <a:r>
              <a:rPr b="false" i="false" strike="noStrike" sz="1200" u="none">
                <a:solidFill>
                  <a:srgbClr val="FFFFFF"/>
                </a:solidFill>
                <a:latin typeface="Calibri"/>
              </a:rPr>
              <a:t>I must disclose that being an Italian girl, I do drink and LOVE my wine, &amp; thats gonna be tough to cut those empty calories but &amp;ldquo;baby steps&amp;rdquo; as they say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astrazeneca seroquel settlement doj</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seroquel xr 200 mg street price</a:t>
            </a:r>
            <a:br/>
            <a:r>
              <a:rPr b="false" i="false" strike="noStrike" sz="1200" u="none">
                <a:solidFill>
                  <a:srgbClr val="FFFFFF"/>
                </a:solidFill>
                <a:latin typeface="Calibri"/>
              </a:rPr>
              <a:t>seroquel prolong 300 mg beipackzettel</a:t>
            </a:r>
            <a:br/>
            <a:r>
              <a:rPr b="false" i="false" strike="noStrike" sz="1200" u="none">
                <a:solidFill>
                  <a:srgbClr val="FFFFFF"/>
                </a:solidFill>
                <a:latin typeface="Calibri"/>
              </a:rPr>
              <a:t>seroquel 100 mg 30 film tablet</a:t>
            </a:r>
            <a:br/>
            <a:r>
              <a:rPr b="false" i="false" strike="noStrike" sz="1200" u="none">
                <a:solidFill>
                  <a:srgbClr val="FFFFFF"/>
                </a:solidFill>
                <a:latin typeface="Calibri"/>
              </a:rPr>
              <a:t>seroquel coupons astrazeneca</a:t>
            </a:r>
            <a:br/>
            <a:r>
              <a:rPr b="false" i="false" strike="noStrike" sz="1200" u="none">
                <a:solidFill>
                  <a:srgbClr val="FFFFFF"/>
                </a:solidFill>
                <a:latin typeface="Calibri"/>
              </a:rPr>
              <a:t>His whole personality changed from then on</a:t>
            </a:r>
            <a:br/>
            <a:r>
              <a:rPr b="false" i="false" strike="noStrike" sz="1200" u="none">
                <a:solidFill>
                  <a:srgbClr val="FFFFFF"/>
                </a:solidFill>
                <a:latin typeface="Calibri"/>
              </a:rPr>
              <a:t>seroquel xr 400 mg 30 uzatilmis salimli tb</a:t>
            </a:r>
            <a:br/>
            <a:r>
              <a:rPr b="false" i="false" strike="noStrike" sz="1200" u="none">
                <a:solidFill>
                  <a:srgbClr val="FFFFFF"/>
                </a:solidFill>
                <a:latin typeface="Calibri"/>
              </a:rPr>
              <a:t>seroquel xr reviews bipolar</a:t>
            </a:r>
            <a:br/>
            <a:r>
              <a:rPr b="false" i="false" strike="noStrike" sz="1200" u="none">
                <a:solidFill>
                  <a:srgbClr val="FFFFFF"/>
                </a:solidFill>
                <a:latin typeface="Calibri"/>
              </a:rPr>
              <a:t>quetiapine 50 mg</a:t>
            </a:r>
            <a:br/>
            <a:r>
              <a:rPr b="false" i="false" strike="noStrike" sz="1200" u="none">
                <a:solidFill>
                  <a:srgbClr val="FFFFFF"/>
                </a:solidFill>
                <a:latin typeface="Calibri"/>
              </a:rPr>
              <a:t>seroquel xr dosage for bipolar disorder</a:t>
            </a:r>
            <a:br/>
            <a:r>
              <a:rPr b="false" i="false" strike="noStrike" sz="1200" u="none">
                <a:solidFill>
                  <a:srgbClr val="FFFFFF"/>
                </a:solidFill>
                <a:latin typeface="Calibri"/>
              </a:rPr>
              <a:t>buy seroquel no prescription</a:t>
            </a:r>
            <a:br/>
            <a:r>
              <a:rPr b="false" i="false" strike="noStrike" sz="1200" u="none">
                <a:solidFill>
                  <a:srgbClr val="FFFFFF"/>
                </a:solidFill>
                <a:latin typeface="Calibri"/>
              </a:rPr>
              <a:t>I&amp;rsquo;m not ever scared, I am just&amp;rdquo;..i dunno how to describe it</a:t>
            </a:r>
            <a:br/>
            <a:r>
              <a:rPr b="false" i="false" strike="noStrike" sz="1200" u="none">
                <a:solidFill>
                  <a:srgbClr val="FFFFFF"/>
                </a:solidFill>
                <a:latin typeface="Calibri"/>
              </a:rPr>
              <a:t>cost seroquel xr 400mg</a:t>
            </a:r>
            <a:br/>
            <a:r>
              <a:rPr b="false" i="false" strike="noStrike" sz="1200" u="none">
                <a:solidFill>
                  <a:srgbClr val="FFFFFF"/>
                </a:solidFill>
                <a:latin typeface="Calibri"/>
              </a:rPr>
              <a:t>Customers should also include the original sales receipt</a:t>
            </a:r>
            <a:br/>
            <a:r>
              <a:rPr b="false" i="false" strike="noStrike" sz="1200" u="none">
                <a:solidFill>
                  <a:srgbClr val="FFFFFF"/>
                </a:solidFill>
                <a:latin typeface="Calibri"/>
              </a:rPr>
              <a:t>yellow pill seroquel 400</a:t>
            </a:r>
            <a:br/>
            <a:r>
              <a:rPr b="false" i="false" strike="noStrike" sz="1200" u="none">
                <a:solidFill>
                  <a:srgbClr val="FFFFFF"/>
                </a:solidFill>
                <a:latin typeface="Calibri"/>
              </a:rPr>
              <a:t>is 300mg of seroquel a high dose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xr 200 mg</a:t>
            </a:r>
            <a:br/>
            <a:r>
              <a:rPr b="false" i="false" strike="noStrike" sz="1200" u="none">
                <a:solidFill>
                  <a:srgbClr val="FFFFFF"/>
                </a:solidFill>
                <a:latin typeface="Calibri"/>
              </a:rPr>
              <a:t>seroquel generic date 2012</a:t>
            </a:r>
            <a:br/>
            <a:r>
              <a:rPr b="false" i="false" strike="noStrike" sz="1200" u="none">
                <a:solidFill>
                  <a:srgbClr val="FFFFFF"/>
                </a:solidFill>
                <a:latin typeface="Calibri"/>
              </a:rPr>
              <a:t>generic quetiapine uk</a:t>
            </a:r>
            <a:br/>
            <a:r>
              <a:rPr b="false" i="false" strike="noStrike" sz="1200" u="none">
                <a:solidFill>
                  <a:srgbClr val="FFFFFF"/>
                </a:solidFill>
                <a:latin typeface="Calibri"/>
              </a:rPr>
              <a:t>seroquel xr 50 mg for anxiety</a:t>
            </a:r>
            <a:br/>
            <a:r>
              <a:rPr b="false" i="false" strike="noStrike" sz="1200" u="none">
                <a:solidFill>
                  <a:srgbClr val="FFFFFF"/>
                </a:solidFill>
                <a:latin typeface="Calibri"/>
              </a:rPr>
              <a:t>You are supposed to use it twice a day (so 14 times a week)</a:t>
            </a:r>
            <a:br/>
            <a:r>
              <a:rPr b="false" i="false" strike="noStrike" sz="1200" u="none">
                <a:solidFill>
                  <a:srgbClr val="FFFFFF"/>
                </a:solidFill>
                <a:latin typeface="Calibri"/>
              </a:rPr>
              <a:t>generic quetiapine xr</a:t>
            </a:r>
            <a:br/>
            <a:r>
              <a:rPr b="false" i="false" strike="noStrike" sz="1200" u="none">
                <a:solidFill>
                  <a:srgbClr val="FFFFFF"/>
                </a:solidFill>
                <a:latin typeface="Calibri"/>
              </a:rPr>
              <a:t>My symptoms were disappearing gradually</a:t>
            </a:r>
            <a:br/>
            <a:r>
              <a:rPr b="false" i="false" strike="noStrike" sz="1200" u="none">
                <a:solidFill>
                  <a:srgbClr val="FFFFFF"/>
                </a:solidFill>
                <a:latin typeface="Calibri"/>
              </a:rPr>
              <a:t>seroquel mg 25</a:t>
            </a:r>
            <a:br/>
            <a:r>
              <a:rPr b="false" i="false" strike="noStrike" sz="1200" u="none">
                <a:solidFill>
                  <a:srgbClr val="FFFFFF"/>
                </a:solidFill>
                <a:latin typeface="Calibri"/>
              </a:rPr>
              <a:t>seroquel cheapest</a:t>
            </a:r>
            <a:br/>
            <a:r>
              <a:rPr b="false" i="false" strike="noStrike" sz="1200" u="none">
                <a:solidFill>
                  <a:srgbClr val="FFFFFF"/>
                </a:solidFill>
                <a:latin typeface="Calibri"/>
              </a:rPr>
              <a:t>seroquel 300 get you high</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seroquel film tablet 25 mg 30 tb</a:t>
            </a:r>
            <a:br/>
            <a:r>
              <a:rPr b="false" i="false" strike="noStrike" sz="1200" u="none">
                <a:solidFill>
                  <a:srgbClr val="FFFFFF"/>
                </a:solidFill>
                <a:latin typeface="Calibri"/>
              </a:rPr>
              <a:t>seroquel 50 mg street value</a:t>
            </a:r>
            <a:br/>
            <a:r>
              <a:rPr b="false" i="false" strike="noStrike" sz="1200" u="none">
                <a:solidFill>
                  <a:srgbClr val="FFFFFF"/>
                </a:solidFill>
                <a:latin typeface="Calibri"/>
              </a:rPr>
              <a:t>buy generic seroquel</a:t>
            </a:r>
            <a:br/>
            <a:r>
              <a:rPr b="false" i="false" strike="noStrike" sz="1200" u="none">
                <a:solidFill>
                  <a:srgbClr val="FFFFFF"/>
                </a:solidFill>
                <a:latin typeface="Calibri"/>
              </a:rPr>
              <a:t>seroquel xr 25 mg sleep</a:t>
            </a:r>
            <a:br/>
            <a:r>
              <a:rPr b="false" i="false" strike="noStrike" sz="1200" u="none">
                <a:solidFill>
                  <a:srgbClr val="FFFFFF"/>
                </a:solidFill>
                <a:latin typeface="Calibri"/>
              </a:rPr>
              <a:t>In the next part of the podcast Dr</a:t>
            </a:r>
            <a:br/>
            <a:r>
              <a:rPr b="false" i="false" strike="noStrike" sz="1200" u="none">
                <a:solidFill>
                  <a:srgbClr val="FFFFFF"/>
                </a:solidFill>
                <a:latin typeface="Calibri"/>
              </a:rPr>
              <a:t>how much does seroquel xr cost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order seroquel on-line</a:t>
            </a:r>
            <a:br/>
            <a:r>
              <a:rPr b="false" i="false" strike="noStrike" sz="1200" u="none">
                <a:solidFill>
                  <a:srgbClr val="FFFFFF"/>
                </a:solidFill>
                <a:latin typeface="Calibri"/>
              </a:rPr>
              <a:t>I'd like to cancel a cheque law essays uk review But Dennard isnt necessarily clear until December</a:t>
            </a:r>
            <a:br/>
            <a:r>
              <a:rPr b="false" i="false" strike="noStrike" sz="1200" u="none">
                <a:solidFill>
                  <a:srgbClr val="FFFFFF"/>
                </a:solidFill>
                <a:latin typeface="Calibri"/>
              </a:rPr>
              <a:t>seroquel discount programs</a:t>
            </a:r>
            <a:br/>
            <a:r>
              <a:rPr b="false" i="false" strike="noStrike" sz="1200" u="none">
                <a:solidFill>
                  <a:srgbClr val="FFFFFF"/>
                </a:solidFill>
                <a:latin typeface="Calibri"/>
              </a:rPr>
              <a:t>Is trying to stop me cold turkey</a:t>
            </a:r>
            <a:br/>
            <a:r>
              <a:rPr b="false" i="false" strike="noStrike" sz="1200" u="none">
                <a:solidFill>
                  <a:srgbClr val="FFFFFF"/>
                </a:solidFill>
                <a:latin typeface="Calibri"/>
              </a:rPr>
              <a:t>seroquel 25mg tablets</a:t>
            </a:r>
            <a:br/>
            <a:r>
              <a:rPr b="false" i="false" strike="noStrike" sz="1200" u="none">
                <a:solidFill>
                  <a:srgbClr val="FFFFFF"/>
                </a:solidFill>
                <a:latin typeface="Calibri"/>
              </a:rPr>
              <a:t>Everynight in my sleep I see smile.dog, although it does not speak to me</a:t>
            </a:r>
            <a:br/>
            <a:r>
              <a:rPr b="false" i="false" strike="noStrike" sz="1200" u="none">
                <a:solidFill>
                  <a:srgbClr val="FFFFFF"/>
                </a:solidFill>
                <a:latin typeface="Calibri"/>
              </a:rPr>
              <a:t>generic seroquel prices</a:t>
            </a:r>
            <a:br/>
            <a:r>
              <a:rPr b="false" i="false" strike="noStrike" sz="1200" u="none">
                <a:solidFill>
                  <a:srgbClr val="FFFFFF"/>
                </a:solidFill>
                <a:latin typeface="Calibri"/>
              </a:rPr>
              <a:t>Se leen por la jefe nutritivos que estoy del color y escapan, costo promedio micardis (telmisartan) 40 mg</a:t>
            </a:r>
            <a:br/>
            <a:r>
              <a:rPr b="false" i="false" strike="noStrike" sz="1200" u="none">
                <a:solidFill>
                  <a:srgbClr val="FFFFFF"/>
                </a:solidFill>
                <a:latin typeface="Calibri"/>
              </a:rPr>
              <a:t>seroquel 30 mg</a:t>
            </a:r>
            <a:br/>
            <a:r>
              <a:rPr b="false" i="false" strike="noStrike" sz="1200" u="none">
                <a:solidFill>
                  <a:srgbClr val="FFFFFF"/>
                </a:solidFill>
                <a:latin typeface="Calibri"/>
              </a:rPr>
              <a:t>quetiapine 200 mg dose</a:t>
            </a:r>
            <a:br/>
            <a:r>
              <a:rPr b="false" i="false" strike="noStrike" sz="1200" u="none">
                <a:solidFill>
                  <a:srgbClr val="FFFFFF"/>
                </a:solidFill>
                <a:latin typeface="Calibri"/>
              </a:rPr>
              <a:t>25 mg seroquel high</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seroquel overdose 1000mg</a:t>
            </a:r>
            <a:br/>
            <a:r>
              <a:rPr b="false" i="false" strike="noStrike" sz="1200" u="none">
                <a:solidFill>
                  <a:srgbClr val="FFFFFF"/>
                </a:solidFill>
                <a:latin typeface="Calibri"/>
              </a:rPr>
              <a:t>seroquel xr 200mg price</a:t>
            </a:r>
            <a:br/>
            <a:r>
              <a:rPr b="false" i="false" strike="noStrike" sz="1200" u="none">
                <a:solidFill>
                  <a:srgbClr val="FFFFFF"/>
                </a:solidFill>
                <a:latin typeface="Calibri"/>
              </a:rPr>
              <a:t>She is now 7 years with no recurrance and says she feels great.</a:t>
            </a:r>
            <a:br/>
            <a:r>
              <a:rPr b="false" i="false" strike="noStrike" sz="1200" u="none">
                <a:solidFill>
                  <a:srgbClr val="FFFFFF"/>
                </a:solidFill>
                <a:latin typeface="Calibri"/>
              </a:rPr>
              <a:t>seroquel coupons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Keep in mind that it may take several weeks of application before the desired effects occur.</a:t>
            </a:r>
            <a:br/>
            <a:r>
              <a:rPr b="false" i="false" strike="noStrike" sz="1200" u="none">
                <a:solidFill>
                  <a:srgbClr val="FFFFFF"/>
                </a:solidFill>
                <a:latin typeface="Calibri"/>
              </a:rPr>
              <a:t>seroquel 300 high</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seroquel xr 100mg tabs</a:t>
            </a:r>
            <a:br/>
            <a:r>
              <a:rPr b="false" i="false" strike="noStrike" sz="1200" u="none">
                <a:solidFill>
                  <a:srgbClr val="FFFFFF"/>
                </a:solidFill>
                <a:latin typeface="Calibri"/>
              </a:rPr>
              <a:t>what is the drug quetiapine fumarate used for</a:t>
            </a:r>
            <a:br/>
            <a:r>
              <a:rPr b="false" i="false" strike="noStrike" sz="1200" u="none">
                <a:solidFill>
                  <a:srgbClr val="FFFFFF"/>
                </a:solidFill>
                <a:latin typeface="Calibri"/>
              </a:rPr>
              <a:t>100mg seroquel for sleep</a:t>
            </a:r>
            <a:br/>
            <a:r>
              <a:rPr b="false" i="false" strike="noStrike" sz="1200" u="none">
                <a:solidFill>
                  <a:srgbClr val="FFFFFF"/>
                </a:solidFill>
                <a:latin typeface="Calibri"/>
              </a:rPr>
              <a:t>Also be sure to take all vitamins and minerals</a:t>
            </a:r>
            <a:br/>
            <a:r>
              <a:rPr b="false" i="false" strike="noStrike" sz="1200" u="none">
                <a:solidFill>
                  <a:srgbClr val="FFFFFF"/>
                </a:solidFill>
                <a:latin typeface="Calibri"/>
              </a:rPr>
              <a:t>seroquel xr 50 for sleep</a:t>
            </a:r>
            <a:br/>
            <a:r>
              <a:rPr b="false" i="false" strike="noStrike" sz="1200" u="none">
                <a:solidFill>
                  <a:srgbClr val="FFFFFF"/>
                </a:solidFill>
                <a:latin typeface="Calibri"/>
              </a:rPr>
              <a:t>quetiapine 200 mg high</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buy seroquel xr 50mg</a:t>
            </a:r>
            <a:br/>
            <a:r>
              <a:rPr b="false" i="false" strike="noStrike" sz="1200" u="none">
                <a:solidFill>
                  <a:srgbClr val="FFFFFF"/>
                </a:solidFill>
                <a:latin typeface="Calibri"/>
              </a:rPr>
              <a:t>seroquel 25 mg tablet zen</a:t>
            </a:r>
            <a:br/>
            <a:r>
              <a:rPr b="false" i="false" strike="noStrike" sz="1200" u="none">
                <a:solidFill>
                  <a:srgbClr val="FFFFFF"/>
                </a:solidFill>
                <a:latin typeface="Calibri"/>
              </a:rPr>
              <a:t>klonopin seroquel zoloft</a:t>
            </a:r>
            <a:br/>
            <a:r>
              <a:rPr b="false" i="false" strike="noStrike" sz="1200" u="none">
                <a:solidFill>
                  <a:srgbClr val="FFFFFF"/>
                </a:solidFill>
                <a:latin typeface="Calibri"/>
              </a:rPr>
              <a:t>seroquel zyprexa dose equivalent</a:t>
            </a:r>
            <a:br/>
            <a:r>
              <a:rPr b="false" i="false" strike="noStrike" sz="1200" u="none">
                <a:solidFill>
                  <a:srgbClr val="FFFFFF"/>
                </a:solidFill>
                <a:latin typeface="Calibri"/>
              </a:rPr>
              <a:t>She wasnt even present with me, but after I presented both Her ID and Mine, they sold it to me.</a:t>
            </a:r>
            <a:br/>
            <a:r>
              <a:rPr b="false" i="false" strike="noStrike" sz="1200" u="none">
                <a:solidFill>
                  <a:srgbClr val="FFFFFF"/>
                </a:solidFill>
                <a:latin typeface="Calibri"/>
              </a:rPr>
              <a:t>what is quetiapine fumarate 200 mg used for</a:t>
            </a:r>
            <a:br/>
            <a:r>
              <a:rPr b="false" i="false" strike="noStrike" sz="1200" u="none">
                <a:solidFill>
                  <a:srgbClr val="FFFFFF"/>
                </a:solidFill>
                <a:latin typeface="Calibri"/>
              </a:rPr>
              <a:t>how much does seroquel 200 mg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for depression dose</a:t>
            </a:r>
            <a:br/>
            <a:r>
              <a:rPr b="false" i="false" strike="noStrike" sz="1200" u="none">
                <a:solidFill>
                  <a:srgbClr val="FFFFFF"/>
                </a:solidFill>
                <a:latin typeface="Calibri"/>
              </a:rPr>
              <a:t>150 mg seroquel xr</a:t>
            </a:r>
            <a:br/>
            <a:r>
              <a:rPr b="false" i="false" strike="noStrike" sz="1200" u="none">
                <a:solidFill>
                  <a:srgbClr val="FFFFFF"/>
                </a:solidFill>
                <a:latin typeface="Calibri"/>
              </a:rPr>
              <a:t>seroquel 800 mg nebenwirkungen</a:t>
            </a:r>
            <a:br/>
            <a:r>
              <a:rPr b="false" i="false" strike="noStrike" sz="1200" u="none">
                <a:solidFill>
                  <a:srgbClr val="FFFFFF"/>
                </a:solidFill>
                <a:latin typeface="Calibri"/>
              </a:rPr>
              <a:t>Paroxetin ist ein Selektiver-Serotonin-Wiederaufnahme-Hemmer (SSRI): Er blockiert Transportstoffe, die Serotonin nach erfolgter Signalbertragung wieder in die Speicherpltze zurckbefrdern</a:t>
            </a:r>
            <a:br/>
            <a:r>
              <a:rPr b="false" i="false" strike="noStrike" sz="1200" u="none">
                <a:solidFill>
                  <a:srgbClr val="FFFFFF"/>
                </a:solidFill>
                <a:latin typeface="Calibri"/>
              </a:rPr>
              <a:t>150 mg seroquel for sleep</a:t>
            </a:r>
            <a:br/>
            <a:r>
              <a:rPr b="false" i="false" strike="noStrike" sz="1200" u="none">
                <a:solidFill>
                  <a:srgbClr val="FFFFFF"/>
                </a:solidFill>
                <a:latin typeface="Calibri"/>
              </a:rPr>
              <a:t>is 600 mg of seroquel a high dose</a:t>
            </a:r>
            <a:br/>
            <a:r>
              <a:rPr b="false" i="false" strike="noStrike" sz="1200" u="none">
                <a:solidFill>
                  <a:srgbClr val="FFFFFF"/>
                </a:solidFill>
                <a:latin typeface="Calibri"/>
              </a:rPr>
              <a:t>seroquel xr 300 mg coupon</a:t>
            </a:r>
            <a:br/>
            <a:r>
              <a:rPr b="false" i="false" strike="noStrike" sz="1200" u="none">
                <a:solidFill>
                  <a:srgbClr val="FFFFFF"/>
                </a:solidFill>
                <a:latin typeface="Calibri"/>
              </a:rPr>
              <a:t>Talk to your doctor, nurse or pharmacist before following any medical regimen to see if it is safe and effective for you</a:t>
            </a:r>
            <a:br/>
            <a:r>
              <a:rPr b="false" i="false" strike="noStrike" sz="1200" u="none">
                <a:solidFill>
                  <a:srgbClr val="FFFFFF"/>
                </a:solidFill>
                <a:latin typeface="Calibri"/>
              </a:rPr>
              <a:t>what is quetiapine</a:t>
            </a:r>
            <a:br/>
            <a:r>
              <a:rPr b="false" i="false" strike="noStrike" sz="1200" u="none">
                <a:solidFill>
                  <a:srgbClr val="FFFFFF"/>
                </a:solidFill>
                <a:latin typeface="Calibri"/>
              </a:rPr>
              <a:t>seroquel prices canada</a:t>
            </a:r>
            <a:br/>
            <a:r>
              <a:rPr b="false" i="false" strike="noStrike" sz="1200" u="none">
                <a:solidFill>
                  <a:srgbClr val="FFFFFF"/>
                </a:solidFill>
                <a:latin typeface="Calibri"/>
              </a:rPr>
              <a:t>seroquel prolong 500 mg nebenwirkungen</a:t>
            </a:r>
            <a:br/>
            <a:r>
              <a:rPr b="false" i="false" strike="noStrike" sz="1200" u="none">
                <a:solidFill>
                  <a:srgbClr val="FFFFFF"/>
                </a:solidFill>
                <a:latin typeface="Calibri"/>
              </a:rPr>
              <a:t>seroquel xr 200 mg astrazeneca</a:t>
            </a:r>
            <a:br/>
            <a:r>
              <a:rPr b="false" i="false" strike="noStrike" sz="1200" u="none">
                <a:solidFill>
                  <a:srgbClr val="FFFFFF"/>
                </a:solidFill>
                <a:latin typeface="Calibri"/>
              </a:rPr>
              <a:t>quetiapine fumarate tablets 25 mg</a:t>
            </a:r>
            <a:br/>
            <a:r>
              <a:rPr b="false" i="false" strike="noStrike" sz="1200" u="none">
                <a:solidFill>
                  <a:srgbClr val="FFFFFF"/>
                </a:solidFill>
                <a:latin typeface="Calibri"/>
              </a:rPr>
              <a:t>purchase seroquel canada</a:t>
            </a:r>
            <a:br/>
            <a:r>
              <a:rPr b="false" i="false" strike="noStrike" sz="1200" u="none">
                <a:solidFill>
                  <a:srgbClr val="FFFFFF"/>
                </a:solidFill>
                <a:latin typeface="Calibri"/>
              </a:rPr>
              <a:t>quetiapine price australia</a:t>
            </a:r>
            <a:br/>
            <a:r>
              <a:rPr b="false" i="false" strike="noStrike" sz="1200" u="none">
                <a:solidFill>
                  <a:srgbClr val="FFFFFF"/>
                </a:solidFill>
                <a:latin typeface="Calibri"/>
              </a:rPr>
              <a:t>quetiapine fumarate tablets 300 mg</a:t>
            </a:r>
            <a:br/>
            <a:r>
              <a:rPr b="false" i="false" strike="noStrike" sz="1200" u="none">
                <a:solidFill>
                  <a:srgbClr val="FFFFFF"/>
                </a:solidFill>
                <a:latin typeface="Calibri"/>
              </a:rPr>
              <a:t>seroquel xr dosage for anxiety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prolong 300 mg retardtabletten</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cheapest seroquel online</a:t>
            </a:r>
            <a:br/>
            <a:r>
              <a:rPr b="false" i="false" strike="noStrike" sz="1200" u="none">
                <a:solidFill>
                  <a:srgbClr val="FFFFFF"/>
                </a:solidFill>
                <a:latin typeface="Calibri"/>
              </a:rPr>
              <a:t>quetiapine xr to ir conversion</a:t>
            </a:r>
            <a:br/>
            <a:r>
              <a:rPr b="false" i="false" strike="noStrike" sz="1200" u="none">
                <a:solidFill>
                  <a:srgbClr val="FFFFFF"/>
                </a:solidFill>
                <a:latin typeface="Calibri"/>
              </a:rPr>
              <a:t>We are telling him to go to the hospital but he is refusing</a:t>
            </a:r>
            <a:br/>
            <a:r>
              <a:rPr b="false" i="false" strike="noStrike" sz="1200" u="none">
                <a:solidFill>
                  <a:srgbClr val="FFFFFF"/>
                </a:solidFill>
                <a:latin typeface="Calibri"/>
              </a:rPr>
              <a:t>astra zeneca seroquel 25 mg</a:t>
            </a:r>
            <a:br/>
            <a:r>
              <a:rPr b="false" i="false" strike="noStrike" sz="1200" u="none">
                <a:solidFill>
                  <a:srgbClr val="FFFFFF"/>
                </a:solidFill>
                <a:latin typeface="Calibri"/>
              </a:rPr>
              <a:t>Empat tablet dianjurkan untuk memulai suatu aborsi</a:t>
            </a:r>
            <a:br/>
            <a:r>
              <a:rPr b="false" i="false" strike="noStrike" sz="1200" u="none">
                <a:solidFill>
                  <a:srgbClr val="FFFFFF"/>
                </a:solidFill>
                <a:latin typeface="Calibri"/>
              </a:rPr>
              <a:t>order seroquel no prescription</a:t>
            </a:r>
            <a:br/>
            <a:r>
              <a:rPr b="false" i="false" strike="noStrike" sz="1200" u="none">
                <a:solidFill>
                  <a:srgbClr val="FFFFFF"/>
                </a:solidFill>
                <a:latin typeface="Calibri"/>
              </a:rPr>
              <a:t>cost seroquel xl</a:t>
            </a:r>
            <a:br/>
            <a:r>
              <a:rPr b="false" i="false" strike="noStrike" sz="1200" u="none">
                <a:solidFill>
                  <a:srgbClr val="FFFFFF"/>
                </a:solidFill>
                <a:latin typeface="Calibri"/>
              </a:rPr>
              <a:t>Pfizer agreed to pay a fine of $430 million for its Neurontin marketing   tactics</a:t>
            </a:r>
            <a:br/>
            <a:r>
              <a:rPr b="false" i="false" strike="noStrike" sz="1200" u="none">
                <a:solidFill>
                  <a:srgbClr val="FFFFFF"/>
                </a:solidFill>
                <a:latin typeface="Calibri"/>
              </a:rPr>
              <a:t>25 mg seroquel weight loss</a:t>
            </a:r>
            <a:br/>
            <a:r>
              <a:rPr b="false" i="false" strike="noStrike" sz="1200" u="none">
                <a:solidFill>
                  <a:srgbClr val="FFFFFF"/>
                </a:solidFill>
                <a:latin typeface="Calibri"/>
              </a:rPr>
              <a:t>seroquel xr 400 mg price</a:t>
            </a:r>
            <a:br/>
            <a:r>
              <a:rPr b="false" i="false" strike="noStrike" sz="1200" u="none">
                <a:solidFill>
                  <a:srgbClr val="FFFFFF"/>
                </a:solidFill>
                <a:latin typeface="Calibri"/>
              </a:rPr>
              <a:t>seroquel xr 200mg nebenwirkungen</a:t>
            </a:r>
            <a:br/>
            <a:r>
              <a:rPr b="false" i="false" strike="noStrike" sz="1200" u="none">
                <a:solidFill>
                  <a:srgbClr val="FFFFFF"/>
                </a:solidFill>
                <a:latin typeface="Calibri"/>
              </a:rPr>
              <a:t>seroquel buy generic</a:t>
            </a:r>
            <a:br/>
            <a:r>
              <a:rPr b="false" i="false" strike="noStrike" sz="1200" u="none">
                <a:solidFill>
                  <a:srgbClr val="FFFFFF"/>
                </a:solidFill>
                <a:latin typeface="Calibri"/>
              </a:rPr>
              <a:t>can you get high off seroquel xr 300mg</a:t>
            </a:r>
            <a:br/>
            <a:r>
              <a:rPr b="false" i="false" strike="noStrike" sz="1200" u="none">
                <a:solidFill>
                  <a:srgbClr val="FFFFFF"/>
                </a:solidFill>
                <a:latin typeface="Calibri"/>
              </a:rPr>
              <a:t>seroquel 1000 mg fiyat俚seroquel 300 mg street value</a:t>
            </a:r>
            <a:br/>
            <a:r>
              <a:rPr b="false" i="false" strike="noStrike" sz="1200" u="none">
                <a:solidFill>
                  <a:srgbClr val="FFFFFF"/>
                </a:solidFill>
                <a:latin typeface="Calibri"/>
              </a:rPr>
              <a:t>quetiapine sr dosage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seroquel xr 200mg pret</a:t>
            </a:r>
            <a:br/>
            <a:r>
              <a:rPr b="false" i="false" strike="noStrike" sz="1200" u="none">
                <a:solidFill>
                  <a:srgbClr val="FFFFFF"/>
                </a:solidFill>
                <a:latin typeface="Calibri"/>
              </a:rPr>
              <a:t>quetiapine prices us</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seroquel xr 200 effects</a:t>
            </a:r>
            <a:br/>
            <a:r>
              <a:rPr b="false" i="false" strike="noStrike" sz="1200" u="none">
                <a:solidFill>
                  <a:srgbClr val="FFFFFF"/>
                </a:solidFill>
                <a:latin typeface="Calibri"/>
              </a:rPr>
              <a:t>seroquel xro 100mg</a:t>
            </a:r>
            <a:br/>
            <a:r>
              <a:rPr b="false" i="false" strike="noStrike" sz="1200" u="none">
                <a:solidFill>
                  <a:srgbClr val="FFFFFF"/>
                </a:solidFill>
                <a:latin typeface="Calibri"/>
              </a:rPr>
              <a:t>how long does seroquel take to work for bipolar depression</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what is quetiapine 25mg tablets</a:t>
            </a:r>
            <a:br/>
            <a:r>
              <a:rPr b="false" i="false" strike="noStrike" sz="1200" u="none">
                <a:solidFill>
                  <a:srgbClr val="FFFFFF"/>
                </a:solidFill>
                <a:latin typeface="Calibri"/>
              </a:rPr>
              <a:t>quetiapine 100 mg get you high</a:t>
            </a:r>
            <a:br/>
            <a:r>
              <a:rPr b="false" i="false" strike="noStrike" sz="1200" u="none">
                <a:solidFill>
                  <a:srgbClr val="FFFFFF"/>
                </a:solidFill>
                <a:latin typeface="Calibri"/>
              </a:rPr>
              <a:t>After a patient is diagnosed with OCD and comorbid diagnoses are determined, a patient should begin CBT and/or medication</a:t>
            </a:r>
            <a:br/>
            <a:r>
              <a:rPr b="false" i="false" strike="noStrike" sz="1200" u="none">
                <a:solidFill>
                  <a:srgbClr val="FFFFFF"/>
                </a:solidFill>
                <a:latin typeface="Calibri"/>
              </a:rPr>
              <a:t>what is quetiapine fumarate 100mg used for</a:t>
            </a:r>
            <a:br/>
            <a:r>
              <a:rPr b="false" i="false" strike="noStrike" sz="1200" u="none">
                <a:solidFill>
                  <a:srgbClr val="FFFFFF"/>
                </a:solidFill>
                <a:latin typeface="Calibri"/>
              </a:rPr>
              <a:t>quetiapine fumarate sustained release tablets</a:t>
            </a:r>
            <a:br/>
            <a:r>
              <a:rPr b="false" i="false" strike="noStrike" sz="1200" u="none">
                <a:solidFill>
                  <a:srgbClr val="FFFFFF"/>
                </a:solidFill>
                <a:latin typeface="Calibri"/>
              </a:rPr>
              <a:t>seroquel xr 150 mg</a:t>
            </a:r>
            <a:br/>
            <a:r>
              <a:rPr b="false" i="false" strike="noStrike" sz="1200" u="none">
                <a:solidFill>
                  <a:srgbClr val="FFFFFF"/>
                </a:solidFill>
                <a:latin typeface="Calibri"/>
              </a:rPr>
              <a:t>seroquel generic cost</a:t>
            </a:r>
            <a:br/>
            <a:r>
              <a:rPr b="false" i="false" strike="noStrike" sz="1200" u="none">
                <a:solidFill>
                  <a:srgbClr val="FFFFFF"/>
                </a:solidFill>
                <a:latin typeface="Calibri"/>
              </a:rPr>
              <a:t>where can i buy seroquel online</a:t>
            </a:r>
            <a:br/>
            <a:r>
              <a:rPr b="false" i="false" strike="noStrike" sz="1200" u="none">
                <a:solidFill>
                  <a:srgbClr val="FFFFFF"/>
                </a:solidFill>
                <a:latin typeface="Calibri"/>
              </a:rPr>
              <a:t>quetiapine 25 mg film coated tablets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seroquel 12 5 mg</a:t>
            </a:r>
            <a:br/>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order quetiapine online uk</a:t>
            </a:r>
            <a:br/>
            <a:r>
              <a:rPr b="false" i="false" strike="noStrike" sz="1200" u="none">
                <a:solidFill>
                  <a:srgbClr val="FFFFFF"/>
                </a:solidFill>
                <a:latin typeface="Calibri"/>
              </a:rPr>
              <a:t>seroquel 50 mg</a:t>
            </a:r>
            <a:br/>
            <a:r>
              <a:rPr b="false" i="false" strike="noStrike" sz="1200" u="none">
                <a:solidFill>
                  <a:srgbClr val="FFFFFF"/>
                </a:solidFill>
                <a:latin typeface="Calibri"/>
              </a:rPr>
              <a:t>if 28 of the 279 lost hair, then if 1 million take it about 99 thousand will still lose hair</a:t>
            </a:r>
            <a:br/>
            <a:r>
              <a:rPr b="false" i="false" strike="noStrike" sz="1200" u="none">
                <a:solidFill>
                  <a:srgbClr val="FFFFFF"/>
                </a:solidFill>
                <a:latin typeface="Calibri"/>
              </a:rPr>
              <a:t>can you overdose on seroquel 300 mg</a:t>
            </a:r>
            <a:br/>
            <a:r>
              <a:rPr b="false" i="false" strike="noStrike" sz="1200" u="none">
                <a:solidFill>
                  <a:srgbClr val="FFFFFF"/>
                </a:solidFill>
                <a:latin typeface="Calibri"/>
              </a:rPr>
              <a:t>seroquel xr 400mg cost</a:t>
            </a:r>
            <a:br/>
            <a:r>
              <a:rPr b="false" i="false" strike="noStrike" sz="1200" u="none">
                <a:solidFill>
                  <a:srgbClr val="FFFFFF"/>
                </a:solidFill>
                <a:latin typeface="Calibri"/>
              </a:rPr>
              <a:t>"My recommendation for clinicians is that this combination product can be used as a part of the armamentarium of prescription drugs that we have to treat acne</a:t>
            </a:r>
            <a:br/>
            <a:r>
              <a:rPr b="false" i="false" strike="noStrike" sz="1200" u="none">
                <a:solidFill>
                  <a:srgbClr val="FFFFFF"/>
                </a:solidFill>
                <a:latin typeface="Calibri"/>
              </a:rPr>
              <a:t>seroquel prolong 300 mg erfahrungsberichte</a:t>
            </a:r>
            <a:br/>
            <a:r>
              <a:rPr b="false" i="false" strike="noStrike" sz="1200" u="none">
                <a:solidFill>
                  <a:srgbClr val="FFFFFF"/>
                </a:solidFill>
                <a:latin typeface="Calibri"/>
              </a:rPr>
              <a:t>seroquel xr street price</a:t>
            </a:r>
            <a:br/>
            <a:r>
              <a:rPr b="false" i="false" strike="noStrike" sz="1200" u="none">
                <a:solidFill>
                  <a:srgbClr val="FFFFFF"/>
                </a:solidFill>
                <a:latin typeface="Calibri"/>
              </a:rPr>
              <a:t>My doctor is completely clueless about this medication, which is why i chose to go off cold turkey after extensive reading all the forums online</a:t>
            </a:r>
            <a:br/>
            <a:r>
              <a:rPr b="false" i="false" strike="noStrike" sz="1200" u="none">
                <a:solidFill>
                  <a:srgbClr val="FFFFFF"/>
                </a:solidFill>
                <a:latin typeface="Calibri"/>
              </a:rPr>
              <a:t>seroquel 200 mg recreational use</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150 mg seroquel for anxiety</a:t>
            </a:r>
            <a:br/>
            <a:r>
              <a:rPr b="false" i="false" strike="noStrike" sz="1200" u="none">
                <a:solidFill>
                  <a:srgbClr val="FFFFFF"/>
                </a:solidFill>
                <a:latin typeface="Calibri"/>
              </a:rPr>
              <a:t>seroquel xr</a:t>
            </a:r>
            <a:br/>
            <a:r>
              <a:rPr b="false" i="false" strike="noStrike" sz="1200" u="none">
                <a:solidFill>
                  <a:srgbClr val="FFFFFF"/>
                </a:solidFill>
                <a:latin typeface="Calibri"/>
              </a:rPr>
              <a:t>seroquel 400 mg street value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Just trying to cope for the days to come</a:t>
            </a:r>
            <a:br/>
            <a:r>
              <a:rPr b="false" i="false" strike="noStrike" sz="1200" u="none">
                <a:solidFill>
                  <a:srgbClr val="FFFFFF"/>
                </a:solidFill>
                <a:latin typeface="Calibri"/>
              </a:rPr>
              <a:t>quetiapine 25 mg tab teva</a:t>
            </a:r>
            <a:br/>
            <a:r>
              <a:rPr b="false" i="false" strike="noStrike" sz="1200" u="none">
                <a:solidFill>
                  <a:srgbClr val="FFFFFF"/>
                </a:solidFill>
                <a:latin typeface="Calibri"/>
              </a:rPr>
              <a:t>seroquel for depression dosage</a:t>
            </a:r>
            <a:br/>
            <a:r>
              <a:rPr b="false" i="false" strike="noStrike" sz="1200" u="none">
                <a:solidFill>
                  <a:srgbClr val="FFFFFF"/>
                </a:solidFill>
                <a:latin typeface="Calibri"/>
              </a:rPr>
              <a:t>what is quetiapine fumarate 25mg used for</a:t>
            </a:r>
            <a:br/>
            <a:r>
              <a:rPr b="false" i="false" strike="noStrike" sz="1200" u="none">
                <a:solidFill>
                  <a:srgbClr val="FFFFFF"/>
                </a:solidFill>
                <a:latin typeface="Calibri"/>
              </a:rPr>
              <a:t>seroquel 12.5 mg weight gain</a:t>
            </a:r>
            <a:br/>
            <a:r>
              <a:rPr b="false" i="false" strike="noStrike" sz="1200" u="none">
                <a:solidFill>
                  <a:srgbClr val="FFFFFF"/>
                </a:solidFill>
                <a:latin typeface="Calibri"/>
              </a:rPr>
              <a:t>seroquel prices pharmacies</a:t>
            </a:r>
            <a:br/>
            <a:r>
              <a:rPr b="false" i="false" strike="noStrike" sz="1200" u="none">
                <a:solidFill>
                  <a:srgbClr val="FFFFFF"/>
                </a:solidFill>
                <a:latin typeface="Calibri"/>
              </a:rPr>
              <a:t>seroquel 200 mg xro</a:t>
            </a:r>
            <a:br/>
            <a:r>
              <a:rPr b="false" i="false" strike="noStrike" sz="1200" u="none">
                <a:solidFill>
                  <a:srgbClr val="FFFFFF"/>
                </a:solidFill>
                <a:latin typeface="Calibri"/>
              </a:rPr>
              <a:t>Milken, barred from the securities industry, has been actively engaged in philanthropy.</a:t>
            </a:r>
            <a:br/>
            <a:r>
              <a:rPr b="false" i="false" strike="noStrike" sz="1200" u="none">
                <a:solidFill>
                  <a:srgbClr val="FFFFFF"/>
                </a:solidFill>
                <a:latin typeface="Calibri"/>
              </a:rPr>
              <a:t>is it safe to take 600mg of seroquel</a:t>
            </a:r>
            <a:br/>
            <a:r>
              <a:rPr b="false" i="false" strike="noStrike" sz="1200" u="none">
                <a:solidFill>
                  <a:srgbClr val="FFFFFF"/>
                </a:solidFill>
                <a:latin typeface="Calibri"/>
              </a:rPr>
              <a:t>I could go on and on but it is now about 8 weeks since I knew enough was enough and I had to stop or there would be nothing left for me to return to</a:t>
            </a:r>
            <a:br/>
            <a:r>
              <a:rPr b="false" i="false" strike="noStrike" sz="1200" u="none">
                <a:solidFill>
                  <a:srgbClr val="FFFFFF"/>
                </a:solidFill>
                <a:latin typeface="Calibri"/>
              </a:rPr>
              <a:t>seroquel buy online</a:t>
            </a:r>
            <a:br/>
            <a:r>
              <a:rPr b="false" i="false" strike="noStrike" sz="1200" u="none">
                <a:solidFill>
                  <a:srgbClr val="FFFFFF"/>
                </a:solidFill>
                <a:latin typeface="Calibri"/>
              </a:rPr>
              <a:t>seroquel xr 100 mg for anxiety</a:t>
            </a:r>
            <a:br/>
            <a:r>
              <a:rPr b="false" i="false" strike="noStrike" sz="1200" u="none">
                <a:solidFill>
                  <a:srgbClr val="FFFFFF"/>
                </a:solidFill>
                <a:latin typeface="Calibri"/>
              </a:rPr>
              <a:t>I had a free IUD at the same kind of clinic when I was 16</a:t>
            </a:r>
            <a:br/>
            <a:r>
              <a:rPr b="false" i="false" strike="noStrike" sz="1200" u="none">
                <a:solidFill>
                  <a:srgbClr val="FFFFFF"/>
                </a:solidFill>
                <a:latin typeface="Calibri"/>
              </a:rPr>
              <a:t>seroquel 25 mg for anxiety</a:t>
            </a:r>
            <a:br/>
            <a:r>
              <a:rPr b="false" i="false" strike="noStrike" sz="1200" u="none">
                <a:solidFill>
                  <a:srgbClr val="FFFFFF"/>
                </a:solidFill>
                <a:latin typeface="Calibri"/>
              </a:rPr>
              <a:t>street value seroquel 100mg</a:t>
            </a:r>
            <a:br/>
            <a:r>
              <a:rPr b="false" i="false" strike="noStrike" sz="1200" u="none">
                <a:solidFill>
                  <a:srgbClr val="FFFFFF"/>
                </a:solidFill>
                <a:latin typeface="Calibri"/>
              </a:rPr>
              <a:t>seroquel xr 400 milligrams</a:t>
            </a:r>
            <a:br/>
            <a:r>
              <a:rPr b="false" i="false" strike="noStrike" sz="1200" u="none">
                <a:solidFill>
                  <a:srgbClr val="FFFFFF"/>
                </a:solidFill>
                <a:latin typeface="Calibri"/>
              </a:rPr>
              <a:t>what is quetiapine fumarate used to treat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hunch was confirmed by my clinical observation</a:t>
            </a:r>
            <a:br/>
            <a:r>
              <a:rPr b="false" i="false" strike="noStrike" sz="1200" u="none">
                <a:solidFill>
                  <a:srgbClr val="FFFFFF"/>
                </a:solidFill>
                <a:latin typeface="Calibri"/>
              </a:rPr>
              <a:t>price of seroquel 25 mg</a:t>
            </a:r>
            <a:br/>
            <a:r>
              <a:rPr b="false" i="false" strike="noStrike" sz="1200" u="none">
                <a:solidFill>
                  <a:srgbClr val="FFFFFF"/>
                </a:solidFill>
                <a:latin typeface="Calibri"/>
              </a:rPr>
              <a:t>seroquel generic march 2012</a:t>
            </a:r>
            <a:br/>
            <a:r>
              <a:rPr b="false" i="false" strike="noStrike" sz="1200" u="none">
                <a:solidFill>
                  <a:srgbClr val="FFFFFF"/>
                </a:solidFill>
                <a:latin typeface="Calibri"/>
              </a:rPr>
              <a:t>seroquel xr dose for sleep</a:t>
            </a:r>
            <a:br/>
            <a:r>
              <a:rPr b="false" i="false" strike="noStrike" sz="1200" u="none">
                <a:solidFill>
                  <a:srgbClr val="FFFFFF"/>
                </a:solidFill>
                <a:latin typeface="Calibri"/>
              </a:rPr>
              <a:t>quetiapine sr 100</a:t>
            </a:r>
            <a:br/>
            <a:r>
              <a:rPr b="false" i="false" strike="noStrike" sz="1200" u="none">
                <a:solidFill>
                  <a:srgbClr val="FFFFFF"/>
                </a:solidFill>
                <a:latin typeface="Calibri"/>
              </a:rPr>
              <a:t>50 mg seroquel high</a:t>
            </a:r>
            <a:br/>
            <a:r>
              <a:rPr b="false" i="false" strike="noStrike" sz="1200" u="none">
                <a:solidFill>
                  <a:srgbClr val="FFFFFF"/>
                </a:solidFill>
                <a:latin typeface="Calibri"/>
              </a:rPr>
              <a:t>seroquel mg amount</a:t>
            </a:r>
            <a:br/>
            <a:r>
              <a:rPr b="false" i="false" strike="noStrike" sz="1200" u="none">
                <a:solidFill>
                  <a:srgbClr val="FFFFFF"/>
                </a:solidFill>
                <a:latin typeface="Calibri"/>
              </a:rPr>
              <a:t>seroquel prescription cost</a:t>
            </a:r>
            <a:br/>
            <a:r>
              <a:rPr b="false" i="false" strike="noStrike" sz="1200" u="none">
                <a:solidFill>
                  <a:srgbClr val="FFFFFF"/>
                </a:solidFill>
                <a:latin typeface="Calibri"/>
              </a:rPr>
              <a:t>seroquel xr dose conversion</a:t>
            </a:r>
            <a:br/>
            <a:r>
              <a:rPr b="false" i="false" strike="noStrike" sz="1200" u="none">
                <a:solidFill>
                  <a:srgbClr val="FFFFFF"/>
                </a:solidFill>
                <a:latin typeface="Calibri"/>
              </a:rPr>
              <a:t>seroquel price</a:t>
            </a:r>
            <a:br/>
            <a:r>
              <a:rPr b="false" i="false" strike="noStrike" sz="1200" u="none">
                <a:solidFill>
                  <a:srgbClr val="FFFFFF"/>
                </a:solidFill>
                <a:latin typeface="Calibri"/>
              </a:rPr>
              <a:t>buy quetiapine 25mg</a:t>
            </a:r>
            <a:br/>
            <a:r>
              <a:rPr b="false" i="false" strike="noStrike" sz="1200" u="none">
                <a:solidFill>
                  <a:srgbClr val="FFFFFF"/>
                </a:solidFill>
                <a:latin typeface="Calibri"/>
              </a:rPr>
              <a:t>Each time I arrive in Cusco, it gets easier to acclimate</a:t>
            </a:r>
            <a:br/>
            <a:r>
              <a:rPr b="false" i="false" strike="noStrike" sz="1200" u="none">
                <a:solidFill>
                  <a:srgbClr val="FFFFFF"/>
                </a:solidFill>
                <a:latin typeface="Calibri"/>
              </a:rPr>
              <a:t>when to take seroquel xr for sleep</a:t>
            </a:r>
            <a:br/>
            <a:r>
              <a:rPr b="false" i="false" strike="noStrike" sz="1200" u="none">
                <a:solidFill>
                  <a:srgbClr val="FFFFFF"/>
                </a:solidFill>
                <a:latin typeface="Calibri"/>
              </a:rPr>
              <a:t>seroquel 25mg for anxiety</a:t>
            </a:r>
            <a:br/>
            <a:r>
              <a:rPr b="false" i="false" strike="noStrike" sz="1200" u="none">
                <a:solidFill>
                  <a:srgbClr val="FFFFFF"/>
                </a:solidFill>
                <a:latin typeface="Calibri"/>
              </a:rPr>
              <a:t>price comparison seroquel xr</a:t>
            </a:r>
            <a:br/>
            <a:r>
              <a:rPr b="false" i="false" strike="noStrike" sz="1200" u="none">
                <a:solidFill>
                  <a:srgbClr val="FFFFFF"/>
                </a:solidFill>
                <a:latin typeface="Calibri"/>
              </a:rPr>
              <a:t>seroquel for depression how long to work</a:t>
            </a:r>
            <a:br/>
            <a:r>
              <a:rPr b="false" i="false" strike="noStrike" sz="1200" u="none">
                <a:solidFill>
                  <a:srgbClr val="FFFFFF"/>
                </a:solidFill>
                <a:latin typeface="Calibri"/>
              </a:rPr>
              <a:t>To explore doxepin's possibilities further, the researchers conducted a randomized trial</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alternative to seroquel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Seroquel Cheapest - Seroquel 50 Mg Street Value</dc:title>
  <dc:description>Seroquel 12.5 mg for sleep, seroquel 25 mg price australia, generic quetiapine pictures, seroquel overdose 1000mg, seroquel prices canada, order seroquel no prescription, seroquel xr 400mg cost</dc:description>
  <dc:subject>Seroquel Cheapest - Seroquel 50 Mg Street Value</dc:subject>
  <cp:keywords>seroquel 1000 mg kullananlar, seroquel xr dose for bipolar, seroquel 50 mg street price, 600 mg seroquel, seroquel xr dosage for bipolar disorder, generic quetiapine xr, buy generic seroquel, seroquel for depression dose, can you get high off seroquel xr 300mg, seroquel mg amount</cp:keywords>
  <cp:category/>
</cp:coreProperties>
</file>