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15.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16.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17.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18.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19.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20.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21.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22.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23.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24.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25.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26.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27.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28.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Buy Doxycycline Online Cheap</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doxycycline 100mg for acne treatment</a:t>
            </a:r>
            <a:br/>
            <a:r>
              <a:rPr b="false" i="false" strike="noStrike" sz="1200" u="none">
                <a:solidFill>
                  <a:srgbClr val="FFFFFF"/>
                </a:solidFill>
                <a:latin typeface="Calibri"/>
              </a:rPr>
              <a:t>I have this pact with myself to live life more dangerously and maybe I'll die by accident that only involves me...</a:t>
            </a:r>
            <a:br/>
            <a:r>
              <a:rPr b="false" i="false" strike="noStrike" sz="1200" u="none">
                <a:solidFill>
                  <a:srgbClr val="FFFFFF"/>
                </a:solidFill>
                <a:latin typeface="Calibri"/>
              </a:rPr>
              <a:t>buy doxycycline online for dogs</a:t>
            </a:r>
            <a:br/>
            <a:r>
              <a:rPr b="false" i="false" strike="noStrike" sz="1200" u="none">
                <a:solidFill>
                  <a:srgbClr val="FFFFFF"/>
                </a:solidFill>
                <a:latin typeface="Calibri"/>
              </a:rPr>
              <a:t>249, 258 New York, Plenum, 1985</a:t>
            </a:r>
            <a:br/>
            <a:r>
              <a:rPr b="false" i="false" strike="noStrike" sz="1200" u="none">
                <a:solidFill>
                  <a:srgbClr val="FFFFFF"/>
                </a:solidFill>
                <a:latin typeface="Calibri"/>
              </a:rPr>
              <a:t>doxycycline 100mg acne review</a:t>
            </a:r>
            <a:br/>
            <a:r>
              <a:rPr b="false" i="false" strike="noStrike" sz="1200" u="none">
                <a:solidFill>
                  <a:srgbClr val="FFFFFF"/>
                </a:solidFill>
                <a:latin typeface="Calibri"/>
              </a:rPr>
              <a:t>doxycycline 100mg for acne</a:t>
            </a:r>
            <a:br/>
            <a:r>
              <a:rPr b="false" i="false" strike="noStrike" sz="1200" u="none">
                <a:solidFill>
                  <a:srgbClr val="FFFFFF"/>
                </a:solidFill>
                <a:latin typeface="Calibri"/>
              </a:rPr>
              <a:t>how can i get doxycycline over the counter</a:t>
            </a:r>
            <a:br/>
            <a:r>
              <a:rPr b="false" i="false" strike="noStrike" sz="1200" u="none">
                <a:solidFill>
                  <a:srgbClr val="FFFFFF"/>
                </a:solidFill>
                <a:latin typeface="Calibri"/>
              </a:rPr>
              <a:t>doxycycline 100mg capsule per tablet</a:t>
            </a:r>
            <a:br/>
            <a:r>
              <a:rPr b="false" i="false" strike="noStrike" sz="1200" u="none">
                <a:solidFill>
                  <a:srgbClr val="FFFFFF"/>
                </a:solidFill>
                <a:latin typeface="Calibri"/>
              </a:rPr>
              <a:t>safe place to buy doxycycline online</a:t>
            </a:r>
            <a:br/>
            <a:r>
              <a:rPr b="false" i="false" strike="noStrike" sz="1200" u="none">
                <a:solidFill>
                  <a:srgbClr val="FFFFFF"/>
                </a:solidFill>
                <a:latin typeface="Calibri"/>
              </a:rPr>
              <a:t>In addition, compared to SRI treatment of other disorders, SRI treatment of OCD usually takes longer for response to begin</a:t>
            </a:r>
            <a:br/>
            <a:r>
              <a:rPr b="false" i="false" strike="noStrike" sz="1200" u="none">
                <a:solidFill>
                  <a:srgbClr val="FFFFFF"/>
                </a:solidFill>
                <a:latin typeface="Calibri"/>
              </a:rPr>
              <a:t>buy doxycycline online cheap</a:t>
            </a:r>
            <a:br/>
            <a:r>
              <a:rPr b="false" i="false" strike="noStrike" sz="1200" u="none">
                <a:solidFill>
                  <a:srgbClr val="FFFFFF"/>
                </a:solidFill>
                <a:latin typeface="Calibri"/>
              </a:rPr>
              <a:t>doxycycline 100mg dosage std</a:t>
            </a:r>
            <a:br/>
            <a:r>
              <a:rPr b="false" i="false" strike="noStrike" sz="1200" u="none">
                <a:solidFill>
                  <a:srgbClr val="FFFFFF"/>
                </a:solidFill>
                <a:latin typeface="Calibri"/>
              </a:rPr>
              <a:t>I now have been given HIGH doses of PABA to decrease my Thyroid Anti-Bodies and I went through a Chelation iv and urine test to find out my Metals were way out</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doxycycline online pharmacy uk</a:t>
            </a:r>
            <a:br/>
            <a:r>
              <a:rPr b="false" i="false" strike="noStrike" sz="1200" u="none">
                <a:solidFill>
                  <a:srgbClr val="FFFFFF"/>
                </a:solidFill>
                <a:latin typeface="Calibri"/>
              </a:rPr>
              <a:t>As a consequence of inhibiting the renin-angiotensin-aldosterone system, changes in renal function may be anticipated in susceptible patients</a:t>
            </a:r>
            <a:br/>
            <a:r>
              <a:rPr b="false" i="false" strike="noStrike" sz="1200" u="none">
                <a:solidFill>
                  <a:srgbClr val="FFFFFF"/>
                </a:solidFill>
                <a:latin typeface="Calibri"/>
              </a:rPr>
              <a:t>doxycycline hyclate 100mg acne review</a:t>
            </a:r>
            <a:br/>
            <a:r>
              <a:rPr b="false" i="false" strike="noStrike" sz="1200" u="none">
                <a:solidFill>
                  <a:srgbClr val="FFFFFF"/>
                </a:solidFill>
                <a:latin typeface="Calibri"/>
              </a:rPr>
              <a:t>order doxycycline hyclate 100mg</a:t>
            </a:r>
            <a:br/>
            <a:r>
              <a:rPr b="false" i="false" strike="noStrike" sz="1200" u="none">
                <a:solidFill>
                  <a:srgbClr val="FFFFFF"/>
                </a:solidFill>
                <a:latin typeface="Calibri"/>
              </a:rPr>
              <a:t>U just have to watch what u eat, weight gain.</a:t>
            </a:r>
            <a:br/>
            <a:r>
              <a:rPr b="false" i="false" strike="noStrike" sz="1200" u="none">
                <a:solidFill>
                  <a:srgbClr val="FFFFFF"/>
                </a:solidFill>
                <a:latin typeface="Calibri"/>
              </a:rPr>
              <a:t>doxycycline 50 mg bid</a:t>
            </a:r>
            <a:br/>
            <a:r>
              <a:rPr b="false" i="false" strike="noStrike" sz="1200" u="none">
                <a:solidFill>
                  <a:srgbClr val="FFFFFF"/>
                </a:solidFill>
                <a:latin typeface="Calibri"/>
              </a:rPr>
              <a:t>2014  t  ,Four decades ago Katherine took phenomenal step connected with purchasing customized glowing blue denim jeans via your girlfriend late soulmate's Savile Strip target</a:t>
            </a:r>
            <a:br/>
            <a:r>
              <a:rPr b="false" i="false" strike="noStrike" sz="1200" u="none">
                <a:solidFill>
                  <a:srgbClr val="FFFFFF"/>
                </a:solidFill>
                <a:latin typeface="Calibri"/>
              </a:rPr>
              <a:t>100mg doxycycline</a:t>
            </a:r>
            <a:br/>
            <a:r>
              <a:rPr b="false" i="false" strike="noStrike" sz="1200" u="none">
                <a:solidFill>
                  <a:srgbClr val="FFFFFF"/>
                </a:solidFill>
                <a:latin typeface="Calibri"/>
              </a:rPr>
              <a:t>doxycycline hyclate 100mg acne</a:t>
            </a:r>
            <a:br/>
            <a:r>
              <a:rPr b="false" i="false" strike="noStrike" sz="1200" u="none">
                <a:solidFill>
                  <a:srgbClr val="FFFFFF"/>
                </a:solidFill>
                <a:latin typeface="Calibri"/>
              </a:rPr>
              <a:t>Staff posts include associate editor and news editor of GP newspaper, news editor of Pulse, and reporter at Australian Doctor, based in Sydney</a:t>
            </a:r>
            <a:br/>
            <a:r>
              <a:rPr b="false" i="false" strike="noStrike" sz="1200" u="none">
                <a:solidFill>
                  <a:srgbClr val="FFFFFF"/>
                </a:solidFill>
                <a:latin typeface="Calibri"/>
              </a:rPr>
              <a:t>doxycycline hyclate 100 mg para que sirve</a:t>
            </a:r>
            <a:br/>
            <a:r>
              <a:rPr b="false" i="false" strike="noStrike" sz="1200" u="none">
                <a:solidFill>
                  <a:srgbClr val="FFFFFF"/>
                </a:solidFill>
                <a:latin typeface="Calibri"/>
              </a:rPr>
              <a:t>doxycycline hyclate 100mg acne treatment</a:t>
            </a:r>
            <a:br/>
            <a:r>
              <a:rPr b="false" i="false" strike="noStrike" sz="1200" u="none">
                <a:solidFill>
                  <a:srgbClr val="FFFFFF"/>
                </a:solidFill>
                <a:latin typeface="Calibri"/>
              </a:rPr>
              <a:t>buy azithromycin (zithromax) or doxycycline</a:t>
            </a:r>
            <a:br/>
            <a:r>
              <a:rPr b="false" i="false" strike="noStrike" sz="1200" u="none">
                <a:solidFill>
                  <a:srgbClr val="FFFFFF"/>
                </a:solidFill>
                <a:latin typeface="Calibri"/>
              </a:rPr>
              <a:t>You need a separate test to find steroids</a:t>
            </a:r>
            <a:br/>
            <a:r>
              <a:rPr b="false" i="false" strike="noStrike" sz="1200" u="none">
                <a:solidFill>
                  <a:srgbClr val="FFFFFF"/>
                </a:solidFill>
                <a:latin typeface="Calibri"/>
              </a:rPr>
              <a:t>doxycycline hydrochloride capsules ip 100mg</a:t>
            </a:r>
            <a:br/>
            <a:r>
              <a:rPr b="false" i="false" strike="noStrike" sz="1200" u="none">
                <a:solidFill>
                  <a:srgbClr val="FFFFFF"/>
                </a:solidFill>
                <a:latin typeface="Calibri"/>
              </a:rPr>
              <a:t>doxycycline hyclate 100mg tab mutual</a:t>
            </a:r>
            <a:br/>
            <a:r>
              <a:rPr b="false" i="false" strike="noStrike" sz="1200" u="none">
                <a:solidFill>
                  <a:srgbClr val="FFFFFF"/>
                </a:solidFill>
                <a:latin typeface="Calibri"/>
              </a:rPr>
              <a:t>doxycycline 200 mg bid</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doxycycline hyclate 100mg tablets acne</a:t>
            </a:r>
            <a:br/>
            <a:r>
              <a:rPr b="false" i="false" strike="noStrike" sz="1200" u="none">
                <a:solidFill>
                  <a:srgbClr val="FFFFFF"/>
                </a:solidFill>
                <a:latin typeface="Calibri"/>
              </a:rPr>
              <a:t>The transfer of earnings is only available through the site\'s My Account Activities</a:t>
            </a:r>
            <a:br/>
            <a:r>
              <a:rPr b="false" i="false" strike="noStrike" sz="1200" u="none">
                <a:solidFill>
                  <a:srgbClr val="FFFFFF"/>
                </a:solidFill>
                <a:latin typeface="Calibri"/>
              </a:rPr>
              <a:t>doxycycline hyclate 100mg tablets picture</a:t>
            </a:r>
            <a:br/>
            <a:r>
              <a:rPr b="false" i="false" strike="noStrike" sz="1200" u="none">
                <a:solidFill>
                  <a:srgbClr val="FFFFFF"/>
                </a:solidFill>
                <a:latin typeface="Calibri"/>
              </a:rPr>
              <a:t>where to buy doxycycline 100mg</a:t>
            </a:r>
            <a:br/>
            <a:r>
              <a:rPr b="false" i="false" strike="noStrike" sz="1200" u="none">
                <a:solidFill>
                  <a:srgbClr val="FFFFFF"/>
                </a:solidFill>
                <a:latin typeface="Calibri"/>
              </a:rPr>
              <a:t>low dose doxycycline for mgd</a:t>
            </a:r>
            <a:br/>
            <a:r>
              <a:rPr b="false" i="false" strike="noStrike" sz="1200" u="none">
                <a:solidFill>
                  <a:srgbClr val="FFFFFF"/>
                </a:solidFill>
                <a:latin typeface="Calibri"/>
              </a:rPr>
              <a:t>doxycycline monohydrate 100mg caps</a:t>
            </a:r>
            <a:br/>
            <a:r>
              <a:rPr b="false" i="false" strike="noStrike" sz="1200" u="none">
                <a:solidFill>
                  <a:srgbClr val="FFFFFF"/>
                </a:solidFill>
                <a:latin typeface="Calibri"/>
              </a:rPr>
              <a:t>doxycycline hyclate 100mg cap uses</a:t>
            </a:r>
            <a:br/>
            <a:r>
              <a:rPr b="false" i="false" strike="noStrike" sz="1200" u="none">
                <a:solidFill>
                  <a:srgbClr val="FFFFFF"/>
                </a:solidFill>
                <a:latin typeface="Calibri"/>
              </a:rPr>
              <a:t>doxycycline hyclate tablets usp 100mg</a:t>
            </a:r>
            <a:br/>
            <a:r>
              <a:rPr b="false" i="false" strike="noStrike" sz="1200" u="none">
                <a:solidFill>
                  <a:srgbClr val="FFFFFF"/>
                </a:solidFill>
                <a:latin typeface="Calibri"/>
              </a:rPr>
              <a:t>doxycycline caps 100mg 14</a:t>
            </a:r>
            <a:br/>
            <a:r>
              <a:rPr b="false" i="false" strike="noStrike" sz="1200" u="none">
                <a:solidFill>
                  <a:srgbClr val="FFFFFF"/>
                </a:solidFill>
                <a:latin typeface="Calibri"/>
              </a:rPr>
              <a:t>doxycycline hyclate 100 mg twice daily</a:t>
            </a:r>
            <a:br/>
            <a:r>
              <a:rPr b="false" i="false" strike="noStrike" sz="1200" u="none">
                <a:solidFill>
                  <a:srgbClr val="FFFFFF"/>
                </a:solidFill>
                <a:latin typeface="Calibri"/>
              </a:rPr>
              <a:t>doxycycline hyclate 100mg capsule uses</a:t>
            </a:r>
            <a:br/>
            <a:r>
              <a:rPr b="false" i="false" strike="noStrike" sz="1200" u="none">
                <a:solidFill>
                  <a:srgbClr val="FFFFFF"/>
                </a:solidFill>
                <a:latin typeface="Calibri"/>
              </a:rPr>
              <a:t>where to get doxycycline for acne</a:t>
            </a:r>
            <a:br/>
            <a:r>
              <a:rPr b="false" i="false" strike="noStrike" sz="1200" u="none">
                <a:solidFill>
                  <a:srgbClr val="FFFFFF"/>
                </a:solidFill>
                <a:latin typeface="Calibri"/>
              </a:rPr>
              <a:t>glycolzuur; heb het idee dat het nu nog iets beter gaat.</a:t>
            </a:r>
            <a:br/>
            <a:r>
              <a:rPr b="false" i="false" strike="noStrike" sz="1200" u="none">
                <a:solidFill>
                  <a:srgbClr val="FFFFFF"/>
                </a:solidFill>
                <a:latin typeface="Calibri"/>
              </a:rPr>
              <a:t>doxycycline 100 mg capsule</a:t>
            </a:r>
            <a:br/>
            <a:r>
              <a:rPr b="false" i="false" strike="noStrike" sz="1200" u="none">
                <a:solidFill>
                  <a:srgbClr val="FFFFFF"/>
                </a:solidFill>
                <a:latin typeface="Calibri"/>
              </a:rPr>
              <a:t>doxycycline 100mg dosage for chlamydia</a:t>
            </a:r>
            <a:br/>
            <a:r>
              <a:rPr b="false" i="false" strike="noStrike" sz="1200" u="none">
                <a:solidFill>
                  <a:srgbClr val="FFFFFF"/>
                </a:solidFill>
                <a:latin typeface="Calibri"/>
              </a:rPr>
              <a:t>Most recently, I was started on Pristiq</a:t>
            </a:r>
            <a:br/>
            <a:r>
              <a:rPr b="false" i="false" strike="noStrike" sz="1200" u="none">
                <a:solidFill>
                  <a:srgbClr val="FFFFFF"/>
                </a:solidFill>
                <a:latin typeface="Calibri"/>
              </a:rPr>
              <a:t>doxycycline hyclate 20 mg for rosacea</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100mg doxycycline dosage</a:t>
            </a:r>
            <a:br/>
            <a:r>
              <a:rPr b="false" i="false" strike="noStrike" sz="1200" u="none">
                <a:solidFill>
                  <a:srgbClr val="FFFFFF"/>
                </a:solidFill>
                <a:latin typeface="Calibri"/>
              </a:rPr>
              <a:t>buy doxycycline malaria uk</a:t>
            </a:r>
            <a:br/>
            <a:r>
              <a:rPr b="false" i="false" strike="noStrike" sz="1200" u="none">
                <a:solidFill>
                  <a:srgbClr val="FFFFFF"/>
                </a:solidFill>
                <a:latin typeface="Calibri"/>
              </a:rPr>
              <a:t>where to get doxycycline</a:t>
            </a:r>
            <a:br/>
            <a:r>
              <a:rPr b="false" i="false" strike="noStrike" sz="1200" u="none">
                <a:solidFill>
                  <a:srgbClr val="FFFFFF"/>
                </a:solidFill>
                <a:latin typeface="Calibri"/>
              </a:rPr>
              <a:t>doxycycline hyclate 100mg cap reviews</a:t>
            </a:r>
            <a:br/>
            <a:r>
              <a:rPr b="false" i="false" strike="noStrike" sz="1200" u="none">
                <a:solidFill>
                  <a:srgbClr val="FFFFFF"/>
                </a:solidFill>
                <a:latin typeface="Calibri"/>
              </a:rPr>
              <a:t>purchase doxycycline online</a:t>
            </a:r>
            <a:br/>
            <a:r>
              <a:rPr b="false" i="false" strike="noStrike" sz="1200" u="none">
                <a:solidFill>
                  <a:srgbClr val="FFFFFF"/>
                </a:solidFill>
                <a:latin typeface="Calibri"/>
              </a:rPr>
              <a:t>buy doxycycline uk</a:t>
            </a:r>
            <a:br/>
            <a:r>
              <a:rPr b="false" i="false" strike="noStrike" sz="1200" u="none">
                <a:solidFill>
                  <a:srgbClr val="FFFFFF"/>
                </a:solidFill>
                <a:latin typeface="Calibri"/>
              </a:rPr>
              <a:t>doxycycline monohydrate 100mg cost</a:t>
            </a:r>
            <a:br/>
            <a:r>
              <a:rPr b="false" i="false" strike="noStrike" sz="1200" u="none">
                <a:solidFill>
                  <a:srgbClr val="FFFFFF"/>
                </a:solidFill>
                <a:latin typeface="Calibri"/>
              </a:rPr>
              <a:t>Below, you will find answers to the most common questions about our Zyban coupon:</a:t>
            </a:r>
            <a:br/>
            <a:r>
              <a:rPr b="false" i="false" strike="noStrike" sz="1200" u="none">
                <a:solidFill>
                  <a:srgbClr val="FFFFFF"/>
                </a:solidFill>
                <a:latin typeface="Calibri"/>
              </a:rPr>
              <a:t>where can i buy azithromycin doxycycline or tetracycline</a:t>
            </a:r>
            <a:br/>
            <a:r>
              <a:rPr b="false" i="false" strike="noStrike" sz="1200" u="none">
                <a:solidFill>
                  <a:srgbClr val="FFFFFF"/>
                </a:solidFill>
                <a:latin typeface="Calibri"/>
              </a:rPr>
              <a:t>doxycycline order canada</a:t>
            </a:r>
            <a:br/>
            <a:r>
              <a:rPr b="false" i="false" strike="noStrike" sz="1200" u="none">
                <a:solidFill>
                  <a:srgbClr val="FFFFFF"/>
                </a:solidFill>
                <a:latin typeface="Calibri"/>
              </a:rPr>
              <a:t>where to get doxycycline for rats</a:t>
            </a:r>
            <a:br/>
            <a:r>
              <a:rPr b="false" i="false" strike="noStrike" sz="1200" u="none">
                <a:solidFill>
                  <a:srgbClr val="FFFFFF"/>
                </a:solidFill>
                <a:latin typeface="Calibri"/>
              </a:rPr>
              <a:t>doxycycline hyclate 100mg tablet price</a:t>
            </a:r>
            <a:br/>
            <a:r>
              <a:rPr b="false" i="false" strike="noStrike" sz="1200" u="none">
                <a:solidFill>
                  <a:srgbClr val="FFFFFF"/>
                </a:solidFill>
                <a:latin typeface="Calibri"/>
              </a:rPr>
              <a:t>cheapest pharmacy for doxycycline</a:t>
            </a:r>
            <a:br/>
            <a:r>
              <a:rPr b="false" i="false" strike="noStrike" sz="1200" u="none">
                <a:solidFill>
                  <a:srgbClr val="FFFFFF"/>
                </a:solidFill>
                <a:latin typeface="Calibri"/>
              </a:rPr>
              <a:t>Each species of mite prefers one specific kind of host (e.g.; dog), but may also infect others.</a:t>
            </a:r>
            <a:br/>
            <a:r>
              <a:rPr b="false" i="false" strike="noStrike" sz="1200" u="none">
                <a:solidFill>
                  <a:srgbClr val="FFFFFF"/>
                </a:solidFill>
                <a:latin typeface="Calibri"/>
              </a:rPr>
              <a:t>doxycycline to buy</a:t>
            </a:r>
            <a:br/>
            <a:r>
              <a:rPr b="false" i="false" strike="noStrike" sz="1200" u="none">
                <a:solidFill>
                  <a:srgbClr val="FFFFFF"/>
                </a:solidFill>
                <a:latin typeface="Calibri"/>
              </a:rPr>
              <a:t>doxycycline buy online uk</a:t>
            </a:r>
            <a:br/>
            <a:r>
              <a:rPr b="false" i="false" strike="noStrike" sz="1200" u="none">
                <a:solidFill>
                  <a:srgbClr val="FFFFFF"/>
                </a:solidFill>
                <a:latin typeface="Calibri"/>
              </a:rPr>
              <a:t>Periactin helps in these illnesses by stopping the unwanted effects of histamine and serotonin.</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why is doxycycline cheaper than malarone</a:t>
            </a:r>
            <a:br/>
            <a:r>
              <a:rPr b="false" i="false" strike="noStrike" sz="1200" u="none">
                <a:solidFill>
                  <a:srgbClr val="FFFFFF"/>
                </a:solidFill>
                <a:latin typeface="Calibri"/>
              </a:rPr>
              <a:t>Now i had 2 huge cystic zits that he actually gave me cortisone shot in</a:t>
            </a:r>
            <a:br/>
            <a:r>
              <a:rPr b="false" i="false" strike="noStrike" sz="1200" u="none">
                <a:solidFill>
                  <a:srgbClr val="FFFFFF"/>
                </a:solidFill>
                <a:latin typeface="Calibri"/>
              </a:rPr>
              <a:t>doxycycline 10 mg/ml</a:t>
            </a:r>
            <a:br/>
            <a:r>
              <a:rPr b="false" i="false" strike="noStrike" sz="1200" u="none">
                <a:solidFill>
                  <a:srgbClr val="FFFFFF"/>
                </a:solidFill>
                <a:latin typeface="Calibri"/>
              </a:rPr>
              <a:t>Even though my symptoms are terrible, I can function in everyday life</a:t>
            </a:r>
            <a:br/>
            <a:r>
              <a:rPr b="false" i="false" strike="noStrike" sz="1200" u="none">
                <a:solidFill>
                  <a:srgbClr val="FFFFFF"/>
                </a:solidFill>
                <a:latin typeface="Calibri"/>
              </a:rPr>
              <a:t>teva doxylin 100mg doxycycline hyclate</a:t>
            </a:r>
            <a:br/>
            <a:r>
              <a:rPr b="false" i="false" strike="noStrike" sz="1200" u="none">
                <a:solidFill>
                  <a:srgbClr val="FFFFFF"/>
                </a:solidFill>
                <a:latin typeface="Calibri"/>
              </a:rPr>
              <a:t>Azithromycin therefore stops the spread of infection and remaining bacteria are killed by the body&amp;#039;s immune system or eventually die.</a:t>
            </a:r>
            <a:br/>
            <a:r>
              <a:rPr b="false" i="false" strike="noStrike" sz="1200" u="none">
                <a:solidFill>
                  <a:srgbClr val="FFFFFF"/>
                </a:solidFill>
                <a:latin typeface="Calibri"/>
              </a:rPr>
              <a:t>doxycycline hyclate 100mg tablets uses</a:t>
            </a:r>
            <a:br/>
            <a:r>
              <a:rPr b="false" i="false" strike="noStrike" sz="1200" u="none">
                <a:solidFill>
                  <a:srgbClr val="FFFFFF"/>
                </a:solidFill>
                <a:latin typeface="Calibri"/>
              </a:rPr>
              <a:t>cost of doxycycline hyclate 20 mg</a:t>
            </a:r>
            <a:br/>
            <a:r>
              <a:rPr b="false" i="false" strike="noStrike" sz="1200" u="none">
                <a:solidFill>
                  <a:srgbClr val="FFFFFF"/>
                </a:solidFill>
                <a:latin typeface="Calibri"/>
              </a:rPr>
              <a:t>doxycycline 20 mg</a:t>
            </a:r>
            <a:br/>
            <a:r>
              <a:rPr b="false" i="false" strike="noStrike" sz="1200" u="none">
                <a:solidFill>
                  <a:srgbClr val="FFFFFF"/>
                </a:solidFill>
                <a:latin typeface="Calibri"/>
              </a:rPr>
              <a:t>Women who want to use Differin during pregnancy need to read warnings, side effects, precautions and reviews of the acne cream</a:t>
            </a:r>
            <a:br/>
            <a:r>
              <a:rPr b="false" i="false" strike="noStrike" sz="1200" u="none">
                <a:solidFill>
                  <a:srgbClr val="FFFFFF"/>
                </a:solidFill>
                <a:latin typeface="Calibri"/>
              </a:rPr>
              <a:t>doxycycline 10mg/ml</a:t>
            </a:r>
            <a:br/>
            <a:r>
              <a:rPr b="false" i="false" strike="noStrike" sz="1200" u="none">
                <a:solidFill>
                  <a:srgbClr val="FFFFFF"/>
                </a:solidFill>
                <a:latin typeface="Calibri"/>
              </a:rPr>
              <a:t>doxycycline 100mg cost uk</a:t>
            </a:r>
            <a:br/>
            <a:r>
              <a:rPr b="false" i="false" strike="noStrike" sz="1200" u="none">
                <a:solidFill>
                  <a:srgbClr val="FFFFFF"/>
                </a:solidFill>
                <a:latin typeface="Calibri"/>
              </a:rPr>
              <a:t>These events may happen without warning and may cause death</a:t>
            </a:r>
            <a:br/>
            <a:r>
              <a:rPr b="false" i="false" strike="noStrike" sz="1200" u="none">
                <a:solidFill>
                  <a:srgbClr val="FFFFFF"/>
                </a:solidFill>
                <a:latin typeface="Calibri"/>
              </a:rPr>
              <a:t>buy doxycycline</a:t>
            </a:r>
            <a:br/>
            <a:r>
              <a:rPr b="false" i="false" strike="noStrike" sz="1200" u="none">
                <a:solidFill>
                  <a:srgbClr val="FFFFFF"/>
                </a:solidFill>
                <a:latin typeface="Calibri"/>
              </a:rPr>
              <a:t>purchase doxycycline hyclate online</a:t>
            </a:r>
            <a:br/>
            <a:r>
              <a:rPr b="false" i="false" strike="noStrike" sz="1200" u="none">
                <a:solidFill>
                  <a:srgbClr val="FFFFFF"/>
                </a:solidFill>
                <a:latin typeface="Calibri"/>
              </a:rPr>
              <a:t>These absolute numbers of cases should be considered in the context of the volume of travel to these locations</a:t>
            </a:r>
            <a:br/>
            <a:r>
              <a:rPr b="false" i="false" strike="noStrike" sz="1200" u="none">
                <a:solidFill>
                  <a:srgbClr val="FFFFFF"/>
                </a:solidFill>
                <a:latin typeface="Calibri"/>
              </a:rPr>
              <a:t>buy doxycycline hyclate 100mg</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to get doxycycline for horses</a:t>
            </a:r>
            <a:br/>
            <a:r>
              <a:rPr b="false" i="false" strike="noStrike" sz="1200" u="none">
                <a:solidFill>
                  <a:srgbClr val="FFFFFF"/>
                </a:solidFill>
                <a:latin typeface="Calibri"/>
              </a:rPr>
              <a:t>100mg doxycycline for chlamydia</a:t>
            </a:r>
            <a:br/>
            <a:r>
              <a:rPr b="false" i="false" strike="noStrike" sz="1200" u="none">
                <a:solidFill>
                  <a:srgbClr val="FFFFFF"/>
                </a:solidFill>
                <a:latin typeface="Calibri"/>
              </a:rPr>
              <a:t>It&amp;#39;s totally possible and proves that reacting judgmentally is totally unnecessary and avoidable.</a:t>
            </a:r>
            <a:br/>
            <a:r>
              <a:rPr b="false" i="false" strike="noStrike" sz="1200" u="none">
                <a:solidFill>
                  <a:srgbClr val="FFFFFF"/>
                </a:solidFill>
                <a:latin typeface="Calibri"/>
              </a:rPr>
              <a:t>doxycycline 100 mg</a:t>
            </a:r>
            <a:br/>
            <a:r>
              <a:rPr b="false" i="false" strike="noStrike" sz="1200" u="none">
                <a:solidFill>
                  <a:srgbClr val="FFFFFF"/>
                </a:solidFill>
                <a:latin typeface="Calibri"/>
              </a:rPr>
              <a:t>buy cheap doxycycline online</a:t>
            </a:r>
            <a:br/>
            <a:r>
              <a:rPr b="false" i="false" strike="noStrike" sz="1200" u="none">
                <a:solidFill>
                  <a:srgbClr val="FFFFFF"/>
                </a:solidFill>
                <a:latin typeface="Calibri"/>
              </a:rPr>
              <a:t>doxycycline (vibramycin) 50 mg capsule</a:t>
            </a:r>
            <a:br/>
            <a:r>
              <a:rPr b="false" i="false" strike="noStrike" sz="1200" u="none">
                <a:solidFill>
                  <a:srgbClr val="FFFFFF"/>
                </a:solidFill>
                <a:latin typeface="Calibri"/>
              </a:rPr>
              <a:t>doxycycline mono 100mg for rosacea</a:t>
            </a:r>
            <a:br/>
            <a:r>
              <a:rPr b="false" i="false" strike="noStrike" sz="1200" u="none">
                <a:solidFill>
                  <a:srgbClr val="FFFFFF"/>
                </a:solidFill>
                <a:latin typeface="Calibri"/>
              </a:rPr>
              <a:t>doxycycline monohydrate 100mg for acne</a:t>
            </a:r>
            <a:br/>
            <a:r>
              <a:rPr b="false" i="false" strike="noStrike" sz="1200" u="none">
                <a:solidFill>
                  <a:srgbClr val="FFFFFF"/>
                </a:solidFill>
                <a:latin typeface="Calibri"/>
              </a:rPr>
              <a:t>Some cost of celebrex 200mg have adopted these doctors for celebrex dosing costs</a:t>
            </a:r>
            <a:br/>
            <a:r>
              <a:rPr b="false" i="false" strike="noStrike" sz="1200" u="none">
                <a:solidFill>
                  <a:srgbClr val="FFFFFF"/>
                </a:solidFill>
                <a:latin typeface="Calibri"/>
              </a:rPr>
              <a:t>buy doxycycline uk online</a:t>
            </a:r>
            <a:br/>
            <a:r>
              <a:rPr b="false" i="false" strike="noStrike" sz="1200" u="none">
                <a:solidFill>
                  <a:srgbClr val="FFFFFF"/>
                </a:solidFill>
                <a:latin typeface="Calibri"/>
              </a:rPr>
              <a:t>where can i buy doxycycline for my dog</a:t>
            </a:r>
            <a:br/>
            <a:r>
              <a:rPr b="false" i="false" strike="noStrike" sz="1200" u="none">
                <a:solidFill>
                  <a:srgbClr val="FFFFFF"/>
                </a:solidFill>
                <a:latin typeface="Calibri"/>
              </a:rPr>
              <a:t>doxycycline order online canada</a:t>
            </a:r>
            <a:br/>
            <a:r>
              <a:rPr b="false" i="false" strike="noStrike" sz="1200" u="none">
                <a:solidFill>
                  <a:srgbClr val="FFFFFF"/>
                </a:solidFill>
                <a:latin typeface="Calibri"/>
              </a:rPr>
              <a:t>win cash and prizes online &amp;ldquo;He was an eccentric who lived a simple life,&amp;rdquo; Anne says</a:t>
            </a:r>
            <a:br/>
            <a:r>
              <a:rPr b="false" i="false" strike="noStrike" sz="1200" u="none">
                <a:solidFill>
                  <a:srgbClr val="FFFFFF"/>
                </a:solidFill>
                <a:latin typeface="Calibri"/>
              </a:rPr>
              <a:t>what is doxycycline hyclate 100mg tablets used for</a:t>
            </a:r>
            <a:br/>
            <a:r>
              <a:rPr b="false" i="false" strike="noStrike" sz="1200" u="none">
                <a:solidFill>
                  <a:srgbClr val="FFFFFF"/>
                </a:solidFill>
                <a:latin typeface="Calibri"/>
              </a:rPr>
              <a:t>They get a good profit margin and the customers get the product which is according to their needs and requirements</a:t>
            </a:r>
            <a:br/>
            <a:r>
              <a:rPr b="false" i="false" strike="noStrike" sz="1200" u="none">
                <a:solidFill>
                  <a:srgbClr val="FFFFFF"/>
                </a:solidFill>
                <a:latin typeface="Calibri"/>
              </a:rPr>
              <a:t>doxycycline tetracycline allergy</a:t>
            </a:r>
            <a:br/>
            <a:r>
              <a:rPr b="false" i="false" strike="noStrike" sz="1200" u="none">
                <a:solidFill>
                  <a:srgbClr val="FFFFFF"/>
                </a:solidFill>
                <a:latin typeface="Calibri"/>
              </a:rPr>
              <a:t>buy doxycycline for cats</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doxycycline hyclate 100mg online</a:t>
            </a:r>
            <a:br/>
            <a:r>
              <a:rPr b="false" i="false" strike="noStrike" sz="1200" u="none">
                <a:solidFill>
                  <a:srgbClr val="FFFFFF"/>
                </a:solidFill>
                <a:latin typeface="Calibri"/>
              </a:rPr>
              <a:t>That means that for every   day that passes without taking the medication the level in the blood   falls by 50%</a:t>
            </a:r>
            <a:br/>
            <a:r>
              <a:rPr b="false" i="false" strike="noStrike" sz="1200" u="none">
                <a:solidFill>
                  <a:srgbClr val="FFFFFF"/>
                </a:solidFill>
                <a:latin typeface="Calibri"/>
              </a:rPr>
              <a:t>doxycycline hyclate 20 mg for acne</a:t>
            </a:r>
            <a:br/>
            <a:r>
              <a:rPr b="false" i="false" strike="noStrike" sz="1200" u="none">
                <a:solidFill>
                  <a:srgbClr val="FFFFFF"/>
                </a:solidFill>
                <a:latin typeface="Calibri"/>
              </a:rPr>
              <a:t>vibrox capsules 100mg doxycycline dosage</a:t>
            </a:r>
            <a:br/>
            <a:r>
              <a:rPr b="false" i="false" strike="noStrike" sz="1200" u="none">
                <a:solidFill>
                  <a:srgbClr val="FFFFFF"/>
                </a:solidFill>
                <a:latin typeface="Calibri"/>
              </a:rPr>
              <a:t>After nothing on the 100 he sent me to a RE</a:t>
            </a:r>
            <a:br/>
            <a:r>
              <a:rPr b="false" i="false" strike="noStrike" sz="1200" u="none">
                <a:solidFill>
                  <a:srgbClr val="FFFFFF"/>
                </a:solidFill>
                <a:latin typeface="Calibri"/>
              </a:rPr>
              <a:t>doxycycline hyclate 50 mg for acne</a:t>
            </a:r>
            <a:br/>
            <a:r>
              <a:rPr b="false" i="false" strike="noStrike" sz="1200" u="none">
                <a:solidFill>
                  <a:srgbClr val="FFFFFF"/>
                </a:solidFill>
                <a:latin typeface="Calibri"/>
              </a:rPr>
              <a:t>100mg doxycycline for acne</a:t>
            </a:r>
            <a:br/>
            <a:r>
              <a:rPr b="false" i="false" strike="noStrike" sz="1200" u="none">
                <a:solidFill>
                  <a:srgbClr val="FFFFFF"/>
                </a:solidFill>
                <a:latin typeface="Calibri"/>
              </a:rPr>
              <a:t>Only a mental health specialist can evaluate whether you need to keep taking Cymbalta or whether you would be okay without drugs</a:t>
            </a:r>
            <a:br/>
            <a:r>
              <a:rPr b="false" i="false" strike="noStrike" sz="1200" u="none">
                <a:solidFill>
                  <a:srgbClr val="FFFFFF"/>
                </a:solidFill>
                <a:latin typeface="Calibri"/>
              </a:rPr>
              <a:t>doxycycline 20 mg acne</a:t>
            </a:r>
            <a:br/>
            <a:r>
              <a:rPr b="false" i="false" strike="noStrike" sz="1200" u="none">
                <a:solidFill>
                  <a:srgbClr val="FFFFFF"/>
                </a:solidFill>
                <a:latin typeface="Calibri"/>
              </a:rPr>
              <a:t>where can i get doxycycline uk</a:t>
            </a:r>
            <a:br/>
            <a:r>
              <a:rPr b="false" i="false" strike="noStrike" sz="1200" u="none">
                <a:solidFill>
                  <a:srgbClr val="FFFFFF"/>
                </a:solidFill>
                <a:latin typeface="Calibri"/>
              </a:rPr>
              <a:t>doxycycline capsules ip 100 mg uses</a:t>
            </a:r>
            <a:br/>
            <a:r>
              <a:rPr b="false" i="false" strike="noStrike" sz="1200" u="none">
                <a:solidFill>
                  <a:srgbClr val="FFFFFF"/>
                </a:solidFill>
                <a:latin typeface="Calibri"/>
              </a:rPr>
              <a:t>Skulle det visa sig att du mr mycket dligt pga biverkningar ska du uppska lkare fr provtagning, rdgivning och eventuell behandling</a:t>
            </a:r>
            <a:br/>
            <a:r>
              <a:rPr b="false" i="false" strike="noStrike" sz="1200" u="none">
                <a:solidFill>
                  <a:srgbClr val="FFFFFF"/>
                </a:solidFill>
                <a:latin typeface="Calibri"/>
              </a:rPr>
              <a:t>100mg doxycycline tablets</a:t>
            </a:r>
            <a:br/>
            <a:r>
              <a:rPr b="false" i="false" strike="noStrike" sz="1200" u="none">
                <a:solidFill>
                  <a:srgbClr val="FFFFFF"/>
                </a:solidFill>
                <a:latin typeface="Calibri"/>
              </a:rPr>
              <a:t>doxycycline hyclate 100mg cap dosage</a:t>
            </a:r>
            <a:br/>
            <a:r>
              <a:rPr b="false" i="false" strike="noStrike" sz="1200" u="none">
                <a:solidFill>
                  <a:srgbClr val="FFFFFF"/>
                </a:solidFill>
                <a:latin typeface="Calibri"/>
              </a:rPr>
              <a:t>doxycycline 200 mg per day</a:t>
            </a:r>
            <a:br/>
            <a:r>
              <a:rPr b="false" i="false" strike="noStrike" sz="1200" u="none">
                <a:solidFill>
                  <a:srgbClr val="FFFFFF"/>
                </a:solidFill>
                <a:latin typeface="Calibri"/>
              </a:rPr>
              <a:t>Because of possible hypotensive effects, reserve parenteral administration for bedfast patients or for acute ambulatory cases, and keep patient lying down for at least hour after injection</a:t>
            </a:r>
            <a:br/>
            <a:r>
              <a:rPr b="false" i="false" strike="noStrike" sz="1200" u="none">
                <a:solidFill>
                  <a:srgbClr val="FFFFFF"/>
                </a:solidFill>
                <a:latin typeface="Calibri"/>
              </a:rPr>
              <a:t>oral doxycycline mgd</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have endometriosis and had to have surgery before we could do the procedure</a:t>
            </a:r>
            <a:br/>
            <a:r>
              <a:rPr b="false" i="false" strike="noStrike" sz="1200" u="none">
                <a:solidFill>
                  <a:srgbClr val="FFFFFF"/>
                </a:solidFill>
                <a:latin typeface="Calibri"/>
              </a:rPr>
              <a:t>doxycycline hyclate 100 mg coupons</a:t>
            </a:r>
            <a:br/>
            <a:r>
              <a:rPr b="false" i="false" strike="noStrike" sz="1200" u="none">
                <a:solidFill>
                  <a:srgbClr val="FFFFFF"/>
                </a:solidFill>
                <a:latin typeface="Calibri"/>
              </a:rPr>
              <a:t>Erythromycin is a macrolide antibiotic that is used in the treatment of staphylococcal and streptococcal infections</a:t>
            </a:r>
            <a:br/>
            <a:r>
              <a:rPr b="false" i="false" strike="noStrike" sz="1200" u="none">
                <a:solidFill>
                  <a:srgbClr val="FFFFFF"/>
                </a:solidFill>
                <a:latin typeface="Calibri"/>
              </a:rPr>
              <a:t>doxycycline to buy uk</a:t>
            </a:r>
            <a:br/>
            <a:r>
              <a:rPr b="false" i="false" strike="noStrike" sz="1200" u="none">
                <a:solidFill>
                  <a:srgbClr val="FFFFFF"/>
                </a:solidFill>
                <a:latin typeface="Calibri"/>
              </a:rPr>
              <a:t>doxycycline vibramycin</a:t>
            </a:r>
            <a:br/>
            <a:r>
              <a:rPr b="false" i="false" strike="noStrike" sz="1200" u="none">
                <a:solidFill>
                  <a:srgbClr val="FFFFFF"/>
                </a:solidFill>
                <a:latin typeface="Calibri"/>
              </a:rPr>
              <a:t>can i order doxycycline online</a:t>
            </a:r>
            <a:br/>
            <a:r>
              <a:rPr b="false" i="false" strike="noStrike" sz="1200" u="none">
                <a:solidFill>
                  <a:srgbClr val="FFFFFF"/>
                </a:solidFill>
                <a:latin typeface="Calibri"/>
              </a:rPr>
              <a:t>The OP can certainly get a prescription for a 7 week trip.</a:t>
            </a:r>
            <a:br/>
            <a:r>
              <a:rPr b="false" i="false" strike="noStrike" sz="1200" u="none">
                <a:solidFill>
                  <a:srgbClr val="FFFFFF"/>
                </a:solidFill>
                <a:latin typeface="Calibri"/>
              </a:rPr>
              <a:t>doxycycline cheapest</a:t>
            </a:r>
            <a:br/>
            <a:r>
              <a:rPr b="false" i="false" strike="noStrike" sz="1200" u="none">
                <a:solidFill>
                  <a:srgbClr val="FFFFFF"/>
                </a:solidFill>
                <a:latin typeface="Calibri"/>
              </a:rPr>
              <a:t>tetracycline to doxycycline dose conversion</a:t>
            </a:r>
            <a:br/>
            <a:r>
              <a:rPr b="false" i="false" strike="noStrike" sz="1200" u="none">
                <a:solidFill>
                  <a:srgbClr val="FFFFFF"/>
                </a:solidFill>
                <a:latin typeface="Calibri"/>
              </a:rPr>
              <a:t>doxycycline 100mg for dogs dosage</a:t>
            </a:r>
            <a:br/>
            <a:r>
              <a:rPr b="false" i="false" strike="noStrike" sz="1200" u="none">
                <a:solidFill>
                  <a:srgbClr val="FFFFFF"/>
                </a:solidFill>
                <a:latin typeface="Calibri"/>
              </a:rPr>
              <a:t>doxycycline hyclate 50 mg for acne reviews</a:t>
            </a:r>
            <a:br/>
            <a:r>
              <a:rPr b="false" i="false" strike="noStrike" sz="1200" u="none">
                <a:solidFill>
                  <a:srgbClr val="FFFFFF"/>
                </a:solidFill>
                <a:latin typeface="Calibri"/>
              </a:rPr>
              <a:t>Especially in Korea and northern Mexico, there are some strains of acne bacteria that are resistant to the doxycycline in Doryx</a:t>
            </a:r>
            <a:br/>
            <a:r>
              <a:rPr b="false" i="false" strike="noStrike" sz="1200" u="none">
                <a:solidFill>
                  <a:srgbClr val="FFFFFF"/>
                </a:solidFill>
                <a:latin typeface="Calibri"/>
              </a:rPr>
              <a:t>doxycycline mg dosage</a:t>
            </a:r>
            <a:br/>
            <a:r>
              <a:rPr b="false" i="false" strike="noStrike" sz="1200" u="none">
                <a:solidFill>
                  <a:srgbClr val="FFFFFF"/>
                </a:solidFill>
                <a:latin typeface="Calibri"/>
              </a:rPr>
              <a:t>how to take doxycycline 100mg for malaria</a:t>
            </a:r>
            <a:br/>
            <a:r>
              <a:rPr b="false" i="false" strike="noStrike" sz="1200" u="none">
                <a:solidFill>
                  <a:srgbClr val="FFFFFF"/>
                </a:solidFill>
                <a:latin typeface="Calibri"/>
              </a:rPr>
              <a:t>doxycycline 100mg capsules patient information leaflet</a:t>
            </a:r>
            <a:br/>
            <a:r>
              <a:rPr b="false" i="false" strike="noStrike" sz="1200" u="none">
                <a:solidFill>
                  <a:srgbClr val="FFFFFF"/>
                </a:solidFill>
                <a:latin typeface="Calibri"/>
              </a:rPr>
              <a:t>doxycycline hyclate online pharmacy</a:t>
            </a:r>
            <a:br/>
            <a:r>
              <a:rPr b="false" i="false" strike="noStrike" sz="1200" u="none">
                <a:solidFill>
                  <a:srgbClr val="FFFFFF"/>
                </a:solidFill>
                <a:latin typeface="Calibri"/>
              </a:rPr>
              <a:t>I have been on Gabapentin for aproximately 13 years now</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it safe to order doxycycline online</a:t>
            </a:r>
            <a:br/>
            <a:r>
              <a:rPr b="false" i="false" strike="noStrike" sz="1200" u="none">
                <a:solidFill>
                  <a:srgbClr val="FFFFFF"/>
                </a:solidFill>
                <a:latin typeface="Calibri"/>
              </a:rPr>
              <a:t>get doxycycline online</a:t>
            </a:r>
            <a:br/>
            <a:r>
              <a:rPr b="false" i="false" strike="noStrike" sz="1200" u="none">
                <a:solidFill>
                  <a:srgbClr val="FFFFFF"/>
                </a:solidFill>
                <a:latin typeface="Calibri"/>
              </a:rPr>
              <a:t>where can i buy doxycycline over the counter</a:t>
            </a:r>
            <a:br/>
            <a:r>
              <a:rPr b="false" i="false" strike="noStrike" sz="1200" u="none">
                <a:solidFill>
                  <a:srgbClr val="FFFFFF"/>
                </a:solidFill>
                <a:latin typeface="Calibri"/>
              </a:rPr>
              <a:t>Schlfrigkeit, verwirrung und blieb dann eingependelt zu</a:t>
            </a:r>
            <a:br/>
            <a:r>
              <a:rPr b="false" i="false" strike="noStrike" sz="1200" u="none">
                <a:solidFill>
                  <a:srgbClr val="FFFFFF"/>
                </a:solidFill>
                <a:latin typeface="Calibri"/>
              </a:rPr>
              <a:t>doxycycline online pharmacy canada</a:t>
            </a:r>
            <a:br/>
            <a:r>
              <a:rPr b="false" i="false" strike="noStrike" sz="1200" u="none">
                <a:solidFill>
                  <a:srgbClr val="FFFFFF"/>
                </a:solidFill>
                <a:latin typeface="Calibri"/>
              </a:rPr>
              <a:t>order doxycycline hyclate online</a:t>
            </a:r>
            <a:br/>
            <a:r>
              <a:rPr b="false" i="false" strike="noStrike" sz="1200" u="none">
                <a:solidFill>
                  <a:srgbClr val="FFFFFF"/>
                </a:solidFill>
                <a:latin typeface="Calibri"/>
              </a:rPr>
              <a:t>doxycycline hyclate 100mg uses</a:t>
            </a:r>
            <a:br/>
            <a:r>
              <a:rPr b="false" i="false" strike="noStrike" sz="1200" u="none">
                <a:solidFill>
                  <a:srgbClr val="FFFFFF"/>
                </a:solidFill>
                <a:latin typeface="Calibri"/>
              </a:rPr>
              <a:t>Two companies at present (Nexmed and Macrochem) are developing medications, in the form of gels that are applied to the penis that are absorbed into the erectile bodies and cause erection</a:t>
            </a:r>
            <a:br/>
            <a:r>
              <a:rPr b="false" i="false" strike="noStrike" sz="1200" u="none">
                <a:solidFill>
                  <a:srgbClr val="FFFFFF"/>
                </a:solidFill>
                <a:latin typeface="Calibri"/>
              </a:rPr>
              <a:t>doxycycline hyc 100mg</a:t>
            </a:r>
            <a:br/>
            <a:r>
              <a:rPr b="false" i="false" strike="noStrike" sz="1200" u="none">
                <a:solidFill>
                  <a:srgbClr val="FFFFFF"/>
                </a:solidFill>
                <a:latin typeface="Calibri"/>
              </a:rPr>
              <a:t>doxycycline 100mg uses for dogs</a:t>
            </a:r>
            <a:br/>
            <a:r>
              <a:rPr b="false" i="false" strike="noStrike" sz="1200" u="none">
                <a:solidFill>
                  <a:srgbClr val="FFFFFF"/>
                </a:solidFill>
                <a:latin typeface="Calibri"/>
              </a:rPr>
              <a:t>how to take doxycycline hyclate 100mg for chlamydia</a:t>
            </a:r>
            <a:br/>
            <a:r>
              <a:rPr b="false" i="false" strike="noStrike" sz="1200" u="none">
                <a:solidFill>
                  <a:srgbClr val="FFFFFF"/>
                </a:solidFill>
                <a:latin typeface="Calibri"/>
              </a:rPr>
              <a:t>where to buy doxycycline hyclate</a:t>
            </a:r>
            <a:br/>
            <a:r>
              <a:rPr b="false" i="false" strike="noStrike" sz="1200" u="none">
                <a:solidFill>
                  <a:srgbClr val="FFFFFF"/>
                </a:solidFill>
                <a:latin typeface="Calibri"/>
              </a:rPr>
              <a:t>Using this method, I can usually use Retin A every night if I want to, with no irritation</a:t>
            </a:r>
            <a:br/>
            <a:r>
              <a:rPr b="false" i="false" strike="noStrike" sz="1200" u="none">
                <a:solidFill>
                  <a:srgbClr val="FFFFFF"/>
                </a:solidFill>
                <a:latin typeface="Calibri"/>
              </a:rPr>
              <a:t>doxycycline 1 mg/ml</a:t>
            </a:r>
            <a:br/>
            <a:r>
              <a:rPr b="false" i="false" strike="noStrike" sz="1200" u="none">
                <a:solidFill>
                  <a:srgbClr val="FFFFFF"/>
                </a:solidFill>
                <a:latin typeface="Calibri"/>
              </a:rPr>
              <a:t>doxycycline hyclate 100mg for acne reviews</a:t>
            </a:r>
            <a:br/>
            <a:r>
              <a:rPr b="false" i="false" strike="noStrike" sz="1200" u="none">
                <a:solidFill>
                  <a:srgbClr val="FFFFFF"/>
                </a:solidFill>
                <a:latin typeface="Calibri"/>
              </a:rPr>
              <a:t>how long does it take doxycycline hyclate 100mg to work for acne</a:t>
            </a:r>
            <a:br/>
            <a:r>
              <a:rPr b="false" i="false" strike="noStrike" sz="1200" u="none">
                <a:solidFill>
                  <a:srgbClr val="FFFFFF"/>
                </a:solidFill>
                <a:latin typeface="Calibri"/>
              </a:rPr>
              <a:t>Some new symptoms have turned up and some old ones have increased</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doxycycline</a:t>
            </a:r>
            <a:br/>
            <a:r>
              <a:rPr b="false" i="false" strike="noStrike" sz="1200" u="none">
                <a:solidFill>
                  <a:srgbClr val="FFFFFF"/>
                </a:solidFill>
                <a:latin typeface="Calibri"/>
              </a:rPr>
              <a:t>The effect of renal impairment on metabolite elimination has not been studied.</a:t>
            </a:r>
            <a:br/>
            <a:r>
              <a:rPr b="false" i="false" strike="noStrike" sz="1200" u="none">
                <a:solidFill>
                  <a:srgbClr val="FFFFFF"/>
                </a:solidFill>
                <a:latin typeface="Calibri"/>
              </a:rPr>
              <a:t>buy cheap doxycycline uk</a:t>
            </a:r>
            <a:br/>
            <a:r>
              <a:rPr b="false" i="false" strike="noStrike" sz="1200" u="none">
                <a:solidFill>
                  <a:srgbClr val="FFFFFF"/>
                </a:solidFill>
                <a:latin typeface="Calibri"/>
              </a:rPr>
              <a:t>doxycycline cheap uk</a:t>
            </a:r>
            <a:br/>
            <a:r>
              <a:rPr b="false" i="false" strike="noStrike" sz="1200" u="none">
                <a:solidFill>
                  <a:srgbClr val="FFFFFF"/>
                </a:solidFill>
                <a:latin typeface="Calibri"/>
              </a:rPr>
              <a:t>doxycycline buy online canada</a:t>
            </a:r>
            <a:br/>
            <a:r>
              <a:rPr b="false" i="false" strike="noStrike" sz="1200" u="none">
                <a:solidFill>
                  <a:srgbClr val="FFFFFF"/>
                </a:solidFill>
                <a:latin typeface="Calibri"/>
              </a:rPr>
              <a:t>doxycycline hyclate 100mg dosage for uti</a:t>
            </a:r>
            <a:br/>
            <a:r>
              <a:rPr b="false" i="false" strike="noStrike" sz="1200" u="none">
                <a:solidFill>
                  <a:srgbClr val="FFFFFF"/>
                </a:solidFill>
                <a:latin typeface="Calibri"/>
              </a:rPr>
              <a:t>After about a month and a half each time i started to panic again</a:t>
            </a:r>
            <a:br/>
            <a:r>
              <a:rPr b="false" i="false" strike="noStrike" sz="1200" u="none">
                <a:solidFill>
                  <a:srgbClr val="FFFFFF"/>
                </a:solidFill>
                <a:latin typeface="Calibri"/>
              </a:rPr>
              <a:t>doxycycline hyclate 100mg</a:t>
            </a:r>
            <a:br/>
            <a:r>
              <a:rPr b="false" i="false" strike="noStrike" sz="1200" u="none">
                <a:solidFill>
                  <a:srgbClr val="FFFFFF"/>
                </a:solidFill>
                <a:latin typeface="Calibri"/>
              </a:rPr>
              <a:t>can i get doxycycline over the counter</a:t>
            </a:r>
            <a:br/>
            <a:r>
              <a:rPr b="false" i="false" strike="noStrike" sz="1200" u="none">
                <a:solidFill>
                  <a:srgbClr val="FFFFFF"/>
                </a:solidFill>
                <a:latin typeface="Calibri"/>
              </a:rPr>
              <a:t>doxycycline hyc 100mg dosage</a:t>
            </a:r>
            <a:br/>
            <a:r>
              <a:rPr b="false" i="false" strike="noStrike" sz="1200" u="none">
                <a:solidFill>
                  <a:srgbClr val="FFFFFF"/>
                </a:solidFill>
                <a:latin typeface="Calibri"/>
              </a:rPr>
              <a:t>picture doxycycline 100mg tablet</a:t>
            </a:r>
            <a:br/>
            <a:r>
              <a:rPr b="false" i="false" strike="noStrike" sz="1200" u="none">
                <a:solidFill>
                  <a:srgbClr val="FFFFFF"/>
                </a:solidFill>
                <a:latin typeface="Calibri"/>
              </a:rPr>
              <a:t>Some  reactions or side effects usually appear very soon after administration of  the drug; others may take several days to appear</a:t>
            </a:r>
            <a:br/>
            <a:r>
              <a:rPr b="false" i="false" strike="noStrike" sz="1200" u="none">
                <a:solidFill>
                  <a:srgbClr val="FFFFFF"/>
                </a:solidFill>
                <a:latin typeface="Calibri"/>
              </a:rPr>
              <a:t>doxycycline hyclate 100mg cap price</a:t>
            </a:r>
            <a:br/>
            <a:r>
              <a:rPr b="false" i="false" strike="noStrike" sz="1200" u="none">
                <a:solidFill>
                  <a:srgbClr val="FFFFFF"/>
                </a:solidFill>
                <a:latin typeface="Calibri"/>
              </a:rPr>
              <a:t>Remove card http://www.cafsowrag4development.org/do-my-essays-do-my-essays/ do my essays do my essays Judge Sean Lane, in U.S</a:t>
            </a:r>
            <a:br/>
            <a:r>
              <a:rPr b="false" i="false" strike="noStrike" sz="1200" u="none">
                <a:solidFill>
                  <a:srgbClr val="FFFFFF"/>
                </a:solidFill>
                <a:latin typeface="Calibri"/>
              </a:rPr>
              <a:t>cheap doxycycline online</a:t>
            </a:r>
            <a:br/>
            <a:r>
              <a:rPr b="false" i="false" strike="noStrike" sz="1200" u="none">
                <a:solidFill>
                  <a:srgbClr val="FFFFFF"/>
                </a:solidFill>
                <a:latin typeface="Calibri"/>
              </a:rPr>
              <a:t>can you get doxycycline over the counter</a:t>
            </a:r>
            <a:br/>
            <a:r>
              <a:rPr b="false" i="false" strike="noStrike" sz="1200" u="none">
                <a:solidFill>
                  <a:srgbClr val="FFFFFF"/>
                </a:solidFill>
                <a:latin typeface="Calibri"/>
              </a:rPr>
              <a:t>doxycycline hyclate 200 mg acne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doxycycline hyclate 100mg acne reviews</a:t>
            </a:r>
            <a:br/>
            <a:r>
              <a:rPr b="false" i="false" strike="noStrike" sz="1200" u="none">
                <a:solidFill>
                  <a:srgbClr val="FFFFFF"/>
                </a:solidFill>
                <a:latin typeface="Calibri"/>
              </a:rPr>
              <a:t>My doctor even laughed considering it was my first round of clomid and I had very minimal signs of ovulation</a:t>
            </a:r>
            <a:br/>
            <a:r>
              <a:rPr b="false" i="false" strike="noStrike" sz="1200" u="none">
                <a:solidFill>
                  <a:srgbClr val="FFFFFF"/>
                </a:solidFill>
                <a:latin typeface="Calibri"/>
              </a:rPr>
              <a:t>doxycycline hyclate 100mg cap</a:t>
            </a:r>
            <a:br/>
            <a:r>
              <a:rPr b="false" i="false" strike="noStrike" sz="1200" u="none">
                <a:solidFill>
                  <a:srgbClr val="FFFFFF"/>
                </a:solidFill>
                <a:latin typeface="Calibri"/>
              </a:rPr>
              <a:t>Less than half of the states within the United States have laws requiring insurers to cover infertility treatment.</a:t>
            </a:r>
            <a:br/>
            <a:r>
              <a:rPr b="false" i="false" strike="noStrike" sz="1200" u="none">
                <a:solidFill>
                  <a:srgbClr val="FFFFFF"/>
                </a:solidFill>
                <a:latin typeface="Calibri"/>
              </a:rPr>
              <a:t>where can i buy doxycycline for chlamydia</a:t>
            </a:r>
            <a:br/>
            <a:r>
              <a:rPr b="false" i="false" strike="noStrike" sz="1200" u="none">
                <a:solidFill>
                  <a:srgbClr val="FFFFFF"/>
                </a:solidFill>
                <a:latin typeface="Calibri"/>
              </a:rPr>
              <a:t>100mg doxycycline capsules</a:t>
            </a:r>
            <a:br/>
            <a:r>
              <a:rPr b="false" i="false" strike="noStrike" sz="1200" u="none">
                <a:solidFill>
                  <a:srgbClr val="FFFFFF"/>
                </a:solidFill>
                <a:latin typeface="Calibri"/>
              </a:rPr>
              <a:t>i still put up a psychic shield against it still, just in case.</a:t>
            </a:r>
            <a:br/>
            <a:r>
              <a:rPr b="false" i="false" strike="noStrike" sz="1200" u="none">
                <a:solidFill>
                  <a:srgbClr val="FFFFFF"/>
                </a:solidFill>
                <a:latin typeface="Calibri"/>
              </a:rPr>
              <a:t>doxyhexal doxycycline tablets 100mg</a:t>
            </a:r>
            <a:br/>
            <a:r>
              <a:rPr b="false" i="false" strike="noStrike" sz="1200" u="none">
                <a:solidFill>
                  <a:srgbClr val="FFFFFF"/>
                </a:solidFill>
                <a:latin typeface="Calibri"/>
              </a:rPr>
              <a:t>This is not to be studied, Making images that alter the mind like this are highly forbidden and very dangerous</a:t>
            </a:r>
            <a:br/>
            <a:r>
              <a:rPr b="false" i="false" strike="noStrike" sz="1200" u="none">
                <a:solidFill>
                  <a:srgbClr val="FFFFFF"/>
                </a:solidFill>
                <a:latin typeface="Calibri"/>
              </a:rPr>
              <a:t>doxycycline hyc 100 mg</a:t>
            </a:r>
            <a:br/>
            <a:r>
              <a:rPr b="false" i="false" strike="noStrike" sz="1200" u="none">
                <a:solidFill>
                  <a:srgbClr val="FFFFFF"/>
                </a:solidFill>
                <a:latin typeface="Calibri"/>
              </a:rPr>
              <a:t>what is doxycycline 100mg tablets used for</a:t>
            </a:r>
            <a:br/>
            <a:r>
              <a:rPr b="false" i="false" strike="noStrike" sz="1200" u="none">
                <a:solidFill>
                  <a:srgbClr val="FFFFFF"/>
                </a:solidFill>
                <a:latin typeface="Calibri"/>
              </a:rPr>
              <a:t>doxycycline hydrochloride capsules ip 100 mg uses</a:t>
            </a:r>
            <a:br/>
            <a:r>
              <a:rPr b="false" i="false" strike="noStrike" sz="1200" u="none">
                <a:solidFill>
                  <a:srgbClr val="FFFFFF"/>
                </a:solidFill>
                <a:latin typeface="Calibri"/>
              </a:rPr>
              <a:t>The absolute bioavailability of olmesartan isapproximately 26%</a:t>
            </a:r>
            <a:br/>
            <a:r>
              <a:rPr b="false" i="false" strike="noStrike" sz="1200" u="none">
                <a:solidFill>
                  <a:srgbClr val="FFFFFF"/>
                </a:solidFill>
                <a:latin typeface="Calibri"/>
              </a:rPr>
              <a:t>doxycycline 100mg dosage for dogs</a:t>
            </a:r>
            <a:br/>
            <a:r>
              <a:rPr b="false" i="false" strike="noStrike" sz="1200" u="none">
                <a:solidFill>
                  <a:srgbClr val="FFFFFF"/>
                </a:solidFill>
                <a:latin typeface="Calibri"/>
              </a:rPr>
              <a:t>buy doxycycline hyclate online</a:t>
            </a:r>
            <a:br/>
            <a:r>
              <a:rPr b="false" i="false" strike="noStrike" sz="1200" u="none">
                <a:solidFill>
                  <a:srgbClr val="FFFFFF"/>
                </a:solidFill>
                <a:latin typeface="Calibri"/>
              </a:rPr>
              <a:t>Increased risks of drug intolerance may occur in patients already debilitated</a:t>
            </a:r>
            <a:br/>
            <a:r>
              <a:rPr b="false" i="false" strike="noStrike" sz="1200" u="none">
                <a:solidFill>
                  <a:srgbClr val="FFFFFF"/>
                </a:solidFill>
                <a:latin typeface="Calibri"/>
              </a:rPr>
              <a:t>get doxycycline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doxycycline hyclate 100mg capsules uses</a:t>
            </a:r>
            <a:br/>
            <a:r>
              <a:rPr b="false" i="false" strike="noStrike" sz="1200" u="none">
                <a:solidFill>
                  <a:srgbClr val="FFFFFF"/>
                </a:solidFill>
                <a:latin typeface="Calibri"/>
              </a:rPr>
              <a:t>(Today we understand that water, not  food, is critical.) Dehydration ensued, resulting in an Emergency Service  trip for intravenous (IV) fluids</a:t>
            </a:r>
            <a:br/>
            <a:r>
              <a:rPr b="false" i="false" strike="noStrike" sz="1200" u="none">
                <a:solidFill>
                  <a:srgbClr val="FFFFFF"/>
                </a:solidFill>
                <a:latin typeface="Calibri"/>
              </a:rPr>
              <a:t>doxycycline 50 mg for dogs</a:t>
            </a:r>
            <a:br/>
            <a:r>
              <a:rPr b="false" i="false" strike="noStrike" sz="1200" u="none">
                <a:solidFill>
                  <a:srgbClr val="FFFFFF"/>
                </a:solidFill>
                <a:latin typeface="Calibri"/>
              </a:rPr>
              <a:t>Treasuries prices dipped ahead of Tuesday's release ofemployment data for September, after the partial U.S</a:t>
            </a:r>
            <a:br/>
            <a:r>
              <a:rPr b="false" i="false" strike="noStrike" sz="1200" u="none">
                <a:solidFill>
                  <a:srgbClr val="FFFFFF"/>
                </a:solidFill>
                <a:latin typeface="Calibri"/>
              </a:rPr>
              <a:t>doxycycline 100mg tablet pic</a:t>
            </a:r>
            <a:br/>
            <a:r>
              <a:rPr b="false" i="false" strike="noStrike" sz="1200" u="none">
                <a:solidFill>
                  <a:srgbClr val="FFFFFF"/>
                </a:solidFill>
                <a:latin typeface="Calibri"/>
              </a:rPr>
              <a:t>doxycycline hyclate 100mg capsules</a:t>
            </a:r>
            <a:br/>
            <a:r>
              <a:rPr b="false" i="false" strike="noStrike" sz="1200" u="none">
                <a:solidFill>
                  <a:srgbClr val="FFFFFF"/>
                </a:solidFill>
                <a:latin typeface="Calibri"/>
              </a:rPr>
              <a:t>Erythromycin is a macrolide antibiotic that is used in the treatment of staphylococcal and streptococcal infections</a:t>
            </a:r>
            <a:br/>
            <a:r>
              <a:rPr b="false" i="false" strike="noStrike" sz="1200" u="none">
                <a:solidFill>
                  <a:srgbClr val="FFFFFF"/>
                </a:solidFill>
                <a:latin typeface="Calibri"/>
              </a:rPr>
              <a:t>where can i get doxycycline for my dog</a:t>
            </a:r>
            <a:br/>
            <a:r>
              <a:rPr b="false" i="false" strike="noStrike" sz="1200" u="none">
                <a:solidFill>
                  <a:srgbClr val="FFFFFF"/>
                </a:solidFill>
                <a:latin typeface="Calibri"/>
              </a:rPr>
              <a:t>doxycycline 100mg twice daily</a:t>
            </a:r>
            <a:br/>
            <a:r>
              <a:rPr b="false" i="false" strike="noStrike" sz="1200" u="none">
                <a:solidFill>
                  <a:srgbClr val="FFFFFF"/>
                </a:solidFill>
                <a:latin typeface="Calibri"/>
              </a:rPr>
              <a:t>doxycycline tetracycline conversion</a:t>
            </a:r>
            <a:br/>
            <a:r>
              <a:rPr b="false" i="false" strike="noStrike" sz="1200" u="none">
                <a:solidFill>
                  <a:srgbClr val="FFFFFF"/>
                </a:solidFill>
                <a:latin typeface="Calibri"/>
              </a:rPr>
              <a:t>"Second half, weird interception off a foot</a:t>
            </a:r>
            <a:br/>
            <a:r>
              <a:rPr b="false" i="false" strike="noStrike" sz="1200" u="none">
                <a:solidFill>
                  <a:srgbClr val="FFFFFF"/>
                </a:solidFill>
                <a:latin typeface="Calibri"/>
              </a:rPr>
              <a:t>how to take doxycycline 100mg for acne</a:t>
            </a:r>
            <a:br/>
            <a:r>
              <a:rPr b="false" i="false" strike="noStrike" sz="1200" u="none">
                <a:solidFill>
                  <a:srgbClr val="FFFFFF"/>
                </a:solidFill>
                <a:latin typeface="Calibri"/>
              </a:rPr>
              <a:t>doxycycline 100 mg online pharmacy</a:t>
            </a:r>
            <a:br/>
            <a:r>
              <a:rPr b="false" i="false" strike="noStrike" sz="1200" u="none">
                <a:solidFill>
                  <a:srgbClr val="FFFFFF"/>
                </a:solidFill>
                <a:latin typeface="Calibri"/>
              </a:rPr>
              <a:t>No significant side effects have occurred in our patients</a:t>
            </a:r>
            <a:br/>
            <a:r>
              <a:rPr b="false" i="false" strike="noStrike" sz="1200" u="none">
                <a:solidFill>
                  <a:srgbClr val="FFFFFF"/>
                </a:solidFill>
                <a:latin typeface="Calibri"/>
              </a:rPr>
              <a:t>purchase doxycycline 100mg</a:t>
            </a:r>
            <a:br/>
            <a:r>
              <a:rPr b="false" i="false" strike="noStrike" sz="1200" u="none">
                <a:solidFill>
                  <a:srgbClr val="FFFFFF"/>
                </a:solidFill>
                <a:latin typeface="Calibri"/>
              </a:rPr>
              <a:t>Accutane has never been banned in the U.S</a:t>
            </a:r>
            <a:br/>
            <a:r>
              <a:rPr b="false" i="false" strike="noStrike" sz="1200" u="none">
                <a:solidFill>
                  <a:srgbClr val="FFFFFF"/>
                </a:solidFill>
                <a:latin typeface="Calibri"/>
              </a:rPr>
              <a:t>buy doxycycline online overnight</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By maintaining euvolemia, recognizing patients who are at increased risk and minimizing exposure to nephrotoxins, physicians can decrease the incidence of acute renal failure</a:t>
            </a:r>
            <a:br/>
            <a:r>
              <a:rPr b="false" i="false" strike="noStrike" sz="1200" u="none">
                <a:solidFill>
                  <a:srgbClr val="FFFFFF"/>
                </a:solidFill>
                <a:latin typeface="Calibri"/>
              </a:rPr>
              <a:t>doxycycline tetracycline induction</a:t>
            </a:r>
            <a:br/>
            <a:r>
              <a:rPr b="false" i="false" strike="noStrike" sz="1200" u="none">
                <a:solidFill>
                  <a:srgbClr val="FFFFFF"/>
                </a:solidFill>
                <a:latin typeface="Calibri"/>
              </a:rPr>
              <a:t>doxycycline hyclate 50 mg capsules</a:t>
            </a:r>
            <a:br/>
            <a:r>
              <a:rPr b="false" i="false" strike="noStrike" sz="1200" u="none">
                <a:solidFill>
                  <a:srgbClr val="FFFFFF"/>
                </a:solidFill>
                <a:latin typeface="Calibri"/>
              </a:rPr>
              <a:t>Nearly all insulin on the market today is now produced from bacteria and is almost identical to human insulin.</a:t>
            </a:r>
            <a:br/>
            <a:r>
              <a:rPr b="false" i="false" strike="noStrike" sz="1200" u="none">
                <a:solidFill>
                  <a:srgbClr val="FFFFFF"/>
                </a:solidFill>
                <a:latin typeface="Calibri"/>
              </a:rPr>
              <a:t>cheap doxycycline tablets</a:t>
            </a:r>
            <a:br/>
            <a:r>
              <a:rPr b="false" i="false" strike="noStrike" sz="1200" u="none">
                <a:solidFill>
                  <a:srgbClr val="FFFFFF"/>
                </a:solidFill>
                <a:latin typeface="Calibri"/>
              </a:rPr>
              <a:t>buy doxycycline online canada</a:t>
            </a:r>
            <a:br/>
            <a:r>
              <a:rPr b="false" i="false" strike="noStrike" sz="1200" u="none">
                <a:solidFill>
                  <a:srgbClr val="FFFFFF"/>
                </a:solidFill>
                <a:latin typeface="Calibri"/>
              </a:rPr>
              <a:t>how long does it take for doxycycline hyclate to get out of your system</a:t>
            </a:r>
            <a:br/>
            <a:r>
              <a:rPr b="false" i="false" strike="noStrike" sz="1200" u="none">
                <a:solidFill>
                  <a:srgbClr val="FFFFFF"/>
                </a:solidFill>
                <a:latin typeface="Calibri"/>
              </a:rPr>
              <a:t>vibrox capsules 100mg doxycycline</a:t>
            </a:r>
            <a:br/>
            <a:r>
              <a:rPr b="false" i="false" strike="noStrike" sz="1200" u="none">
                <a:solidFill>
                  <a:srgbClr val="FFFFFF"/>
                </a:solidFill>
                <a:latin typeface="Calibri"/>
              </a:rPr>
              <a:t>It's been almost 5 months now since then and I haven't had my periods</a:t>
            </a:r>
            <a:br/>
            <a:r>
              <a:rPr b="false" i="false" strike="noStrike" sz="1200" u="none">
                <a:solidFill>
                  <a:srgbClr val="FFFFFF"/>
                </a:solidFill>
                <a:latin typeface="Calibri"/>
              </a:rPr>
              <a:t>8 doxycycline 100mg caps</a:t>
            </a:r>
            <a:br/>
            <a:r>
              <a:rPr b="false" i="false" strike="noStrike" sz="1200" u="none">
                <a:solidFill>
                  <a:srgbClr val="FFFFFF"/>
                </a:solidFill>
                <a:latin typeface="Calibri"/>
              </a:rPr>
              <a:t>The most common type of warning is issued when there is a potentially serious adverse effect that must be carefully weighed against the potential benefit of the drug</a:t>
            </a:r>
            <a:br/>
            <a:r>
              <a:rPr b="false" i="false" strike="noStrike" sz="1200" u="none">
                <a:solidFill>
                  <a:srgbClr val="FFFFFF"/>
                </a:solidFill>
                <a:latin typeface="Calibri"/>
              </a:rPr>
              <a:t>doxycycline hyclate 50 mg dosage</a:t>
            </a:r>
            <a:br/>
            <a:r>
              <a:rPr b="false" i="false" strike="noStrike" sz="1200" u="none">
                <a:solidFill>
                  <a:srgbClr val="FFFFFF"/>
                </a:solidFill>
                <a:latin typeface="Calibri"/>
              </a:rPr>
              <a:t>A doctor needs to avoid withdrawal effects, a gradual dosage tapering schedule followed.</a:t>
            </a:r>
            <a:br/>
            <a:r>
              <a:rPr b="false" i="false" strike="noStrike" sz="1200" u="none">
                <a:solidFill>
                  <a:srgbClr val="FFFFFF"/>
                </a:solidFill>
                <a:latin typeface="Calibri"/>
              </a:rPr>
              <a:t>doxycycline hyclate 100mg capsules for dogs</a:t>
            </a:r>
            <a:br/>
            <a:r>
              <a:rPr b="false" i="false" strike="noStrike" sz="1200" u="none">
                <a:solidFill>
                  <a:srgbClr val="FFFFFF"/>
                </a:solidFill>
                <a:latin typeface="Calibri"/>
              </a:rPr>
              <a:t>Has anyone switched from Pristiq to Effexor or Effexor XR?</a:t>
            </a:r>
            <a:br/>
            <a:r>
              <a:rPr b="false" i="false" strike="noStrike" sz="1200" u="none">
                <a:solidFill>
                  <a:srgbClr val="FFFFFF"/>
                </a:solidFill>
                <a:latin typeface="Calibri"/>
              </a:rPr>
              <a:t>cheap malaria tablets doxycycline</a:t>
            </a:r>
            <a:br/>
            <a:r>
              <a:rPr b="false" i="false" strike="noStrike" sz="1200" u="none">
                <a:solidFill>
                  <a:srgbClr val="FFFFFF"/>
                </a:solidFill>
                <a:latin typeface="Calibri"/>
              </a:rPr>
              <a:t>I take vitamins, exercise and try to maintain a healthy life</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purchase doxycycline online uk</a:t>
            </a:r>
            <a:br/>
            <a:r>
              <a:rPr b="false" i="false" strike="noStrike" sz="1200" u="none">
                <a:solidFill>
                  <a:srgbClr val="FFFFFF"/>
                </a:solidFill>
                <a:latin typeface="Calibri"/>
              </a:rPr>
              <a:t>No big"happy lightbulb going off" like on Zoloft</a:t>
            </a:r>
            <a:br/>
            <a:r>
              <a:rPr b="false" i="false" strike="noStrike" sz="1200" u="none">
                <a:solidFill>
                  <a:srgbClr val="FFFFFF"/>
                </a:solidFill>
                <a:latin typeface="Calibri"/>
              </a:rPr>
              <a:t>doxycycline 50 mg acne dosage</a:t>
            </a:r>
            <a:br/>
            <a:r>
              <a:rPr b="false" i="false" strike="noStrike" sz="1200" u="none">
                <a:solidFill>
                  <a:srgbClr val="FFFFFF"/>
                </a:solidFill>
                <a:latin typeface="Calibri"/>
              </a:rPr>
              <a:t>can i get doxycycline over the counter uk</a:t>
            </a:r>
            <a:br/>
            <a:r>
              <a:rPr b="false" i="false" strike="noStrike" sz="1200" u="none">
                <a:solidFill>
                  <a:srgbClr val="FFFFFF"/>
                </a:solidFill>
                <a:latin typeface="Calibri"/>
              </a:rPr>
              <a:t>doxycycline hyc 100mg cap</a:t>
            </a:r>
            <a:br/>
            <a:r>
              <a:rPr b="false" i="false" strike="noStrike" sz="1200" u="none">
                <a:solidFill>
                  <a:srgbClr val="FFFFFF"/>
                </a:solidFill>
                <a:latin typeface="Calibri"/>
              </a:rPr>
              <a:t>doxycycline hyclate 20 mg price</a:t>
            </a:r>
            <a:br/>
            <a:r>
              <a:rPr b="false" i="false" strike="noStrike" sz="1200" u="none">
                <a:solidFill>
                  <a:srgbClr val="FFFFFF"/>
                </a:solidFill>
                <a:latin typeface="Calibri"/>
              </a:rPr>
              <a:t>buy doxycycline hyclate</a:t>
            </a:r>
            <a:br/>
            <a:r>
              <a:rPr b="false" i="false" strike="noStrike" sz="1200" u="none">
                <a:solidFill>
                  <a:srgbClr val="FFFFFF"/>
                </a:solidFill>
                <a:latin typeface="Calibri"/>
              </a:rPr>
              <a:t>If you fall under this category, please email me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2015-12-20T01:16:47+04:00</dcterms:created>
  <dcterms:modified xsi:type="dcterms:W3CDTF">2015-12-20T01:16:47+04:00</dcterms:modified>
  <dc:title>Where To Get Doxycycline - Can I Get Doxycycline Over The Counter Uk</dc:title>
  <dc:description>Doxycycline 100mg dosage std, doxycycline hyclate 100mg cap uses, buy doxycycline hyclate 100mg online, doxycycline hyclate 100mg cap dosage, doxycycline cheapest, doxycycline online pharmacy canada, vibrox capsules 100mg doxycycline</dc:description>
  <dc:subject>Where To Get Doxycycline - Can I Get Doxycycline Over The Counter Uk</dc:subject>
  <cp:keywords>buy doxycycline online for dogs, safe place to buy doxycycline online, order doxycycline hyclate 100mg, doxycycline hyclate 20 mg for rosacea, doxycycline 10 mg/ml, teva doxylin 100mg doxycycline hyclate, doxycycline 100mg capsules patient information leaflet, order doxycycline hyclate online, doxycycline hyclate 100mg capsules, doxycycline tetracycline conversion</cp:keywords>
  <cp:category/>
</cp:coreProperties>
</file>