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3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4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5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6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7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8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9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0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1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2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3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4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5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6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7.jp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8.jp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9.jp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70.jp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71.jp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72.jp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73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Rosuvastatin Calcium Price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severe cases, the combination of butalbital and acetaminophen (Fioricet) or butalbital and aspirin (Fiorinal) may be helpful.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is, wherever patients are in the guideline diagram, they can remain on their medication so long as their symptoms remain in remission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90 film tablet fiyat俚crestor 5 mg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Stop using this medication and see your doctor immediately.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rosuvastatina 10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rosuvastatina 10 mg prospect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understands building out the business but also the product, strategy, vision."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pret catena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conclusion is that they don&amp;rsquo;t work as well as brand name Imitrex for me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rosuvastatin teva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a statin drug - Crestor and Lipitor, I have bad leg cramps in the morning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cost 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Gezien de mogelijke bijwerkingen/risico&amp;#146;s van deze pil zijn huisartsen echter vaak een beetje terughoudend met voorschrijven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crestor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Buspar Buspar buspar could be prescribed for short or long-term use, and is also at times used to assist treat the signs of premenstrual disorder (pms)..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lipitor cheaper than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 alternatives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10 mg price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now been another 3 yrs and at 31 decided to come off it to try for my second child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10 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Cleveland Clinic was founded in 1921 upon a mission of patient care, research, and education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cost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after I had just about stopped taking it completely I became depressed like I was before I started back on the Celexa in the first place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tablets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told to just stop paxil and start zoloft which i didn't 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tabletas 20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I would imagine that the problem that needed solved would be of more concern, in which case nolva remains the weapon of choice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 mg tablets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was eight years ago? I had relatively clear skin in all that time until recently.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rosuvastatin online uk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rosuvastatin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40 mg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some of these cycles (2 fresh and 1 frozen) I did 3 months of lupron beforehand to help my endometriosis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tabletas de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crestor 10 mg be cut in half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 available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10mg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api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Celexa is in FDA pregnancy category 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20 mg 28 film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happens to people after this long?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tab astzen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drug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Oral capsule 100mg Drug Medication Dosage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costco price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20 mg 90 film tablet fiyat俚crestor generic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if you feel better never stop this medicine on your 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crestor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crestor at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put up a psychic shield against it still, just in case.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rosuvastatin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Stay up the great work You recognize, a lot of people are searching around for this information, you can aid them greatly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10 mg ฼ำคำ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side effects are temporary, usually mild to moderate in severity, and may include some redness, dryness, itching, peeling, or a slight burning or tingling sensation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crestor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doctors advice about bouncing the drug up and down depending on how you are feeling is just plain wrong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tab crestor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30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is crestor going generic in canada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 mg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tablets what are they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rosuvastatin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crestor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is completely clueless about this medication, which is why i chose to go off cold turkey after extensive reading all the forums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mg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30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prospecto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High potency steroid creams should be used for only a few days, maximally a week or two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still so tired all the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crestor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crestor cost at costco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ARENOT INTENDED AS A SUBSTITUTE FOR THE ADVICE PROVIDED BY YOUR OWN PHYSICIAN OR HEALTH CARE PROVIDER AND MAY NOT TAKE YOUR INDIVIDUAL HEALTH SITUATION INTO ACCOUNT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5mg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not make it a regular habit of doing that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28 film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the FDA (Food and Drug Administration) noted that the manufacturer sold low potency Synthroid between 1990 and 1992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rosuvastatin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tablets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these events are reportedvoluntarily from a population of uncertain size, it is not always possible toreliably estimate their frequency or establish a causal relationship to drugexposure.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crestor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medicamento crestor 10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wife has been on paxil for about 3 years now and I find that she has become very distant, that is, she seems to have very little emotion towards me, as if she lost interest in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 mg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rosuvastatin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mail order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online coupons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 availability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rosuvastatin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Aunque muchas personas tienen la creencia de que el hipotiroidismo engorda, esta enfermedad solo hace aumentar unos pocos kilos en forma de agua por retencin de lquidos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PROTONIX (pantoprazole sodium) For Delayed-Release Oral Suspension, 40 mg, contains the active ingredient pantoprazole sodium sesquihydrate in the form of enteric-coated granules in unit dose packets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tablets ip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never said it wasn&amp;rsquo;t an NSAID, just that he wondered how it would perform against APAP and ibuprofen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obat crestor rosuvastatin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mg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Good reviews and bad reviews depict a complete picture of the Differin gel and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crestor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generic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crestor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tablets 10mg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hope no one minds me posting so late on this thread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crestor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 10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msds of rosuvastatin calcium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price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Doctors regularly prescribe Risperdal to children with ADHD a condition related to excessive motor activity, inattention and impulsive behavior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lipitor 80 mg equivalent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treaty to each one of you is that there is a holistic alternative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crestor walmart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crestor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calcium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Calcium carbonate comes as a tablet.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coupon mail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Seeing our nurse next week for diet advice but wil also ask my GP if there is another form I can take.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price increase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FDA   brief asserted that Pfizer did not have to warn physicians about the   suicide risk because there was no evidence of a causal relationship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generic release date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crestor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pret farmacia dona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tablets ip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Differin and tretinoin Retin A are vitamin A skin care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rosuvastatin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online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20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rosuvastatin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Bottles of 500  NDC 65862-077-05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does crestor go generic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be amazed what was from medformula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generic walmart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Repeat at least twice more using the same amount of apple juice (10 mL or 2 teaspoonfuls) each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crestor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prospect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 taken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teva rosuvastatin prescribed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rosuvastatin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examining sexual dysfunction with STRATTERA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price at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excessive use of comb and strong shampoo products can add up to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20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rosuvastatin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5 mg equivalent to lipitor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I've covered many disasters and have come to understand that politeness, respect and understanding go a long way for anyone working or recovering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although Prozac can be very helpful for some people, Prozac has also been associated with an increased risk for suicidal thinking and behavior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pharmacological classification of rosuvastatin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so glad I stuck out the side effects because I feel the best I've ever felt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tablets for high cholesterol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Bbrek fonksiyon bozukluu, karacier hastal, beslenme bozukluu vakalar ve yksek doz kotrimoksazol kullanlan hastalar zellikle risk altndadr.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 heard of the wonderful drug called Tramdol? Good times there (saying this with evil sarcasm), I intially started that drug in 03&amp;rdquo;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http://www.upsigmabeta.com/ \, These power tool power packs possess gotten to end up being as effective as being a corded program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generic crestor be available in the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mg crestor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10mg tablets 30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 calcium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talk to someone or a support group to help you identify the source of your depression and anxiety and seek help with dealing with the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 mg fenofibrate 160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aware of the risks on both sides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40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Tetracyclines belong to the family of medicines called antibiotics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msds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can also lower sex drive and has been associated with impotency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suppliers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 zou dan ingredinten kunnen gebruiken die milder exfoliren, zoals niacinamide en melkzuur.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20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generic date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medicament crestor 10 mg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can affect your reaction times, particularly at the start of treatment, and especially if combined with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 tablets for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28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Another scam in the market by the drug companies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5 mg tablet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crestor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5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5mg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Deteriorating quality of life may cause emotional distress including symptoms of anxiety and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generic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so fucking scared that i mmediately wrote in the search 1966 Cadillac Deville to get the evil dog off my computer screen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salt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Pharmacist said should be working by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pastillas crestor rosuvastatin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crestor rosuvastatin calcium tablets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40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classification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10mg tablets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En Denorex shampoo, dat moet ik 2 a 3x per week gebruiken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tablets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price 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rosuvastatin tablets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consider factors such as the volume of travel to that country and the number of acquired cases reported in the US surveillance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ยำ crestor rosuvastatin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rosuvastatin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0.15mg/kg (max 16mg/dose) IV every 4hrs for 3 doses beginning 30 mins before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20 mg 90 film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price 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rosuvastatin generic</a:t>
            </a:r>
            <a:b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Anxiety and nervousness werereported, respectively, in 15% and 11% of patients treated with PROZAC 60 mgand in 9% and 5% of patients treated with placebo.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20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supposed to get the IUI tomorrow and I got a trigger shot today since I haven&amp;#39;t got the surge yet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5mg price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forgot to pick up the RX on Friday and my pharmacy is closed on Saturday and Sunday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Jangan menggandakan dosis propranolol pada jadwal berikutnya untuk mengganti dosis yang terlewat.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10mg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dosage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take more than the prescribed dose of Cipralex, contact your doctor or nearest hospital emergency department immediately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5mg tablets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Rather, they fear that they will engage in such behaviors, despite not having the desire to do so.</a:t>
            </a:r>
            <a:b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api price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pastillas crestor rosuvastatin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price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conclusions were established with the help of clinical studies about Zoloft&amp;rsquo;s effectiveness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pharmacy crestor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rosuvastatin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20 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recommended starting dose of COREG is3.125 mg twice daily for 2 weeks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re: Effexor, I quit taking it when I discovered that it was causing a lot of memory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cost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90 film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rosuvastatin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Nr det gller sk "terstllare" finns det mnga sikter och myter om detta p tex olika forum p internet</a:t>
            </a:r>
            <a:b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del crestor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rosuvastatin calcium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it accommodate the number of additional considerations which need to be behind the wheel of his taxi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bcs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20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pret compensat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my daughter to have freedom and she can have that in Australia more than here in India,0M he says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 release 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Dhea 10mg compounded time release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cheap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is also prescribed to men with STD&amp;#39;s so it&amp;#39;s not just or women.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tablets ip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may be the solution for you as well.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online</a:t>
            </a:r>
            <a:b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crestor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calcium msds astrazeneca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tablets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Disgrace on {the seek engines|Google} for no longer positioning this put up upper Come on over and consult with my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20 mg 90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have been a few times when I needed Prednisone to get it under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10mg price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bleeding cleared up when our  dog was put back on prednisone as part of his new chemotherapy protocol.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dosage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Adult dogs with weak immune systems can however develop generalized ringworm.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spoke with my Doc she reduced the meds to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crestor at costco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Preparaty hamujce perystaltykelit s przeciwwskazane</a:t>
            </a:r>
            <a:b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manufacturer of rosuvastatin calcium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crestor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Actualizaciones para wonky lectores: captulo 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mg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 maybe you got the double dose because pot functions in a way similar to a tranquiler it acts as anti anxiety agent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rosuvastatin 10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rosuvastatin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Cutcliffe told him to keep looking each time he came back without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pret farmacia tei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they regularly go to them and take all of their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rosuvastatin teva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crestor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just yesterday broke her femur and the doctor said it was a classic nexium break I think we need to look into this a lot more.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crestor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cost</a:t>
            </a:r>
            <a:b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if you have severe kidney problems (kidneys with a creatinineclearance, CrCl, or urine output 50 ml/ minute or less), your body maynot be able toeliminate fluconazole as quickly as it should.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crestor 10mg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pret sensiblu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Bartley J, Brown A, Elton R, et al: Double-blind randomized trial of mifepristone in combination with vaginal gemeprost of misoprostol for induction of abortion up to 63 days&amp;rsquo; gestation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prospect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crestor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crestor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10 mg tabletki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least Dan's only affects your skin externally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2015-12-20T01:16:44+04:00</dcterms:created>
  <dcterms:modified xsi:type="dcterms:W3CDTF">2015-12-20T01:16:44+04:00</dcterms:modified>
  <dc:title>Crestor 10 Mg Efectos Secundarios - Best Price Crestor 40 Mg</dc:title>
  <dc:description>Is there a generic for crestor in canada, generic crestor canada, crestor price at costco, crestor generic date canada, buy rosuvastatin calcium, rosuvastatin calcium msds astrazeneca, buy crestor 10 mg</dc:description>
  <dc:subject>Crestor 10 Mg Efectos Secundarios - Best Price Crestor 40 Mg</dc:subject>
  <cp:keywords>crestor cost comparison, buy crestor 40 mg, generic rosuvastatin canada, crestor rosuvastatin calcium 5 mg, crestor price increase, crestor generic release date canada, pastillas crestor rosuvastatin 5 mg, what is rosuvastatin used to treat, rosuvastatin calcium msds astrazeneca, crestor tablets 5mg</cp:keywords>
  <cp:category/>
</cp:coreProperties>
</file>