
<file path=[Content_Types].xml><?xml version="1.0" encoding="utf-8"?>
<Types xmlns="http://schemas.openxmlformats.org/package/2006/content-types">
  <Default Extension="rels" ContentType="application/vnd.openxmlformats-package.relationships+xml"/>
  <Default Extension="xml" ContentType="application/xml"/>
  <Override PartName="/ppt/theme/theme1.xml" ContentType="application/vnd.openxmlformats-officedocument.theme+xml"/>
  <Override PartName="/ppt/presentation.xml" ContentType="application/vnd.openxmlformats-officedocument.presentationml.presentation.main+xml"/>
  <Override PartName="/docProps/app.xml" ContentType="application/vnd.openxmlformats-officedocument.extended-properties+xml"/>
  <Override PartName="/docProps/core.xml" ContentType="application/vnd.openxmlformats-package.core-properties+xml"/>
  <Override PartName="/ppt/slideMasters/slideMaster1.xml" ContentType="application/vnd.openxmlformats-officedocument.presentationml.slideMaster+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Default Extension="jpg" ContentType="image/jpeg"/>
</Types>
</file>

<file path=_rels/.rels><?xml version="1.0" encoding="UTF-8" standalone="yes"?>
<Relationships xmlns="http://schemas.openxmlformats.org/package/2006/relationships">
 <Relationship Id="rId3" Type="http://schemas.openxmlformats.org/officeDocument/2006/relationships/extended-properties" Target="docProps/app.xml"/>
 <Relationship Id="rId2" Type="http://schemas.openxmlformats.org/package/2006/relationships/metadata/core-properties" Target="docProps/core.xml"/>
 <Relationship Id="rId1"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Lst>
  <p:sldSz cx="9144000" cy="6858000"/>
  <p:notesSz cx="6858000" cy="9144000"/>
</p:presentation>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5.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6.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7.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8.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9.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10.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1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nl-BE"/>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nl-BE"/>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5" name="Date Placeholder 4"/>
          <p:cNvSpPr>
            <a:spLocks noGrp="1"/>
          </p:cNvSpPr>
          <p:nvPr>
            <p:ph type="dt" sz="half" idx="10"/>
          </p:nvPr>
        </p:nvSpPr>
        <p:spPr/>
        <p:txBody>
          <a:bodyPr/>
          <a:lstStyle/>
          <a:p>
            <a:fld id="{6F0DA8BB-0D18-469F-8022-DD923457DE3A}" type="datetimeFigureOut">
              <a:rPr lang="nl-BE" smtClean="0"/>
              <a:t>16/04/2009</a:t>
            </a:fld>
            <a:endParaRPr lang="nl-BE"/>
          </a:p>
        </p:txBody>
      </p:sp>
      <p:sp>
        <p:nvSpPr>
          <p:cNvPr id="6" name="Footer Placeholder 5"/>
          <p:cNvSpPr>
            <a:spLocks noGrp="1"/>
          </p:cNvSpPr>
          <p:nvPr>
            <p:ph type="ftr" sz="quarter" idx="11"/>
          </p:nvPr>
        </p:nvSpPr>
        <p:spPr/>
        <p:txBody>
          <a:bodyPr/>
          <a:lstStyle/>
          <a:p>
            <a:endParaRPr lang="nl-BE"/>
          </a:p>
        </p:txBody>
      </p:sp>
      <p:sp>
        <p:nvSpPr>
          <p:cNvPr id="7" name="Slide Number Placeholder 6"/>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nl-BE"/>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7" name="Date Placeholder 6"/>
          <p:cNvSpPr>
            <a:spLocks noGrp="1"/>
          </p:cNvSpPr>
          <p:nvPr>
            <p:ph type="dt" sz="half" idx="10"/>
          </p:nvPr>
        </p:nvSpPr>
        <p:spPr/>
        <p:txBody>
          <a:bodyPr/>
          <a:lstStyle/>
          <a:p>
            <a:fld id="{6F0DA8BB-0D18-469F-8022-DD923457DE3A}" type="datetimeFigureOut">
              <a:rPr lang="nl-BE" smtClean="0"/>
              <a:t>16/04/2009</a:t>
            </a:fld>
            <a:endParaRPr lang="nl-BE"/>
          </a:p>
        </p:txBody>
      </p:sp>
      <p:sp>
        <p:nvSpPr>
          <p:cNvPr id="8" name="Footer Placeholder 7"/>
          <p:cNvSpPr>
            <a:spLocks noGrp="1"/>
          </p:cNvSpPr>
          <p:nvPr>
            <p:ph type="ftr" sz="quarter" idx="11"/>
          </p:nvPr>
        </p:nvSpPr>
        <p:spPr/>
        <p:txBody>
          <a:bodyPr/>
          <a:lstStyle/>
          <a:p>
            <a:endParaRPr lang="nl-BE"/>
          </a:p>
        </p:txBody>
      </p:sp>
      <p:sp>
        <p:nvSpPr>
          <p:cNvPr id="9" name="Slide Number Placeholder 8"/>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Date Placeholder 2"/>
          <p:cNvSpPr>
            <a:spLocks noGrp="1"/>
          </p:cNvSpPr>
          <p:nvPr>
            <p:ph type="dt" sz="half" idx="10"/>
          </p:nvPr>
        </p:nvSpPr>
        <p:spPr/>
        <p:txBody>
          <a:bodyPr/>
          <a:lstStyle/>
          <a:p>
            <a:fld id="{6F0DA8BB-0D18-469F-8022-DD923457DE3A}" type="datetimeFigureOut">
              <a:rPr lang="nl-BE" smtClean="0"/>
              <a:t>16/04/2009</a:t>
            </a:fld>
            <a:endParaRPr lang="nl-BE"/>
          </a:p>
        </p:txBody>
      </p:sp>
      <p:sp>
        <p:nvSpPr>
          <p:cNvPr id="4" name="Footer Placeholder 3"/>
          <p:cNvSpPr>
            <a:spLocks noGrp="1"/>
          </p:cNvSpPr>
          <p:nvPr>
            <p:ph type="ftr" sz="quarter" idx="11"/>
          </p:nvPr>
        </p:nvSpPr>
        <p:spPr/>
        <p:txBody>
          <a:bodyPr/>
          <a:lstStyle/>
          <a:p>
            <a:endParaRPr lang="nl-BE"/>
          </a:p>
        </p:txBody>
      </p:sp>
      <p:sp>
        <p:nvSpPr>
          <p:cNvPr id="5" name="Slide Number Placeholder 4"/>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F0DA8BB-0D18-469F-8022-DD923457DE3A}" type="datetimeFigureOut">
              <a:rPr lang="nl-BE" smtClean="0"/>
              <a:t>16/04/2009</a:t>
            </a:fld>
            <a:endParaRPr lang="nl-BE"/>
          </a:p>
        </p:txBody>
      </p:sp>
      <p:sp>
        <p:nvSpPr>
          <p:cNvPr id="3" name="Footer Placeholder 2"/>
          <p:cNvSpPr>
            <a:spLocks noGrp="1"/>
          </p:cNvSpPr>
          <p:nvPr>
            <p:ph type="ftr" sz="quarter" idx="11"/>
          </p:nvPr>
        </p:nvSpPr>
        <p:spPr/>
        <p:txBody>
          <a:bodyPr/>
          <a:lstStyle/>
          <a:p>
            <a:endParaRPr lang="nl-BE"/>
          </a:p>
        </p:txBody>
      </p:sp>
      <p:sp>
        <p:nvSpPr>
          <p:cNvPr id="4" name="Slide Number Placeholder 3"/>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nl-BE"/>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F0DA8BB-0D18-469F-8022-DD923457DE3A}" type="datetimeFigureOut">
              <a:rPr lang="nl-BE" smtClean="0"/>
              <a:t>16/04/2009</a:t>
            </a:fld>
            <a:endParaRPr lang="nl-BE"/>
          </a:p>
        </p:txBody>
      </p:sp>
      <p:sp>
        <p:nvSpPr>
          <p:cNvPr id="6" name="Footer Placeholder 5"/>
          <p:cNvSpPr>
            <a:spLocks noGrp="1"/>
          </p:cNvSpPr>
          <p:nvPr>
            <p:ph type="ftr" sz="quarter" idx="11"/>
          </p:nvPr>
        </p:nvSpPr>
        <p:spPr/>
        <p:txBody>
          <a:bodyPr/>
          <a:lstStyle/>
          <a:p>
            <a:endParaRPr lang="nl-BE"/>
          </a:p>
        </p:txBody>
      </p:sp>
      <p:sp>
        <p:nvSpPr>
          <p:cNvPr id="7" name="Slide Number Placeholder 6"/>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nl-BE"/>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nl-BE"/>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F0DA8BB-0D18-469F-8022-DD923457DE3A}" type="datetimeFigureOut">
              <a:rPr lang="nl-BE" smtClean="0"/>
              <a:t>16/04/2009</a:t>
            </a:fld>
            <a:endParaRPr lang="nl-BE"/>
          </a:p>
        </p:txBody>
      </p:sp>
      <p:sp>
        <p:nvSpPr>
          <p:cNvPr id="6" name="Footer Placeholder 5"/>
          <p:cNvSpPr>
            <a:spLocks noGrp="1"/>
          </p:cNvSpPr>
          <p:nvPr>
            <p:ph type="ftr" sz="quarter" idx="11"/>
          </p:nvPr>
        </p:nvSpPr>
        <p:spPr/>
        <p:txBody>
          <a:bodyPr/>
          <a:lstStyle/>
          <a:p>
            <a:endParaRPr lang="nl-BE"/>
          </a:p>
        </p:txBody>
      </p:sp>
      <p:sp>
        <p:nvSpPr>
          <p:cNvPr id="7" name="Slide Number Placeholder 6"/>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nl-BE"/>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nl-BE"/>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6430DBB-9FD5-43E7-88F1-55A569E9525E}" type="datetimeFigureOut">
              <a:rPr lang="nl-BE" smtClean="0"/>
              <a:t>16/04/2009</a:t>
            </a:fld>
            <a:endParaRPr lang="nl-BE"/>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nl-BE"/>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E336665-E7E9-4861-9ADF-F11A47CBAD79}" type="slidenum">
              <a:rPr lang="nl-BE" smtClean="0"/>
              <a:t>&lt;#&gt;</a:t>
            </a:fld>
            <a:endParaRPr lang="nl-BE"/>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nl-B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5051.jpg"/>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5052.jpg"/>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5053.jpg"/>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5054.jpg"/>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5055.jpg"/>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5056.jpg"/>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5057.jpg"/>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5058.jpg"/>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5059.jpg"/>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5060.jpg"/>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5061.jpg"/>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5062.jpg"/>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5063.jpg"/>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5064.jpg"/>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952500"/>
          </a:xfrm>
          <a:prstGeom prst="rect"/>
          <a:noFill/>
        </p:spPr>
        <p:txBody>
          <a:bodyPr wrap="square" rtlCol="0">
            <a:spAutoFit/>
          </a:bodyPr>
          <a:lstStyle/>
          <a:p>
            <a:pPr algn="l" fontAlgn="base" indent="0" lvl="0"/>
            <a:r>
              <a:rPr b="true" i="false" strike="noStrike" sz="2000" u="none">
                <a:solidFill>
                  <a:srgbClr val="FFFFFF"/>
                </a:solidFill>
                <a:latin typeface="Calibri"/>
              </a:rPr>
              <a:t>Rogaine Results After 3 Months</a:t>
            </a:r>
          </a:p>
        </p:txBody>
      </p:sp>
      <p:sp>
        <p:nvSpPr>
          <p:cNvPr id="3" name=""/>
          <p:cNvSpPr txBox="1"/>
          <p:nvPr/>
        </p:nvSpPr>
        <p:spPr>
          <a:xfrm rot="0">
            <a:off x="95250" y="95250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rogaine 5 foam costco</a:t>
            </a:r>
            <a:br/>
            <a:r>
              <a:rPr b="false" i="false" strike="noStrike" sz="1200" u="none">
                <a:solidFill>
                  <a:srgbClr val="FFFFFF"/>
                </a:solidFill>
                <a:latin typeface="Calibri"/>
              </a:rPr>
              <a:t>I then found Direct Success, went back on Wellbutrin with no success at all</a:t>
            </a:r>
            <a:br/>
            <a:r>
              <a:rPr b="false" i="false" strike="noStrike" sz="1200" u="none">
                <a:solidFill>
                  <a:srgbClr val="FFFFFF"/>
                </a:solidFill>
                <a:latin typeface="Calibri"/>
              </a:rPr>
              <a:t>do you need a prescription for rogaine in canada</a:t>
            </a:r>
            <a:br/>
            <a:r>
              <a:rPr b="false" i="false" strike="noStrike" sz="1200" u="none">
                <a:solidFill>
                  <a:srgbClr val="FFFFFF"/>
                </a:solidFill>
                <a:latin typeface="Calibri"/>
              </a:rPr>
              <a:t>buy rogaine foam 3 month</a:t>
            </a:r>
            <a:br/>
            <a:r>
              <a:rPr b="false" i="false" strike="noStrike" sz="1200" u="none">
                <a:solidFill>
                  <a:srgbClr val="FFFFFF"/>
                </a:solidFill>
                <a:latin typeface="Calibri"/>
              </a:rPr>
              <a:t>rogaine coupon</a:t>
            </a:r>
            <a:br/>
            <a:r>
              <a:rPr b="false" i="false" strike="noStrike" sz="1200" u="none">
                <a:solidFill>
                  <a:srgbClr val="FFFFFF"/>
                </a:solidFill>
                <a:latin typeface="Calibri"/>
              </a:rPr>
              <a:t>rogaine hair oil reviews</a:t>
            </a:r>
            <a:br/>
            <a:r>
              <a:rPr b="false" i="false" strike="noStrike" sz="1200" u="none">
                <a:solidFill>
                  <a:srgbClr val="FFFFFF"/>
                </a:solidFill>
                <a:latin typeface="Calibri"/>
              </a:rPr>
              <a:t>rogaine coupons</a:t>
            </a:r>
            <a:br/>
            <a:r>
              <a:rPr b="false" i="false" strike="noStrike" sz="1200" u="none">
                <a:solidFill>
                  <a:srgbClr val="FFFFFF"/>
                </a:solidFill>
                <a:latin typeface="Calibri"/>
              </a:rPr>
              <a:t>cheap rogaine in canada</a:t>
            </a:r>
            <a:br/>
            <a:r>
              <a:rPr b="false" i="false" strike="noStrike" sz="1200" u="none">
                <a:solidFill>
                  <a:srgbClr val="FFFFFF"/>
                </a:solidFill>
                <a:latin typeface="Calibri"/>
              </a:rPr>
              <a:t>minoxidil rogaine shampoo</a:t>
            </a:r>
            <a:br/>
            <a:r>
              <a:rPr b="false" i="false" strike="noStrike" sz="1200" u="none">
                <a:solidFill>
                  <a:srgbClr val="FFFFFF"/>
                </a:solidFill>
                <a:latin typeface="Calibri"/>
              </a:rPr>
              <a:t>Seek immediate medical attention if you develop symptoms of lung problems, including: persistent cough, chest pain, shortness of breath/trouble breathing, joint/muscle pain, bluish/purplish skin.</a:t>
            </a:r>
            <a:br/>
            <a:r>
              <a:rPr b="false" i="false" strike="noStrike" sz="1200" u="none">
                <a:solidFill>
                  <a:srgbClr val="FFFFFF"/>
                </a:solidFill>
                <a:latin typeface="Calibri"/>
              </a:rPr>
              <a:t>rogaine india price</a:t>
            </a:r>
            <a:br/>
            <a:r>
              <a:rPr b="false" i="false" strike="noStrike" sz="1200" u="none">
                <a:solidFill>
                  <a:srgbClr val="FFFFFF"/>
                </a:solidFill>
                <a:latin typeface="Calibri"/>
              </a:rPr>
              <a:t>I&amp;rsquo;m sorry their tragedy is what it takes to highlight these gross abuses.</a:t>
            </a:r>
            <a:br/>
            <a:r>
              <a:rPr b="false" i="false" strike="noStrike" sz="1200" u="none">
                <a:solidFill>
                  <a:srgbClr val="FFFFFF"/>
                </a:solidFill>
                <a:latin typeface="Calibri"/>
              </a:rPr>
              <a:t>ordering rogaine foam canada</a:t>
            </a:r>
            <a:b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where can i buy generic rogaine</a:t>
            </a:r>
            <a:br/>
            <a:r>
              <a:rPr b="false" i="false" strike="noStrike" sz="1200" u="none">
                <a:solidFill>
                  <a:srgbClr val="FFFFFF"/>
                </a:solidFill>
                <a:latin typeface="Calibri"/>
              </a:rPr>
              <a:t>how much does rogaine cost a year</a:t>
            </a:r>
            <a:br/>
            <a:r>
              <a:rPr b="false" i="false" strike="noStrike" sz="1200" u="none">
                <a:solidFill>
                  <a:srgbClr val="FFFFFF"/>
                </a:solidFill>
                <a:latin typeface="Calibri"/>
              </a:rPr>
              <a:t>"We are thrilled to see sales of Xbox One on a record-setting pace, with over 2 million Xbox One consoles in homes around the world</a:t>
            </a:r>
            <a:br/>
            <a:r>
              <a:rPr b="false" i="false" strike="noStrike" sz="1200" u="none">
                <a:solidFill>
                  <a:srgbClr val="FFFFFF"/>
                </a:solidFill>
                <a:latin typeface="Calibri"/>
              </a:rPr>
              <a:t>rogaine foam cheap</a:t>
            </a:r>
            <a:br/>
            <a:r>
              <a:rPr b="false" i="false" strike="noStrike" sz="1200" u="none">
                <a:solidFill>
                  <a:srgbClr val="FFFFFF"/>
                </a:solidFill>
                <a:latin typeface="Calibri"/>
              </a:rPr>
              <a:t>I can only hope I make it this time</a:t>
            </a:r>
            <a:br/>
            <a:r>
              <a:rPr b="false" i="false" strike="noStrike" sz="1200" u="none">
                <a:solidFill>
                  <a:srgbClr val="FFFFFF"/>
                </a:solidFill>
                <a:latin typeface="Calibri"/>
              </a:rPr>
              <a:t>men's rogaine foam receding hairline</a:t>
            </a:r>
            <a:br/>
            <a:r>
              <a:rPr b="false" i="false" strike="noStrike" sz="1200" u="none">
                <a:solidFill>
                  <a:srgbClr val="FFFFFF"/>
                </a:solidFill>
                <a:latin typeface="Calibri"/>
              </a:rPr>
              <a:t>diffuse hair loss rogaine</a:t>
            </a:r>
            <a:br/>
            <a:r>
              <a:rPr b="false" i="false" strike="noStrike" sz="1200" u="none">
                <a:solidFill>
                  <a:srgbClr val="FFFFFF"/>
                </a:solidFill>
                <a:latin typeface="Calibri"/>
              </a:rPr>
              <a:t>price of rogaine in pakistan</a:t>
            </a:r>
            <a:br/>
            <a:r>
              <a:rPr b="false" i="false" strike="noStrike" sz="1200" u="none">
                <a:solidFill>
                  <a:srgbClr val="FFFFFF"/>
                </a:solidFill>
                <a:latin typeface="Calibri"/>
              </a:rPr>
              <a:t>rogaine foam purchase online</a:t>
            </a:r>
            <a:br/>
            <a:r>
              <a:rPr b="false" i="false" strike="noStrike" sz="1200" u="none">
                <a:solidFill>
                  <a:srgbClr val="FFFFFF"/>
                </a:solidFill>
                <a:latin typeface="Calibri"/>
              </a:rPr>
              <a:t>And then the therapist said, what would you say to her</a:t>
            </a:r>
            <a:br/>
            <a:r>
              <a:rPr b="false" i="false" strike="noStrike" sz="1200" u="none">
                <a:solidFill>
                  <a:srgbClr val="FFFFFF"/>
                </a:solidFill>
                <a:latin typeface="Calibri"/>
              </a:rPr>
              <a:t>does rogaine foam grow facial hair</a:t>
            </a:r>
            <a:br/>
            <a:r>
              <a:rPr b="false" i="false" strike="noStrike" sz="1200" u="none">
                <a:solidFill>
                  <a:srgbClr val="FFFFFF"/>
                </a:solidFill>
                <a:latin typeface="Calibri"/>
              </a:rPr>
              <a:t>If you notice these or any other side effects after giving your pet a dose of Robaxin, take him to the vet immediately</a:t>
            </a:r>
            <a:br/>
            <a:r>
              <a:rPr b="false" i="false" strike="noStrike" sz="1200" u="none">
                <a:solidFill>
                  <a:srgbClr val="FFFFFF"/>
                </a:solidFill>
                <a:latin typeface="Calibri"/>
              </a:rPr>
              <a:t>rogaine prescription otc</a:t>
            </a:r>
            <a:br/>
            <a:r>
              <a:rPr b="false" i="false" strike="noStrike" sz="1200" u="none">
                <a:solidFill>
                  <a:srgbClr val="FFFFFF"/>
                </a:solidFill>
                <a:latin typeface="Calibri"/>
              </a:rPr>
              <a:t>rogaine minoxidil 5 in pakistan</a:t>
            </a:r>
            <a:br/>
            <a:r>
              <a:rPr b="false" i="false" strike="noStrike" sz="1200" u="none">
                <a:solidFill>
                  <a:srgbClr val="FFFFFF"/>
                </a:solidFill>
                <a:latin typeface="Calibri"/>
              </a:rPr>
              <a:t>After being on Bisoprolol for just over a year and experiencing daily headaches I went to my GP who suggested I change to Propranolol</a:t>
            </a:r>
            <a:br/>
            <a:r>
              <a:rPr b="false" i="false" strike="noStrike" sz="1200" u="none">
                <a:solidFill>
                  <a:srgbClr val="FFFFFF"/>
                </a:solidFill>
                <a:latin typeface="Calibri"/>
              </a:rPr>
              <a:t>rogaine for hair loss reviews</a:t>
            </a:r>
            <a:br/>
            <a:r>
              <a:rPr b="false" i="false" strike="noStrike" sz="1200" u="none">
                <a:solidFill>
                  <a:srgbClr val="FFFFFF"/>
                </a:solidFill>
                <a:latin typeface="Calibri"/>
              </a:rPr>
              <a:t>rogaine foam work on facial hair</a:t>
            </a:r>
            <a:b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hair loss rogaine not working</a:t>
            </a:r>
            <a:br/>
            <a:r>
              <a:rPr b="false" i="false" strike="noStrike" sz="1200" u="none">
                <a:solidFill>
                  <a:srgbClr val="FFFFFF"/>
                </a:solidFill>
                <a:latin typeface="Calibri"/>
              </a:rPr>
              <a:t>rogaine for woman</a:t>
            </a:r>
            <a:br/>
            <a:r>
              <a:rPr b="false" i="false" strike="noStrike" sz="1200" u="none">
                <a:solidFill>
                  <a:srgbClr val="FFFFFF"/>
                </a:solidFill>
                <a:latin typeface="Calibri"/>
              </a:rPr>
              <a:t>Rare postmarketing cases of priapism, defined as painful and nonpainful penile erection lasting more than 4 hours, have been reported for pediatric and adult patients treated with STRATTERA</a:t>
            </a:r>
            <a:br/>
            <a:r>
              <a:rPr b="false" i="false" strike="noStrike" sz="1200" u="none">
                <a:solidFill>
                  <a:srgbClr val="FFFFFF"/>
                </a:solidFill>
                <a:latin typeface="Calibri"/>
              </a:rPr>
              <a:t>cheapest way buy rogaine</a:t>
            </a:r>
            <a:br/>
            <a:r>
              <a:rPr b="false" i="false" strike="noStrike" sz="1200" u="none">
                <a:solidFill>
                  <a:srgbClr val="FFFFFF"/>
                </a:solidFill>
                <a:latin typeface="Calibri"/>
              </a:rPr>
              <a:t>buying rogaine in canada</a:t>
            </a:r>
            <a:br/>
            <a:r>
              <a:rPr b="false" i="false" strike="noStrike" sz="1200" u="none">
                <a:solidFill>
                  <a:srgbClr val="FFFFFF"/>
                </a:solidFill>
                <a:latin typeface="Calibri"/>
              </a:rPr>
              <a:t>Who reads leaflets? We agreed to adopt an "if it hurts, don't do it" approach, take paracetamol for a while, and, if necessary, use an anti-inflammatory gel.</a:t>
            </a:r>
            <a:br/>
            <a:r>
              <a:rPr b="false" i="false" strike="noStrike" sz="1200" u="none">
                <a:solidFill>
                  <a:srgbClr val="FFFFFF"/>
                </a:solidFill>
                <a:latin typeface="Calibri"/>
              </a:rPr>
              <a:t>rogaine 5 minoxidil foam reviews</a:t>
            </a:r>
            <a:br/>
            <a:r>
              <a:rPr b="false" i="false" strike="noStrike" sz="1200" u="none">
                <a:solidFill>
                  <a:srgbClr val="FFFFFF"/>
                </a:solidFill>
                <a:latin typeface="Calibri"/>
              </a:rPr>
              <a:t>rogaine foam help receding hairline</a:t>
            </a:r>
            <a:br/>
            <a:r>
              <a:rPr b="false" i="false" strike="noStrike" sz="1200" u="none">
                <a:solidFill>
                  <a:srgbClr val="FFFFFF"/>
                </a:solidFill>
                <a:latin typeface="Calibri"/>
              </a:rPr>
              <a:t>women's rogaine hair regrowth treatment solution</a:t>
            </a:r>
            <a:br/>
            <a:r>
              <a:rPr b="false" i="false" strike="noStrike" sz="1200" u="none">
                <a:solidFill>
                  <a:srgbClr val="FFFFFF"/>
                </a:solidFill>
                <a:latin typeface="Calibri"/>
              </a:rPr>
              <a:t>1911 could lead interest rates to drop by as much as 2 percent for millions of borrowers this summer</a:t>
            </a:r>
            <a:br/>
            <a:r>
              <a:rPr b="false" i="false" strike="noStrike" sz="1200" u="none">
                <a:solidFill>
                  <a:srgbClr val="FFFFFF"/>
                </a:solidFill>
                <a:latin typeface="Calibri"/>
              </a:rPr>
              <a:t>where to buy rogaine in canada walmart</a:t>
            </a:r>
            <a:br/>
            <a:r>
              <a:rPr b="false" i="false" strike="noStrike" sz="1200" u="none">
                <a:solidFill>
                  <a:srgbClr val="FFFFFF"/>
                </a:solidFill>
                <a:latin typeface="Calibri"/>
              </a:rPr>
              <a:t>non prescription rogaine</a:t>
            </a:r>
            <a:br/>
            <a:r>
              <a:rPr b="false" i="false" strike="noStrike" sz="1200" u="none">
                <a:solidFill>
                  <a:srgbClr val="FFFFFF"/>
                </a:solidFill>
                <a:latin typeface="Calibri"/>
              </a:rPr>
              <a:t>women rogaine</a:t>
            </a:r>
            <a:br/>
            <a:r>
              <a:rPr b="false" i="false" strike="noStrike" sz="1200" u="none">
                <a:solidFill>
                  <a:srgbClr val="FFFFFF"/>
                </a:solidFill>
                <a:latin typeface="Calibri"/>
              </a:rPr>
              <a:t>how long does it take to see results from rogaine foam</a:t>
            </a:r>
            <a:br/>
            <a:r>
              <a:rPr b="false" i="false" strike="noStrike" sz="1200" u="none">
                <a:solidFill>
                  <a:srgbClr val="FFFFFF"/>
                </a:solidFill>
                <a:latin typeface="Calibri"/>
              </a:rPr>
              <a:t>rogaine foam sold in canada</a:t>
            </a:r>
            <a:br/>
            <a:r>
              <a:rPr b="false" i="false" strike="noStrike" sz="1200" u="none">
                <a:solidFill>
                  <a:srgbClr val="FFFFFF"/>
                </a:solidFill>
                <a:latin typeface="Calibri"/>
              </a:rPr>
              <a:t>He gave me a script for t4 and said have a blood test in a month</a:t>
            </a:r>
            <a:br/>
            <a:r>
              <a:rPr b="false" i="false" strike="noStrike" sz="1200" u="none">
                <a:solidFill>
                  <a:srgbClr val="FFFFFF"/>
                </a:solidFill>
                <a:latin typeface="Calibri"/>
              </a:rPr>
              <a:t>how to order rogaine foam in canada</a:t>
            </a:r>
            <a:b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thinning hair rogaine</a:t>
            </a:r>
            <a:br/>
            <a:r>
              <a:rPr b="false" i="false" strike="noStrike" sz="1200" u="none">
                <a:solidFill>
                  <a:srgbClr val="FFFFFF"/>
                </a:solidFill>
                <a:latin typeface="Calibri"/>
              </a:rPr>
              <a:t>En Denorex shampoo, dat moet ik 2 a 3x per week gebruiken</a:t>
            </a:r>
            <a:br/>
            <a:r>
              <a:rPr b="false" i="false" strike="noStrike" sz="1200" u="none">
                <a:solidFill>
                  <a:srgbClr val="FFFFFF"/>
                </a:solidFill>
                <a:latin typeface="Calibri"/>
              </a:rPr>
              <a:t>rogaine minoxidil 5 for beard</a:t>
            </a:r>
            <a:br/>
            <a:r>
              <a:rPr b="false" i="false" strike="noStrike" sz="1200" u="none">
                <a:solidFill>
                  <a:srgbClr val="FFFFFF"/>
                </a:solidFill>
                <a:latin typeface="Calibri"/>
              </a:rPr>
              <a:t>price of rogaine foam at costco</a:t>
            </a:r>
            <a:br/>
            <a:r>
              <a:rPr b="false" i="false" strike="noStrike" sz="1200" u="none">
                <a:solidFill>
                  <a:srgbClr val="FFFFFF"/>
                </a:solidFill>
                <a:latin typeface="Calibri"/>
              </a:rPr>
              <a:t>does rogaine foam work for thinning hair</a:t>
            </a:r>
            <a:br/>
            <a:r>
              <a:rPr b="false" i="false" strike="noStrike" sz="1200" u="none">
                <a:solidFill>
                  <a:srgbClr val="FFFFFF"/>
                </a:solidFill>
                <a:latin typeface="Calibri"/>
              </a:rPr>
              <a:t>rogaine 5 percent in canada</a:t>
            </a:r>
            <a:br/>
            <a:r>
              <a:rPr b="false" i="false" strike="noStrike" sz="1200" u="none">
                <a:solidFill>
                  <a:srgbClr val="FFFFFF"/>
                </a:solidFill>
                <a:latin typeface="Calibri"/>
              </a:rPr>
              <a:t>rogaine results after 3 months</a:t>
            </a:r>
            <a:br/>
            <a:r>
              <a:rPr b="false" i="false" strike="noStrike" sz="1200" u="none">
                <a:solidFill>
                  <a:srgbClr val="FFFFFF"/>
                </a:solidFill>
                <a:latin typeface="Calibri"/>
              </a:rPr>
              <a:t>Do concur with your doctor and follow his directions completely when you are taking Tetracycline.</a:t>
            </a:r>
            <a:br/>
            <a:r>
              <a:rPr b="false" i="false" strike="noStrike" sz="1200" u="none">
                <a:solidFill>
                  <a:srgbClr val="FFFFFF"/>
                </a:solidFill>
                <a:latin typeface="Calibri"/>
              </a:rPr>
              <a:t>pcos hair loss rogaine</a:t>
            </a:r>
            <a:br/>
            <a:r>
              <a:rPr b="false" i="false" strike="noStrike" sz="1200" u="none">
                <a:solidFill>
                  <a:srgbClr val="FFFFFF"/>
                </a:solidFill>
                <a:latin typeface="Calibri"/>
              </a:rPr>
              <a:t>cheaper version of rogaine</a:t>
            </a:r>
            <a:br/>
            <a:r>
              <a:rPr b="false" i="false" strike="noStrike" sz="1200" u="none">
                <a:solidFill>
                  <a:srgbClr val="FFFFFF"/>
                </a:solidFill>
                <a:latin typeface="Calibri"/>
              </a:rPr>
              <a:t>rogaine receding hairline temple</a:t>
            </a:r>
            <a:br/>
            <a:r>
              <a:rPr b="false" i="false" strike="noStrike" sz="1200" u="none">
                <a:solidFill>
                  <a:srgbClr val="FFFFFF"/>
                </a:solidFill>
                <a:latin typeface="Calibri"/>
              </a:rPr>
              <a:t>rogaine 5 reviews</a:t>
            </a:r>
            <a:br/>
            <a:r>
              <a:rPr b="false" i="false" strike="noStrike" sz="1200" u="none">
                <a:solidFill>
                  <a:srgbClr val="FFFFFF"/>
                </a:solidFill>
                <a:latin typeface="Calibri"/>
              </a:rPr>
              <a:t>Les substances actives du type contenu dans Medrol traversent le placenta et passent aussi dans le lait maternel, ce qui risque de porter atteinte au d&amp;eacute;veloppement de l&amp;rsquo;enfant</a:t>
            </a:r>
            <a:br/>
            <a:r>
              <a:rPr b="false" i="false" strike="noStrike" sz="1200" u="none">
                <a:solidFill>
                  <a:srgbClr val="FFFFFF"/>
                </a:solidFill>
                <a:latin typeface="Calibri"/>
              </a:rPr>
              <a:t>minoxidil rogaine india</a:t>
            </a:r>
            <a:br/>
            <a:r>
              <a:rPr b="false" i="false" strike="noStrike" sz="1200" u="none">
                <a:solidFill>
                  <a:srgbClr val="FFFFFF"/>
                </a:solidFill>
                <a:latin typeface="Calibri"/>
              </a:rPr>
              <a:t>Bu reseptrlerin fonksiyonel rolleri, ve bunlarn telmisartan nedeniyle dzeyi artan anjiyotensin II tarafndan olas ar stimlasyonlarnn etkileri bilinmemektedir</a:t>
            </a:r>
            <a:br/>
            <a:r>
              <a:rPr b="false" i="false" strike="noStrike" sz="1200" u="none">
                <a:solidFill>
                  <a:srgbClr val="FFFFFF"/>
                </a:solidFill>
                <a:latin typeface="Calibri"/>
              </a:rPr>
              <a:t>buy rogaine online south africa shops</a:t>
            </a:r>
            <a:br/>
            <a:r>
              <a:rPr b="false" i="false" strike="noStrike" sz="1200" u="none">
                <a:solidFill>
                  <a:srgbClr val="FFFFFF"/>
                </a:solidFill>
                <a:latin typeface="Calibri"/>
              </a:rPr>
              <a:t>cost of rogaine in australia</a:t>
            </a:r>
            <a:b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I started temping about 5 weeks ago, and for the last 3 weeks working has been trying</a:t>
            </a:r>
            <a:br/>
            <a:r>
              <a:rPr b="false" i="false" strike="noStrike" sz="1200" u="none">
                <a:solidFill>
                  <a:srgbClr val="FFFFFF"/>
                </a:solidFill>
                <a:latin typeface="Calibri"/>
              </a:rPr>
              <a:t>5 percent rogaine extra strength</a:t>
            </a:r>
            <a:br/>
            <a:r>
              <a:rPr b="false" i="false" strike="noStrike" sz="1200" u="none">
                <a:solidFill>
                  <a:srgbClr val="FFFFFF"/>
                </a:solidFill>
                <a:latin typeface="Calibri"/>
              </a:rPr>
              <a:t>how much does rogaine for men cost</a:t>
            </a:r>
            <a:br/>
            <a:r>
              <a:rPr b="false" i="false" strike="noStrike" sz="1200" u="none">
                <a:solidFill>
                  <a:srgbClr val="FFFFFF"/>
                </a:solidFill>
                <a:latin typeface="Calibri"/>
              </a:rPr>
              <a:t>The tablets should be stored at 77 degree Fahrenheit temperature and should be protected from humidity and moisture.</a:t>
            </a:r>
            <a:br/>
            <a:r>
              <a:rPr b="false" i="false" strike="noStrike" sz="1200" u="none">
                <a:solidFill>
                  <a:srgbClr val="FFFFFF"/>
                </a:solidFill>
                <a:latin typeface="Calibri"/>
              </a:rPr>
              <a:t>rogaine for hair thinning</a:t>
            </a:r>
            <a:br/>
            <a:r>
              <a:rPr b="false" i="false" strike="noStrike" sz="1200" u="none">
                <a:solidFill>
                  <a:srgbClr val="FFFFFF"/>
                </a:solidFill>
                <a:latin typeface="Calibri"/>
              </a:rPr>
              <a:t>His face his amazing humaness, always superimposes over anything like this</a:t>
            </a:r>
            <a:br/>
            <a:r>
              <a:rPr b="false" i="false" strike="noStrike" sz="1200" u="none">
                <a:solidFill>
                  <a:srgbClr val="FFFFFF"/>
                </a:solidFill>
                <a:latin typeface="Calibri"/>
              </a:rPr>
              <a:t>can buy rogaine india</a:t>
            </a:r>
            <a:br/>
            <a:r>
              <a:rPr b="false" i="false" strike="noStrike" sz="1200" u="none">
                <a:solidFill>
                  <a:srgbClr val="FFFFFF"/>
                </a:solidFill>
                <a:latin typeface="Calibri"/>
              </a:rPr>
              <a:t>Comparisons of creatinine clearance in young and elderly volunteers indicate that the difference was due to age-related reductions in creatinine clearance.</a:t>
            </a:r>
            <a:br/>
            <a:r>
              <a:rPr b="false" i="false" strike="noStrike" sz="1200" u="none">
                <a:solidFill>
                  <a:srgbClr val="FFFFFF"/>
                </a:solidFill>
                <a:latin typeface="Calibri"/>
              </a:rPr>
              <a:t>unterschied zwischen regaine und rogaine</a:t>
            </a:r>
            <a:br/>
            <a:r>
              <a:rPr b="false" i="false" strike="noStrike" sz="1200" u="none">
                <a:solidFill>
                  <a:srgbClr val="FFFFFF"/>
                </a:solidFill>
                <a:latin typeface="Calibri"/>
              </a:rPr>
              <a:t>rogaine use forever</a:t>
            </a:r>
            <a:br/>
            <a:r>
              <a:rPr b="false" i="false" strike="noStrike" sz="1200" u="none">
                <a:solidFill>
                  <a:srgbClr val="FFFFFF"/>
                </a:solidFill>
                <a:latin typeface="Calibri"/>
              </a:rPr>
              <a:t>Patients who have had prior severe reactions to iodinated contrast media (oral or iv) should not receive oral iodinated contrast media whenever possible</a:t>
            </a:r>
            <a:br/>
            <a:r>
              <a:rPr b="false" i="false" strike="noStrike" sz="1200" u="none">
                <a:solidFill>
                  <a:srgbClr val="FFFFFF"/>
                </a:solidFill>
                <a:latin typeface="Calibri"/>
              </a:rPr>
              <a:t>rogaine rebate 2013</a:t>
            </a:r>
            <a:br/>
            <a:r>
              <a:rPr b="false" i="false" strike="noStrike" sz="1200" u="none">
                <a:solidFill>
                  <a:srgbClr val="FFFFFF"/>
                </a:solidFill>
                <a:latin typeface="Calibri"/>
              </a:rPr>
              <a:t>rogaine for receding hairline</a:t>
            </a:r>
            <a:br/>
            <a:r>
              <a:rPr b="false" i="false" strike="noStrike" sz="1200" u="none">
                <a:solidFill>
                  <a:srgbClr val="FFFFFF"/>
                </a:solidFill>
                <a:latin typeface="Calibri"/>
              </a:rPr>
              <a:t>rogaine results after 1 month</a:t>
            </a:r>
            <a:br/>
            <a:r>
              <a:rPr b="false" i="false" strike="noStrike" sz="1200" u="none">
                <a:solidFill>
                  <a:srgbClr val="FFFFFF"/>
                </a:solidFill>
                <a:latin typeface="Calibri"/>
              </a:rPr>
              <a:t>woah, i read a bit more in your history..</a:t>
            </a:r>
            <a:br/>
            <a:r>
              <a:rPr b="false" i="false" strike="noStrike" sz="1200" u="none">
                <a:solidFill>
                  <a:srgbClr val="FFFFFF"/>
                </a:solidFill>
                <a:latin typeface="Calibri"/>
              </a:rPr>
              <a:t>rogaine for men reviews</a:t>
            </a:r>
            <a:br/>
            <a:r>
              <a:rPr b="false" i="false" strike="noStrike" sz="1200" u="none">
                <a:solidFill>
                  <a:srgbClr val="FFFFFF"/>
                </a:solidFill>
                <a:latin typeface="Calibri"/>
              </a:rPr>
              <a:t>does rogaine work for receding hairline 2013</a:t>
            </a:r>
            <a:b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rogaine online canada</a:t>
            </a:r>
            <a:br/>
            <a:r>
              <a:rPr b="false" i="false" strike="noStrike" sz="1200" u="none">
                <a:solidFill>
                  <a:srgbClr val="FFFFFF"/>
                </a:solidFill>
                <a:latin typeface="Calibri"/>
              </a:rPr>
              <a:t>rogaine receding hairline results</a:t>
            </a:r>
            <a:br/>
            <a:r>
              <a:rPr b="false" i="false" strike="noStrike" sz="1200" u="none">
                <a:solidFill>
                  <a:srgbClr val="FFFFFF"/>
                </a:solidFill>
                <a:latin typeface="Calibri"/>
              </a:rPr>
              <a:t>prescription strength rogaine</a:t>
            </a:r>
            <a:br/>
            <a:r>
              <a:rPr b="false" i="false" strike="noStrike" sz="1200" u="none">
                <a:solidFill>
                  <a:srgbClr val="FFFFFF"/>
                </a:solidFill>
                <a:latin typeface="Calibri"/>
              </a:rPr>
              <a:t>Medstore jual buy metformin online usa cytotec jakarta commander cialis en en en</a:t>
            </a:r>
            <a:br/>
            <a:r>
              <a:rPr b="false" i="false" strike="noStrike" sz="1200" u="none">
                <a:solidFill>
                  <a:srgbClr val="FFFFFF"/>
                </a:solidFill>
                <a:latin typeface="Calibri"/>
              </a:rPr>
              <a:t>rogaine for men printable coupons</a:t>
            </a:r>
            <a:br/>
            <a:r>
              <a:rPr b="false" i="false" strike="noStrike" sz="1200" u="none">
                <a:solidFill>
                  <a:srgbClr val="FFFFFF"/>
                </a:solidFill>
                <a:latin typeface="Calibri"/>
              </a:rPr>
              <a:t>rogaine printable coupon march 2014</a:t>
            </a:r>
            <a:br/>
            <a:r>
              <a:rPr b="false" i="false" strike="noStrike" sz="1200" u="none">
                <a:solidFill>
                  <a:srgbClr val="FFFFFF"/>
                </a:solidFill>
                <a:latin typeface="Calibri"/>
              </a:rPr>
              <a:t>results using rogaine women</a:t>
            </a:r>
            <a:br/>
            <a:r>
              <a:rPr b="false" i="false" strike="noStrike" sz="1200" u="none">
                <a:solidFill>
                  <a:srgbClr val="FFFFFF"/>
                </a:solidFill>
                <a:latin typeface="Calibri"/>
              </a:rPr>
              <a:t>because of the particular 1996 violencia explosive device in which damaged muchof the location centre, ݿ www.designmester.com/ݿ ,Gatwick also offers a number of modern structures, way too.</a:t>
            </a:r>
            <a:br/>
            <a:r>
              <a:rPr b="false" i="false" strike="noStrike" sz="1200" u="none">
                <a:solidFill>
                  <a:srgbClr val="FFFFFF"/>
                </a:solidFill>
                <a:latin typeface="Calibri"/>
              </a:rPr>
              <a:t>rogaine coupons 2013</a:t>
            </a:r>
            <a:br/>
            <a:r>
              <a:rPr b="false" i="false" strike="noStrike" sz="1200" u="none">
                <a:solidFill>
                  <a:srgbClr val="FFFFFF"/>
                </a:solidFill>
                <a:latin typeface="Calibri"/>
              </a:rPr>
              <a:t>These bad dreams have not subsided and am now feeling shaky</a:t>
            </a:r>
            <a:br/>
            <a:r>
              <a:rPr b="false" i="false" strike="noStrike" sz="1200" u="none">
                <a:solidFill>
                  <a:srgbClr val="FFFFFF"/>
                </a:solidFill>
                <a:latin typeface="Calibri"/>
              </a:rPr>
              <a:t>can i buy rogaine 5 in canada</a:t>
            </a:r>
            <a:br/>
            <a:r>
              <a:rPr b="false" i="false" strike="noStrike" sz="1200" u="none">
                <a:solidFill>
                  <a:srgbClr val="FFFFFF"/>
                </a:solidFill>
                <a:latin typeface="Calibri"/>
              </a:rPr>
              <a:t>rogaine rx</a:t>
            </a:r>
            <a:br/>
            <a:r>
              <a:rPr b="false" i="false" strike="noStrike" sz="1200" u="none">
                <a:solidFill>
                  <a:srgbClr val="FFFFFF"/>
                </a:solidFill>
                <a:latin typeface="Calibri"/>
              </a:rPr>
              <a:t>rogaine rebate form $20</a:t>
            </a:r>
            <a:br/>
            <a:r>
              <a:rPr b="false" i="false" strike="noStrike" sz="1200" u="none">
                <a:solidFill>
                  <a:srgbClr val="FFFFFF"/>
                </a:solidFill>
                <a:latin typeface="Calibri"/>
              </a:rPr>
              <a:t>can rogaine purchased</a:t>
            </a:r>
            <a:br/>
            <a:r>
              <a:rPr b="false" i="false" strike="noStrike" sz="1200" u="none">
                <a:solidFill>
                  <a:srgbClr val="FFFFFF"/>
                </a:solidFill>
                <a:latin typeface="Calibri"/>
              </a:rPr>
              <a:t>I foolishly assumed that I would be pg by Dec</a:t>
            </a:r>
            <a:br/>
            <a:r>
              <a:rPr b="false" i="false" strike="noStrike" sz="1200" u="none">
                <a:solidFill>
                  <a:srgbClr val="FFFFFF"/>
                </a:solidFill>
                <a:latin typeface="Calibri"/>
              </a:rPr>
              <a:t>purchase rogaine online</a:t>
            </a:r>
            <a:br/>
            <a:r>
              <a:rPr b="false" i="false" strike="noStrike" sz="1200" u="none">
                <a:solidFill>
                  <a:srgbClr val="FFFFFF"/>
                </a:solidFill>
                <a:latin typeface="Calibri"/>
              </a:rPr>
              <a:t>If you have another choice take it</a:t>
            </a:r>
            <a:b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rogaine mail in rebate form</a:t>
            </a:r>
            <a:br/>
            <a:r>
              <a:rPr b="false" i="false" strike="noStrike" sz="1200" u="none">
                <a:solidFill>
                  <a:srgbClr val="FFFFFF"/>
                </a:solidFill>
                <a:latin typeface="Calibri"/>
              </a:rPr>
              <a:t>do you need rx rogaine</a:t>
            </a:r>
            <a:br/>
            <a:r>
              <a:rPr b="false" i="false" strike="noStrike" sz="1200" u="none">
                <a:solidFill>
                  <a:srgbClr val="FFFFFF"/>
                </a:solidFill>
                <a:latin typeface="Calibri"/>
              </a:rPr>
              <a:t>discount rogaine for men</a:t>
            </a:r>
            <a:br/>
            <a:r>
              <a:rPr b="false" i="false" strike="noStrike" sz="1200" u="none">
                <a:solidFill>
                  <a:srgbClr val="FFFFFF"/>
                </a:solidFill>
                <a:latin typeface="Calibri"/>
              </a:rPr>
              <a:t>Ask your health care provider any questions you may have about how to use Fluoxetine.</a:t>
            </a:r>
            <a:br/>
            <a:r>
              <a:rPr b="false" i="false" strike="noStrike" sz="1200" u="none">
                <a:solidFill>
                  <a:srgbClr val="FFFFFF"/>
                </a:solidFill>
                <a:latin typeface="Calibri"/>
              </a:rPr>
              <a:t>rogaine foam price in egypt</a:t>
            </a:r>
            <a:br/>
            <a:r>
              <a:rPr b="false" i="false" strike="noStrike" sz="1200" u="none">
                <a:solidFill>
                  <a:srgbClr val="FFFFFF"/>
                </a:solidFill>
                <a:latin typeface="Calibri"/>
              </a:rPr>
              <a:t>best place buy rogaine online</a:t>
            </a:r>
            <a:br/>
            <a:r>
              <a:rPr b="false" i="false" strike="noStrike" sz="1200" u="none">
                <a:solidFill>
                  <a:srgbClr val="FFFFFF"/>
                </a:solidFill>
                <a:latin typeface="Calibri"/>
              </a:rPr>
              <a:t>women's rogaine hair regrowth treatment</a:t>
            </a:r>
            <a:br/>
            <a:r>
              <a:rPr b="false" i="false" strike="noStrike" sz="1200" u="none">
                <a:solidFill>
                  <a:srgbClr val="FFFFFF"/>
                </a:solidFill>
                <a:latin typeface="Calibri"/>
              </a:rPr>
              <a:t>I would wager, in general, that glimpsing an elderly neighbour next door could at least nudge a prospective buyer into confirming a slightly higher offer</a:t>
            </a:r>
            <a:br/>
            <a:r>
              <a:rPr b="false" i="false" strike="noStrike" sz="1200" u="none">
                <a:solidFill>
                  <a:srgbClr val="FFFFFF"/>
                </a:solidFill>
                <a:latin typeface="Calibri"/>
              </a:rPr>
              <a:t>non prescription medication minoxidil (rogaine)</a:t>
            </a:r>
            <a:br/>
            <a:r>
              <a:rPr b="false" i="false" strike="noStrike" sz="1200" u="none">
                <a:solidFill>
                  <a:srgbClr val="FFFFFF"/>
                </a:solidFill>
                <a:latin typeface="Calibri"/>
              </a:rPr>
              <a:t>rogaine foam receding hairline reviews</a:t>
            </a:r>
            <a:br/>
            <a:r>
              <a:rPr b="false" i="false" strike="noStrike" sz="1200" u="none">
                <a:solidFill>
                  <a:srgbClr val="FFFFFF"/>
                </a:solidFill>
                <a:latin typeface="Calibri"/>
              </a:rPr>
              <a:t>Zudem ist der Urin vermehrt mit Glucose, Aminosen und Albumin angereichert</a:t>
            </a:r>
            <a:br/>
            <a:r>
              <a:rPr b="false" i="false" strike="noStrike" sz="1200" u="none">
                <a:solidFill>
                  <a:srgbClr val="FFFFFF"/>
                </a:solidFill>
                <a:latin typeface="Calibri"/>
              </a:rPr>
              <a:t>rogaine 5 minoxidil reviews</a:t>
            </a:r>
            <a:br/>
            <a:r>
              <a:rPr b="false" i="false" strike="noStrike" sz="1200" u="none">
                <a:solidFill>
                  <a:srgbClr val="FFFFFF"/>
                </a:solidFill>
                <a:latin typeface="Calibri"/>
              </a:rPr>
              <a:t>rogaine foam results time</a:t>
            </a:r>
            <a:br/>
            <a:r>
              <a:rPr b="false" i="false" strike="noStrike" sz="1200" u="none">
                <a:solidFill>
                  <a:srgbClr val="FFFFFF"/>
                </a:solidFill>
                <a:latin typeface="Calibri"/>
              </a:rPr>
              <a:t>minoxidil rogaine walmart</a:t>
            </a:r>
            <a:br/>
            <a:r>
              <a:rPr b="false" i="false" strike="noStrike" sz="1200" u="none">
                <a:solidFill>
                  <a:srgbClr val="FFFFFF"/>
                </a:solidFill>
                <a:latin typeface="Calibri"/>
              </a:rPr>
              <a:t>Do not stop taking Coreg CR (carvedilol) 40mg without consulting your doctor</a:t>
            </a:r>
            <a:br/>
            <a:r>
              <a:rPr b="false" i="false" strike="noStrike" sz="1200" u="none">
                <a:solidFill>
                  <a:srgbClr val="FFFFFF"/>
                </a:solidFill>
                <a:latin typeface="Calibri"/>
              </a:rPr>
              <a:t>how long to see results from rogaine</a:t>
            </a:r>
            <a:br/>
            <a:r>
              <a:rPr b="false" i="false" strike="noStrike" sz="1200" u="none">
                <a:solidFill>
                  <a:srgbClr val="FFFFFF"/>
                </a:solidFill>
                <a:latin typeface="Calibri"/>
              </a:rPr>
              <a:t>I talked to him about his salary, the place he came from</a:t>
            </a:r>
            <a:b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rogaine women's foam review</a:t>
            </a:r>
            <a:br/>
            <a:r>
              <a:rPr b="false" i="false" strike="noStrike" sz="1200" u="none">
                <a:solidFill>
                  <a:srgbClr val="FFFFFF"/>
                </a:solidFill>
                <a:latin typeface="Calibri"/>
              </a:rPr>
              <a:t>rogaine printable coupon 2012 coupons</a:t>
            </a:r>
            <a:br/>
            <a:r>
              <a:rPr b="false" i="false" strike="noStrike" sz="1200" u="none">
                <a:solidFill>
                  <a:srgbClr val="FFFFFF"/>
                </a:solidFill>
                <a:latin typeface="Calibri"/>
              </a:rPr>
              <a:t>buy rogaine liquid</a:t>
            </a:r>
            <a:br/>
            <a:r>
              <a:rPr b="false" i="false" strike="noStrike" sz="1200" u="none">
                <a:solidFill>
                  <a:srgbClr val="FFFFFF"/>
                </a:solidFill>
                <a:latin typeface="Calibri"/>
              </a:rPr>
              <a:t>rogaine foam for men results</a:t>
            </a:r>
            <a:br/>
            <a:r>
              <a:rPr b="false" i="false" strike="noStrike" sz="1200" u="none">
                <a:solidFill>
                  <a:srgbClr val="FFFFFF"/>
                </a:solidFill>
                <a:latin typeface="Calibri"/>
              </a:rPr>
              <a:t>Because there were very few patients over the age of 65 in controlled trials, the effect of the drug in the elderly has not been adequately assessed.</a:t>
            </a:r>
            <a:br/>
            <a:r>
              <a:rPr b="false" i="false" strike="noStrike" sz="1200" u="none">
                <a:solidFill>
                  <a:srgbClr val="FFFFFF"/>
                </a:solidFill>
                <a:latin typeface="Calibri"/>
              </a:rPr>
              <a:t>can you use rogaine on face</a:t>
            </a:r>
            <a:br/>
            <a:r>
              <a:rPr b="false" i="false" strike="noStrike" sz="1200" u="none">
                <a:solidFill>
                  <a:srgbClr val="FFFFFF"/>
                </a:solidFill>
                <a:latin typeface="Calibri"/>
              </a:rPr>
              <a:t>I love this site first america credit.com Hundreds of people lined up outside supermarkets in Acapulcowaiting to buy food</a:t>
            </a:r>
            <a:br/>
            <a:r>
              <a:rPr b="false" i="false" strike="noStrike" sz="1200" u="none">
                <a:solidFill>
                  <a:srgbClr val="FFFFFF"/>
                </a:solidFill>
                <a:latin typeface="Calibri"/>
              </a:rPr>
              <a:t>donde comprar rogaine costa rica</a:t>
            </a:r>
            <a:br/>
            <a:r>
              <a:rPr b="false" i="false" strike="noStrike" sz="1200" u="none">
                <a:solidFill>
                  <a:srgbClr val="FFFFFF"/>
                </a:solidFill>
                <a:latin typeface="Calibri"/>
              </a:rPr>
              <a:t>rogaine women's foam</a:t>
            </a:r>
            <a:br/>
            <a:r>
              <a:rPr b="false" i="false" strike="noStrike" sz="1200" u="none">
                <a:solidFill>
                  <a:srgbClr val="FFFFFF"/>
                </a:solidFill>
                <a:latin typeface="Calibri"/>
              </a:rPr>
              <a:t>Hart and Thomas say the city has no bond debt.</a:t>
            </a:r>
            <a:br/>
            <a:r>
              <a:rPr b="false" i="false" strike="noStrike" sz="1200" u="none">
                <a:solidFill>
                  <a:srgbClr val="FFFFFF"/>
                </a:solidFill>
                <a:latin typeface="Calibri"/>
              </a:rPr>
              <a:t>is rogaine prescription drug</a:t>
            </a:r>
            <a:br/>
            <a:r>
              <a:rPr b="false" i="false" strike="noStrike" sz="1200" u="none">
                <a:solidFill>
                  <a:srgbClr val="FFFFFF"/>
                </a:solidFill>
                <a:latin typeface="Calibri"/>
              </a:rPr>
              <a:t>cost rogaine australia</a:t>
            </a:r>
            <a:br/>
            <a:r>
              <a:rPr b="false" i="false" strike="noStrike" sz="1200" u="none">
                <a:solidFill>
                  <a:srgbClr val="FFFFFF"/>
                </a:solidFill>
                <a:latin typeface="Calibri"/>
              </a:rPr>
              <a:t>rogaine printable coupon november 2012</a:t>
            </a:r>
            <a:br/>
            <a:r>
              <a:rPr b="false" i="false" strike="noStrike" sz="1200" u="none">
                <a:solidFill>
                  <a:srgbClr val="FFFFFF"/>
                </a:solidFill>
                <a:latin typeface="Calibri"/>
              </a:rPr>
              <a:t>where can i get rogaine foam in singapore</a:t>
            </a:r>
            <a:br/>
            <a:r>
              <a:rPr b="false" i="false" strike="noStrike" sz="1200" u="none">
                <a:solidFill>
                  <a:srgbClr val="FFFFFF"/>
                </a:solidFill>
                <a:latin typeface="Calibri"/>
              </a:rPr>
              <a:t>men's rogaine foam reviews</a:t>
            </a:r>
            <a:br/>
            <a:r>
              <a:rPr b="false" i="false" strike="noStrike" sz="1200" u="none">
                <a:solidFill>
                  <a:srgbClr val="FFFFFF"/>
                </a:solidFill>
                <a:latin typeface="Calibri"/>
              </a:rPr>
              <a:t>rogaine extra strength 5 solution</a:t>
            </a:r>
            <a:br/>
            <a:r>
              <a:rPr b="false" i="false" strike="noStrike" sz="1200" u="none">
                <a:solidFill>
                  <a:srgbClr val="FFFFFF"/>
                </a:solidFill>
                <a:latin typeface="Calibri"/>
              </a:rPr>
              <a:t>does rogaine really work for thinning hair</a:t>
            </a:r>
            <a:b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But that's not a great attitude to what you're doing to yourself</a:t>
            </a:r>
            <a:br/>
            <a:r>
              <a:rPr b="false" i="false" strike="noStrike" sz="1200" u="none">
                <a:solidFill>
                  <a:srgbClr val="FFFFFF"/>
                </a:solidFill>
                <a:latin typeface="Calibri"/>
              </a:rPr>
              <a:t>how much does rogaine cost a month</a:t>
            </a:r>
            <a:br/>
            <a:r>
              <a:rPr b="false" i="false" strike="noStrike" sz="1200" u="none">
                <a:solidFill>
                  <a:srgbClr val="FFFFFF"/>
                </a:solidFill>
                <a:latin typeface="Calibri"/>
              </a:rPr>
              <a:t>Higher doses can be effective -- if the thrush is being caused by fungi that are less than fully responsive to treatment but are not yet fully resistant to the drug</a:t>
            </a:r>
            <a:br/>
            <a:r>
              <a:rPr b="false" i="false" strike="noStrike" sz="1200" u="none">
                <a:solidFill>
                  <a:srgbClr val="FFFFFF"/>
                </a:solidFill>
                <a:latin typeface="Calibri"/>
              </a:rPr>
              <a:t>price rogaine women</a:t>
            </a:r>
            <a:br/>
            <a:r>
              <a:rPr b="false" i="false" strike="noStrike" sz="1200" u="none">
                <a:solidFill>
                  <a:srgbClr val="FFFFFF"/>
                </a:solidFill>
                <a:latin typeface="Calibri"/>
              </a:rPr>
              <a:t>Prevacid is sold by prescription, and is also available over-the-counter, as Prevacid24hr.</a:t>
            </a:r>
            <a:br/>
            <a:r>
              <a:rPr b="false" i="false" strike="noStrike" sz="1200" u="none">
                <a:solidFill>
                  <a:srgbClr val="FFFFFF"/>
                </a:solidFill>
                <a:latin typeface="Calibri"/>
              </a:rPr>
              <a:t>rogaine use on beard</a:t>
            </a:r>
            <a:br/>
            <a:r>
              <a:rPr b="false" i="false" strike="noStrike" sz="1200" u="none">
                <a:solidFill>
                  <a:srgbClr val="FFFFFF"/>
                </a:solidFill>
                <a:latin typeface="Calibri"/>
              </a:rPr>
              <a:t>where can i buy rogaine foam in canada</a:t>
            </a:r>
            <a:br/>
            <a:r>
              <a:rPr b="false" i="false" strike="noStrike" sz="1200" u="none">
                <a:solidFill>
                  <a:srgbClr val="FFFFFF"/>
                </a:solidFill>
                <a:latin typeface="Calibri"/>
              </a:rPr>
              <a:t>rogaine foam price india</a:t>
            </a:r>
            <a:br/>
            <a:r>
              <a:rPr b="false" i="false" strike="noStrike" sz="1200" u="none">
                <a:solidFill>
                  <a:srgbClr val="FFFFFF"/>
                </a:solidFill>
                <a:latin typeface="Calibri"/>
              </a:rPr>
              <a:t>what is rogaine</a:t>
            </a:r>
            <a:br/>
            <a:r>
              <a:rPr b="false" i="false" strike="noStrike" sz="1200" u="none">
                <a:solidFill>
                  <a:srgbClr val="FFFFFF"/>
                </a:solidFill>
                <a:latin typeface="Calibri"/>
              </a:rPr>
              <a:t>buy rogaine 5 in canada</a:t>
            </a:r>
            <a:br/>
            <a:r>
              <a:rPr b="false" i="false" strike="noStrike" sz="1200" u="none">
                <a:solidFill>
                  <a:srgbClr val="FFFFFF"/>
                </a:solidFill>
                <a:latin typeface="Calibri"/>
              </a:rPr>
              <a:t>rogaine buy minoxidil</a:t>
            </a:r>
            <a:br/>
            <a:r>
              <a:rPr b="false" i="false" strike="noStrike" sz="1200" u="none">
                <a:solidFill>
                  <a:srgbClr val="FFFFFF"/>
                </a:solidFill>
                <a:latin typeface="Calibri"/>
              </a:rPr>
              <a:t>rogaine foam 5 canada</a:t>
            </a:r>
            <a:br/>
            <a:r>
              <a:rPr b="false" i="false" strike="noStrike" sz="1200" u="none">
                <a:solidFill>
                  <a:srgbClr val="FFFFFF"/>
                </a:solidFill>
                <a:latin typeface="Calibri"/>
              </a:rPr>
              <a:t>rogaine foam for women results</a:t>
            </a:r>
            <a:br/>
            <a:r>
              <a:rPr b="false" i="false" strike="noStrike" sz="1200" u="none">
                <a:solidFill>
                  <a:srgbClr val="FFFFFF"/>
                </a:solidFill>
                <a:latin typeface="Calibri"/>
              </a:rPr>
              <a:t>rogaine online sales</a:t>
            </a:r>
            <a:br/>
            <a:r>
              <a:rPr b="false" i="false" strike="noStrike" sz="1200" u="none">
                <a:solidFill>
                  <a:srgbClr val="FFFFFF"/>
                </a:solidFill>
                <a:latin typeface="Calibri"/>
              </a:rPr>
              <a:t>Gout and pseudogout are the most commonly encountered, but one needs to be aware of the presence of other types of crystal arthropathy, such as hydroxyapatite crystal deposition disease</a:t>
            </a:r>
            <a:br/>
            <a:r>
              <a:rPr b="false" i="false" strike="noStrike" sz="1200" u="none">
                <a:solidFill>
                  <a:srgbClr val="FFFFFF"/>
                </a:solidFill>
                <a:latin typeface="Calibri"/>
              </a:rPr>
              <a:t>female hair loss rogaine</a:t>
            </a:r>
            <a:br/>
            <a:r>
              <a:rPr b="false" i="false" strike="noStrike" sz="1200" u="none">
                <a:solidFill>
                  <a:srgbClr val="FFFFFF"/>
                </a:solidFill>
                <a:latin typeface="Calibri"/>
              </a:rPr>
              <a:t>Has anyone switched from Pristiq to Effexor or Effexor XR?</a:t>
            </a:r>
            <a:b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women's rogaine topical solution amazon</a:t>
            </a:r>
            <a:br/>
            <a:r>
              <a:rPr b="false" i="false" strike="noStrike" sz="1200" u="none">
                <a:solidFill>
                  <a:srgbClr val="FFFFFF"/>
                </a:solidFill>
                <a:latin typeface="Calibri"/>
              </a:rPr>
              <a:t>rogaine foam malaysia price</a:t>
            </a:r>
            <a:br/>
            <a:r>
              <a:rPr b="false" i="false" strike="noStrike" sz="1200" u="none">
                <a:solidFill>
                  <a:srgbClr val="FFFFFF"/>
                </a:solidFill>
                <a:latin typeface="Calibri"/>
              </a:rPr>
              <a:t>is it safe for a woman to use men's rogaine</a:t>
            </a:r>
            <a:br/>
            <a:r>
              <a:rPr b="false" i="false" strike="noStrike" sz="1200" u="none">
                <a:solidFill>
                  <a:srgbClr val="FFFFFF"/>
                </a:solidFill>
                <a:latin typeface="Calibri"/>
              </a:rPr>
              <a:t>where to buy rogaine in singapore</a:t>
            </a:r>
            <a:br/>
            <a:r>
              <a:rPr b="false" i="false" strike="noStrike" sz="1200" u="none">
                <a:solidFill>
                  <a:srgbClr val="FFFFFF"/>
                </a:solidFill>
                <a:latin typeface="Calibri"/>
              </a:rPr>
              <a:t>men's rogaine unscented foam review</a:t>
            </a:r>
            <a:br/>
            <a:r>
              <a:rPr b="false" i="false" strike="noStrike" sz="1200" u="none">
                <a:solidFill>
                  <a:srgbClr val="FFFFFF"/>
                </a:solidFill>
                <a:latin typeface="Calibri"/>
              </a:rPr>
              <a:t>women's rogaine hair regrowth treatment foam</a:t>
            </a:r>
            <a:br/>
            <a:r>
              <a:rPr b="false" i="false" strike="noStrike" sz="1200" u="none">
                <a:solidFill>
                  <a:srgbClr val="FFFFFF"/>
                </a:solidFill>
                <a:latin typeface="Calibri"/>
              </a:rPr>
              <a:t>rogaine/generic minoxidil lotions/shampoos</a:t>
            </a:r>
            <a:br/>
            <a:r>
              <a:rPr b="false" i="false" strike="noStrike" sz="1200" u="none">
                <a:solidFill>
                  <a:srgbClr val="FFFFFF"/>
                </a:solidFill>
                <a:latin typeface="Calibri"/>
              </a:rPr>
              <a:t>women's rogaine reviews</a:t>
            </a:r>
            <a:br/>
            <a:r>
              <a:rPr b="false" i="false" strike="noStrike" sz="1200" u="none">
                <a:solidFill>
                  <a:srgbClr val="FFFFFF"/>
                </a:solidFill>
                <a:latin typeface="Calibri"/>
              </a:rPr>
              <a:t>if i use rogaine on my face</a:t>
            </a:r>
            <a:br/>
            <a:r>
              <a:rPr b="false" i="false" strike="noStrike" sz="1200" u="none">
                <a:solidFill>
                  <a:srgbClr val="FFFFFF"/>
                </a:solidFill>
                <a:latin typeface="Calibri"/>
              </a:rPr>
              <a:t>rogaine or regaine</a:t>
            </a:r>
            <a:br/>
            <a:r>
              <a:rPr b="false" i="false" strike="noStrike" sz="1200" u="none">
                <a:solidFill>
                  <a:srgbClr val="FFFFFF"/>
                </a:solidFill>
                <a:latin typeface="Calibri"/>
              </a:rPr>
              <a:t>โ฼๐ฃน ฼ี๐ฃน regaine rogaine lotion (minoxidil 5 ) 60ml</a:t>
            </a:r>
            <a:br/>
            <a:r>
              <a:rPr b="false" i="false" strike="noStrike" sz="1200" u="none">
                <a:solidFill>
                  <a:srgbClr val="FFFFFF"/>
                </a:solidFill>
                <a:latin typeface="Calibri"/>
              </a:rPr>
              <a:t>In short-term US clinical trials, erosive esophagitis healing rates in the 107 elderly patients ( 65 years old) treated with pantoprazole were similar to those found in patients under the age of 65</a:t>
            </a:r>
            <a:br/>
            <a:r>
              <a:rPr b="false" i="false" strike="noStrike" sz="1200" u="none">
                <a:solidFill>
                  <a:srgbClr val="FFFFFF"/>
                </a:solidFill>
                <a:latin typeface="Calibri"/>
              </a:rPr>
              <a:t>buy rogaine women 5</a:t>
            </a:r>
            <a:br/>
            <a:r>
              <a:rPr b="false" i="false" strike="noStrike" sz="1200" u="none">
                <a:solidFill>
                  <a:srgbClr val="FFFFFF"/>
                </a:solidFill>
                <a:latin typeface="Calibri"/>
              </a:rPr>
              <a:t>grow facial hair rogaine</a:t>
            </a:r>
            <a:br/>
            <a:r>
              <a:rPr b="false" i="false" strike="noStrike" sz="1200" u="none">
                <a:solidFill>
                  <a:srgbClr val="FFFFFF"/>
                </a:solidFill>
                <a:latin typeface="Calibri"/>
              </a:rPr>
              <a:t>does rogaine really work for receding hairline</a:t>
            </a:r>
            <a:br/>
            <a:r>
              <a:rPr b="false" i="false" strike="noStrike" sz="1200" u="none">
                <a:solidFill>
                  <a:srgbClr val="FFFFFF"/>
                </a:solidFill>
                <a:latin typeface="Calibri"/>
              </a:rPr>
              <a:t>where can i buy rogaine foam in manila</a:t>
            </a:r>
            <a:br/>
            <a:r>
              <a:rPr b="false" i="false" strike="noStrike" sz="1200" u="none">
                <a:solidFill>
                  <a:srgbClr val="FFFFFF"/>
                </a:solidFill>
                <a:latin typeface="Calibri"/>
              </a:rPr>
              <a:t>why not use rogaine for receding hairline</a:t>
            </a:r>
            <a:b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buy rogaine foam cheap</a:t>
            </a:r>
            <a:br/>
            <a:r>
              <a:rPr b="false" i="false" strike="noStrike" sz="1200" u="none">
                <a:solidFill>
                  <a:srgbClr val="FFFFFF"/>
                </a:solidFill>
                <a:latin typeface="Calibri"/>
              </a:rPr>
              <a:t>rogaine foam reviews 2014</a:t>
            </a:r>
            <a:br/>
            <a:r>
              <a:rPr b="false" i="false" strike="noStrike" sz="1200" u="none">
                <a:solidFill>
                  <a:srgbClr val="FFFFFF"/>
                </a:solidFill>
                <a:latin typeface="Calibri"/>
              </a:rPr>
              <a:t>Im so sick ofbeing tired until imerisable</a:t>
            </a:r>
            <a:br/>
            <a:r>
              <a:rPr b="false" i="false" strike="noStrike" sz="1200" u="none">
                <a:solidFill>
                  <a:srgbClr val="FFFFFF"/>
                </a:solidFill>
                <a:latin typeface="Calibri"/>
              </a:rPr>
              <a:t>can i use rogaine for frontal hair loss</a:t>
            </a:r>
            <a:br/>
            <a:r>
              <a:rPr b="false" i="false" strike="noStrike" sz="1200" u="none">
                <a:solidFill>
                  <a:srgbClr val="FFFFFF"/>
                </a:solidFill>
                <a:latin typeface="Calibri"/>
              </a:rPr>
              <a:t>The usual dose of fluvoxamine for the treatment of OCD in adults is 150&amp;mdash;300 mg/day</a:t>
            </a:r>
            <a:br/>
            <a:r>
              <a:rPr b="false" i="false" strike="noStrike" sz="1200" u="none">
                <a:solidFill>
                  <a:srgbClr val="FFFFFF"/>
                </a:solidFill>
                <a:latin typeface="Calibri"/>
              </a:rPr>
              <a:t>rogaine for hair loss hairline</a:t>
            </a:r>
            <a:br/>
            <a:r>
              <a:rPr b="false" i="false" strike="noStrike" sz="1200" u="none">
                <a:solidFill>
                  <a:srgbClr val="FFFFFF"/>
                </a:solidFill>
                <a:latin typeface="Calibri"/>
              </a:rPr>
              <a:t>rogaine for hair</a:t>
            </a:r>
            <a:br/>
            <a:r>
              <a:rPr b="false" i="false" strike="noStrike" sz="1200" u="none">
                <a:solidFill>
                  <a:srgbClr val="FFFFFF"/>
                </a:solidFill>
                <a:latin typeface="Calibri"/>
              </a:rPr>
              <a:t>24 per 10,000 women-years and 52 vs</a:t>
            </a:r>
            <a:br/>
            <a:r>
              <a:rPr b="false" i="false" strike="noStrike" sz="1200" u="none">
                <a:solidFill>
                  <a:srgbClr val="FFFFFF"/>
                </a:solidFill>
                <a:latin typeface="Calibri"/>
              </a:rPr>
              <a:t>much does rogaine men cost</a:t>
            </a:r>
            <a:br/>
            <a:r>
              <a:rPr b="false" i="false" strike="noStrike" sz="1200" u="none">
                <a:solidFill>
                  <a:srgbClr val="FFFFFF"/>
                </a:solidFill>
                <a:latin typeface="Calibri"/>
              </a:rPr>
              <a:t>rogaine online coupon</a:t>
            </a:r>
            <a:br/>
            <a:r>
              <a:rPr b="false" i="false" strike="noStrike" sz="1200" u="none">
                <a:solidFill>
                  <a:srgbClr val="FFFFFF"/>
                </a:solidFill>
                <a:latin typeface="Calibri"/>
              </a:rPr>
              <a:t>In: Creasy and Resnik&amp;rsquo;s Maternal-Fetal Medicine, 6th Edition</a:t>
            </a:r>
            <a:br/>
            <a:r>
              <a:rPr b="false" i="false" strike="noStrike" sz="1200" u="none">
                <a:solidFill>
                  <a:srgbClr val="FFFFFF"/>
                </a:solidFill>
                <a:latin typeface="Calibri"/>
              </a:rPr>
              <a:t>rogaine foam best price</a:t>
            </a:r>
            <a:br/>
            <a:r>
              <a:rPr b="false" i="false" strike="noStrike" sz="1200" u="none">
                <a:solidFill>
                  <a:srgbClr val="FFFFFF"/>
                </a:solidFill>
                <a:latin typeface="Calibri"/>
              </a:rPr>
              <a:t>rogaine regaine</a:t>
            </a:r>
            <a:br/>
            <a:r>
              <a:rPr b="false" i="false" strike="noStrike" sz="1200" u="none">
                <a:solidFill>
                  <a:srgbClr val="FFFFFF"/>
                </a:solidFill>
                <a:latin typeface="Calibri"/>
              </a:rPr>
              <a:t>If you consume about 2,000 calories a day and eat about 30% fat, the fat-blocking benefits of Alli would translate to about 150 calories a day</a:t>
            </a:r>
            <a:br/>
            <a:r>
              <a:rPr b="false" i="false" strike="noStrike" sz="1200" u="none">
                <a:solidFill>
                  <a:srgbClr val="FFFFFF"/>
                </a:solidFill>
                <a:latin typeface="Calibri"/>
              </a:rPr>
              <a:t>rogaine cheapest</a:t>
            </a:r>
            <a:br/>
            <a:r>
              <a:rPr b="false" i="false" strike="noStrike" sz="1200" u="none">
                <a:solidFill>
                  <a:srgbClr val="FFFFFF"/>
                </a:solidFill>
                <a:latin typeface="Calibri"/>
              </a:rPr>
              <a:t>I am having weight issues with Trileptal</a:t>
            </a:r>
            <a:br/>
            <a:r>
              <a:rPr b="false" i="false" strike="noStrike" sz="1200" u="none">
                <a:solidFill>
                  <a:srgbClr val="FFFFFF"/>
                </a:solidFill>
                <a:latin typeface="Calibri"/>
              </a:rPr>
              <a:t>rogaine or regaine foam</a:t>
            </a:r>
            <a:b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how to use rogaine foam for facial hair</a:t>
            </a:r>
            <a:br/>
            <a:r>
              <a:rPr b="false" i="false" strike="noStrike" sz="1200" u="none">
                <a:solidFill>
                  <a:srgbClr val="FFFFFF"/>
                </a:solidFill>
                <a:latin typeface="Calibri"/>
              </a:rPr>
              <a:t>rogaine rebate</a:t>
            </a:r>
            <a:br/>
            <a:r>
              <a:rPr b="false" i="false" strike="noStrike" sz="1200" u="none">
                <a:solidFill>
                  <a:srgbClr val="FFFFFF"/>
                </a:solidFill>
                <a:latin typeface="Calibri"/>
              </a:rPr>
              <a:t>do i need to use rogaine forever</a:t>
            </a:r>
            <a:br/>
            <a:r>
              <a:rPr b="false" i="false" strike="noStrike" sz="1200" u="none">
                <a:solidFill>
                  <a:srgbClr val="FFFFFF"/>
                </a:solidFill>
                <a:latin typeface="Calibri"/>
              </a:rPr>
              <a:t>rogaine for receding hairline treatment</a:t>
            </a:r>
            <a:br/>
            <a:r>
              <a:rPr b="false" i="false" strike="noStrike" sz="1200" u="none">
                <a:solidFill>
                  <a:srgbClr val="FFFFFF"/>
                </a:solidFill>
                <a:latin typeface="Calibri"/>
              </a:rPr>
              <a:t>buy rogaine online india ebay</a:t>
            </a:r>
            <a:br/>
            <a:r>
              <a:rPr b="false" i="false" strike="noStrike" sz="1200" u="none">
                <a:solidFill>
                  <a:srgbClr val="FFFFFF"/>
                </a:solidFill>
                <a:latin typeface="Calibri"/>
              </a:rPr>
              <a:t>rogaine prescription needed</a:t>
            </a:r>
            <a:br/>
            <a:r>
              <a:rPr b="false" i="false" strike="noStrike" sz="1200" u="none">
                <a:solidFill>
                  <a:srgbClr val="FFFFFF"/>
                </a:solidFill>
                <a:latin typeface="Calibri"/>
              </a:rPr>
              <a:t>can rogaine foam be used for receding hairline</a:t>
            </a:r>
            <a:br/>
            <a:r>
              <a:rPr b="false" i="false" strike="noStrike" sz="1200" u="none">
                <a:solidFill>
                  <a:srgbClr val="FFFFFF"/>
                </a:solidFill>
                <a:latin typeface="Calibri"/>
              </a:rPr>
              <a:t>minoxidil 5 rogaine amazon</a:t>
            </a:r>
            <a:br/>
            <a:r>
              <a:rPr b="false" i="false" strike="noStrike" sz="1200" u="none">
                <a:solidFill>
                  <a:srgbClr val="FFFFFF"/>
                </a:solidFill>
                <a:latin typeface="Calibri"/>
              </a:rPr>
              <a:t>men's rogaine 5 percent</a:t>
            </a:r>
            <a:br/>
            <a:r>
              <a:rPr b="false" i="false" strike="noStrike" sz="1200" u="none">
                <a:solidFill>
                  <a:srgbClr val="FFFFFF"/>
                </a:solidFill>
                <a:latin typeface="Calibri"/>
              </a:rPr>
              <a:t>First i thought i was having a heat attack</a:t>
            </a:r>
            <a:br/>
            <a:r>
              <a:rPr b="false" i="false" strike="noStrike" sz="1200" u="none">
                <a:solidFill>
                  <a:srgbClr val="FFFFFF"/>
                </a:solidFill>
                <a:latin typeface="Calibri"/>
              </a:rPr>
              <a:t>rogaine receding hairline success</a:t>
            </a:r>
            <a:br/>
            <a:r>
              <a:rPr b="false" i="false" strike="noStrike" sz="1200" u="none">
                <a:solidFill>
                  <a:srgbClr val="FFFFFF"/>
                </a:solidFill>
                <a:latin typeface="Calibri"/>
              </a:rPr>
              <a:t>rogaine results</a:t>
            </a:r>
            <a:br/>
            <a:r>
              <a:rPr b="false" i="false" strike="noStrike" sz="1200" u="none">
                <a:solidFill>
                  <a:srgbClr val="FFFFFF"/>
                </a:solidFill>
                <a:latin typeface="Calibri"/>
              </a:rPr>
              <a:t>women's rogaine review</a:t>
            </a:r>
            <a:br/>
            <a:r>
              <a:rPr b="false" i="false" strike="noStrike" sz="1200" u="none">
                <a:solidFill>
                  <a:srgbClr val="FFFFFF"/>
                </a:solidFill>
                <a:latin typeface="Calibri"/>
              </a:rPr>
              <a:t>rogaine 20 mg</a:t>
            </a:r>
            <a:br/>
            <a:r>
              <a:rPr b="false" i="false" strike="noStrike" sz="1200" u="none">
                <a:solidFill>
                  <a:srgbClr val="FFFFFF"/>
                </a:solidFill>
                <a:latin typeface="Calibri"/>
              </a:rPr>
              <a:t>much does rogaine cost australia</a:t>
            </a:r>
            <a:br/>
            <a:r>
              <a:rPr b="false" i="false" strike="noStrike" sz="1200" u="none">
                <a:solidFill>
                  <a:srgbClr val="FFFFFF"/>
                </a:solidFill>
                <a:latin typeface="Calibri"/>
              </a:rPr>
              <a:t>Thank you so much and God bless you.</a:t>
            </a:r>
            <a:br/>
            <a:r>
              <a:rPr b="false" i="false" strike="noStrike" sz="1200" u="none">
                <a:solidFill>
                  <a:srgbClr val="FFFFFF"/>
                </a:solidFill>
                <a:latin typeface="Calibri"/>
              </a:rPr>
              <a:t>rogaine forte 50 mg/ml</a:t>
            </a:r>
            <a:b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how long does rogaine take to grow facial hair</a:t>
            </a:r>
            <a:br/>
            <a:r>
              <a:rPr b="false" i="false" strike="noStrike" sz="1200" u="none">
                <a:solidFill>
                  <a:srgbClr val="FFFFFF"/>
                </a:solidFill>
                <a:latin typeface="Calibri"/>
              </a:rPr>
              <a:t>how long does it take for rogaine to show results</a:t>
            </a:r>
            <a:br/>
            <a:r>
              <a:rPr b="false" i="false" strike="noStrike" sz="1200" u="none">
                <a:solidFill>
                  <a:srgbClr val="FFFFFF"/>
                </a:solidFill>
                <a:latin typeface="Calibri"/>
              </a:rPr>
              <a:t>rogaine hair regrowth treatment reviews</a:t>
            </a:r>
            <a:br/>
            <a:r>
              <a:rPr b="false" i="false" strike="noStrike" sz="1200" u="none">
                <a:solidFill>
                  <a:srgbClr val="FFFFFF"/>
                </a:solidFill>
                <a:latin typeface="Calibri"/>
              </a:rPr>
              <a:t>Klindamicin atau dalacin terkenal sebagai antibiotik untuk jerawat</a:t>
            </a:r>
            <a:br/>
            <a:r>
              <a:rPr b="false" i="false" strike="noStrike" sz="1200" u="none">
                <a:solidFill>
                  <a:srgbClr val="FFFFFF"/>
                </a:solidFill>
                <a:latin typeface="Calibri"/>
              </a:rPr>
              <a:t>is there a generic rogaine foam</a:t>
            </a:r>
            <a:br/>
            <a:r>
              <a:rPr b="false" i="false" strike="noStrike" sz="1200" u="none">
                <a:solidFill>
                  <a:srgbClr val="FFFFFF"/>
                </a:solidFill>
                <a:latin typeface="Calibri"/>
              </a:rPr>
              <a:t>where can i buy rogaine foam in edmonton</a:t>
            </a:r>
            <a:br/>
            <a:r>
              <a:rPr b="false" i="false" strike="noStrike" sz="1200" u="none">
                <a:solidFill>
                  <a:srgbClr val="FFFFFF"/>
                </a:solidFill>
                <a:latin typeface="Calibri"/>
              </a:rPr>
              <a:t>cheap rogaine foam online</a:t>
            </a:r>
            <a:br/>
            <a:r>
              <a:rPr b="false" i="false" strike="noStrike" sz="1200" u="none">
                <a:solidFill>
                  <a:srgbClr val="FFFFFF"/>
                </a:solidFill>
                <a:latin typeface="Calibri"/>
              </a:rPr>
              <a:t>discount rogaine extra strength</a:t>
            </a:r>
            <a:br/>
            <a:r>
              <a:rPr b="false" i="false" strike="noStrike" sz="1200" u="none">
                <a:solidFill>
                  <a:srgbClr val="FFFFFF"/>
                </a:solidFill>
                <a:latin typeface="Calibri"/>
              </a:rPr>
              <a:t>rogaine generic minoxidil lotions shampoos</a:t>
            </a:r>
            <a:br/>
            <a:r>
              <a:rPr b="false" i="false" strike="noStrike" sz="1200" u="none">
                <a:solidFill>
                  <a:srgbClr val="FFFFFF"/>
                </a:solidFill>
                <a:latin typeface="Calibri"/>
              </a:rPr>
              <a:t>Even with coupon, rebate and discount, the price you pay for Differin is still a few times than adapalene generic</a:t>
            </a:r>
            <a:br/>
            <a:r>
              <a:rPr b="false" i="false" strike="noStrike" sz="1200" u="none">
                <a:solidFill>
                  <a:srgbClr val="FFFFFF"/>
                </a:solidFill>
                <a:latin typeface="Calibri"/>
              </a:rPr>
              <a:t>rogaine better than generic minoxidil</a:t>
            </a:r>
            <a:br/>
            <a:r>
              <a:rPr b="false" i="false" strike="noStrike" sz="1200" u="none">
                <a:solidFill>
                  <a:srgbClr val="FFFFFF"/>
                </a:solidFill>
                <a:latin typeface="Calibri"/>
              </a:rPr>
              <a:t>rogaine coupon printable 2011</a:t>
            </a:r>
            <a:br/>
            <a:r>
              <a:rPr b="false" i="false" strike="noStrike" sz="1200" u="none">
                <a:solidFill>
                  <a:srgbClr val="FFFFFF"/>
                </a:solidFill>
                <a:latin typeface="Calibri"/>
              </a:rPr>
              <a:t>rogaine foam compare prices</a:t>
            </a:r>
            <a:br/>
            <a:r>
              <a:rPr b="false" i="false" strike="noStrike" sz="1200" u="none">
                <a:solidFill>
                  <a:srgbClr val="FFFFFF"/>
                </a:solidFill>
                <a:latin typeface="Calibri"/>
              </a:rPr>
              <a:t>Indomethacin given concomitantly with digoxin has been reported to increase the serum concentration and prolong the half-life of digoxin</a:t>
            </a:r>
            <a:br/>
            <a:r>
              <a:rPr b="false" i="false" strike="noStrike" sz="1200" u="none">
                <a:solidFill>
                  <a:srgbClr val="FFFFFF"/>
                </a:solidFill>
                <a:latin typeface="Calibri"/>
              </a:rPr>
              <a:t>cheapest place get rogaine</a:t>
            </a:r>
            <a:br/>
            <a:r>
              <a:rPr b="false" i="false" strike="noStrike" sz="1200" u="none">
                <a:solidFill>
                  <a:srgbClr val="FFFFFF"/>
                </a:solidFill>
                <a:latin typeface="Calibri"/>
              </a:rPr>
              <a:t>rogaine online shopping india</a:t>
            </a:r>
            <a:br/>
            <a:r>
              <a:rPr b="false" i="false" strike="noStrike" sz="1200" u="none">
                <a:solidFill>
                  <a:srgbClr val="FFFFFF"/>
                </a:solidFill>
                <a:latin typeface="Calibri"/>
              </a:rPr>
              <a:t>Compruebe con su mco regularmente la evoluciel trastorno que motiva la administracie gemfibrozilo</a:t>
            </a:r>
            <a:b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rogaine foam reviews amazon</a:t>
            </a:r>
            <a:br/>
            <a:r>
              <a:rPr b="false" i="false" strike="noStrike" sz="1200" u="none">
                <a:solidFill>
                  <a:srgbClr val="FFFFFF"/>
                </a:solidFill>
                <a:latin typeface="Calibri"/>
              </a:rPr>
              <a:t>Otherwise, take it as soon as you remember and then go back to taking it as you would normally.</a:t>
            </a:r>
            <a:br/>
            <a:r>
              <a:rPr b="false" i="false" strike="noStrike" sz="1200" u="none">
                <a:solidFill>
                  <a:srgbClr val="FFFFFF"/>
                </a:solidFill>
                <a:latin typeface="Calibri"/>
              </a:rPr>
              <a:t>can u purchase rogaine</a:t>
            </a:r>
            <a:br/>
            <a:r>
              <a:rPr b="false" i="false" strike="noStrike" sz="1200" u="none">
                <a:solidFill>
                  <a:srgbClr val="FFFFFF"/>
                </a:solidFill>
                <a:latin typeface="Calibri"/>
              </a:rPr>
              <a:t>Please remember that I&amp;rsquo;m just a gal who reads a lot and spends way too much time in her kitchen</a:t>
            </a:r>
            <a:br/>
            <a:r>
              <a:rPr b="false" i="false" strike="noStrike" sz="1200" u="none">
                <a:solidFill>
                  <a:srgbClr val="FFFFFF"/>
                </a:solidFill>
                <a:latin typeface="Calibri"/>
              </a:rPr>
              <a:t>rogaine for hair length</a:t>
            </a:r>
            <a:br/>
            <a:r>
              <a:rPr b="false" i="false" strike="noStrike" sz="1200" u="none">
                <a:solidFill>
                  <a:srgbClr val="FFFFFF"/>
                </a:solidFill>
                <a:latin typeface="Calibri"/>
              </a:rPr>
              <a:t>by Janssen(R), Division of Ortho-McNeil-Janssen Pharmaceuticals, Inc</a:t>
            </a:r>
            <a:br/>
            <a:r>
              <a:rPr b="false" i="false" strike="noStrike" sz="1200" u="none">
                <a:solidFill>
                  <a:srgbClr val="FFFFFF"/>
                </a:solidFill>
                <a:latin typeface="Calibri"/>
              </a:rPr>
              <a:t>rogaine use on front of scalp</a:t>
            </a:r>
            <a:br/>
            <a:r>
              <a:rPr b="false" i="false" strike="noStrike" sz="1200" u="none">
                <a:solidFill>
                  <a:srgbClr val="FFFFFF"/>
                </a:solidFill>
                <a:latin typeface="Calibri"/>
              </a:rPr>
              <a:t>rogaine for hairline loss</a:t>
            </a:r>
            <a:br/>
            <a:r>
              <a:rPr b="false" i="false" strike="noStrike" sz="1200" u="none">
                <a:solidFill>
                  <a:srgbClr val="FFFFFF"/>
                </a:solidFill>
                <a:latin typeface="Calibri"/>
              </a:rPr>
              <a:t>rogaine price</a:t>
            </a:r>
            <a:b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 ?????"/>
        <a:font script="Hang" typeface="?? ??"/>
        <a:font script="Hans" typeface="??"/>
        <a:font script="Hant" typeface="????"/>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 ?????"/>
        <a:font script="Hang" typeface="?? ??"/>
        <a:font script="Hans" typeface="??"/>
        <a:font script="Hant" typeface="????"/>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Jcob Mons</dc:creator>
  <cp:lastModifiedBy>Unknown Creator</cp:lastModifiedBy>
  <dcterms:created xsi:type="dcterms:W3CDTF">2015-12-20T01:17:06+04:00</dcterms:created>
  <dcterms:modified xsi:type="dcterms:W3CDTF">2015-12-20T01:17:06+04:00</dcterms:modified>
  <dc:title>Rogaine Rebate 2013 - Does Rogaine Really Work For Thinning Hair</dc:title>
  <dc:description>Rogaine results after 1 month, women's rogaine hair regrowth treatment, how long to see results from rogaine, rogaine extra strength 5 solution, does rogaine really work for thinning hair, rogaine for hair, rogaine or regaine foam</dc:description>
  <dc:subject>Rogaine Rebate 2013 - Does Rogaine Really Work For Thinning Hair</dc:subject>
  <cp:keywords>rogaine coupon, how to order rogaine foam in canada, price of rogaine foam at costco, buy rogaine online south africa shops, rogaine for hair thinning, non prescription medication minoxidil (rogaine), rogaine foam price india, rogaine foam 5 canada, minoxidil 5 rogaine amazon, men's rogaine 5 percent</cp:keywords>
  <cp:category/>
</cp:coreProperties>
</file>