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0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1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Rogaine Cheapest Prices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lower abdomen pain but went away</a:t>
            </a:r>
            <a:br/>
            <a:r>
              <a:rPr b="false" i="false" strike="noStrike" sz="1200" u="none">
                <a:solidFill>
                  <a:srgbClr val="FFFFFF"/>
                </a:solidFill>
                <a:latin typeface="Calibri"/>
              </a:rPr>
              <a:t>cheapest place to get rogaine foam</a:t>
            </a:r>
            <a:br/>
            <a:r>
              <a:rPr b="false" i="false" strike="noStrike" sz="1200" u="none">
                <a:solidFill>
                  <a:srgbClr val="FFFFFF"/>
                </a:solidFill>
                <a:latin typeface="Calibri"/>
              </a:rPr>
              <a:t>Unfortunately, this is a reckless misinterpretation of the mechanism, because the drug will certainly not reduce your estrogen or the problems that come along with having high estrogen</a:t>
            </a:r>
            <a:br/>
            <a:r>
              <a:rPr b="false" i="false" strike="noStrike" sz="1200" u="none">
                <a:solidFill>
                  <a:srgbClr val="FFFFFF"/>
                </a:solidFill>
                <a:latin typeface="Calibri"/>
              </a:rPr>
              <a:t>rogaine for thinning hair in front</a:t>
            </a:r>
            <a:br/>
            <a:r>
              <a:rPr b="false" i="false" strike="noStrike" sz="1200" u="none">
                <a:solidFill>
                  <a:srgbClr val="FFFFFF"/>
                </a:solidFill>
                <a:latin typeface="Calibri"/>
              </a:rPr>
              <a:t>can you get prescription rogaine</a:t>
            </a:r>
            <a:br/>
            <a:r>
              <a:rPr b="false" i="false" strike="noStrike" sz="1200" u="none">
                <a:solidFill>
                  <a:srgbClr val="FFFFFF"/>
                </a:solidFill>
                <a:latin typeface="Calibri"/>
              </a:rPr>
              <a:t>Hay diferentes tipos de penicilinas; cada una trata diferentes tipos de infecciones</a:t>
            </a:r>
            <a:br/>
            <a:r>
              <a:rPr b="false" i="false" strike="noStrike" sz="1200" u="none">
                <a:solidFill>
                  <a:srgbClr val="FFFFFF"/>
                </a:solidFill>
                <a:latin typeface="Calibri"/>
              </a:rPr>
              <a:t>rogaine online india</a:t>
            </a:r>
            <a:br/>
            <a:r>
              <a:rPr b="false" i="false" strike="noStrike" sz="1200" u="none">
                <a:solidFill>
                  <a:srgbClr val="FFFFFF"/>
                </a:solidFill>
                <a:latin typeface="Calibri"/>
              </a:rPr>
              <a:t>can i use rogaine on the front of my scalp</a:t>
            </a:r>
            <a:br/>
            <a:r>
              <a:rPr b="false" i="false" strike="noStrike" sz="1200" u="none">
                <a:solidFill>
                  <a:srgbClr val="FFFFFF"/>
                </a:solidFill>
                <a:latin typeface="Calibri"/>
              </a:rPr>
              <a:t>I had to wait til I got my period (Nov</a:t>
            </a:r>
            <a:br/>
            <a:r>
              <a:rPr b="false" i="false" strike="noStrike" sz="1200" u="none">
                <a:solidFill>
                  <a:srgbClr val="FFFFFF"/>
                </a:solidFill>
                <a:latin typeface="Calibri"/>
              </a:rPr>
              <a:t>women's rogaine hair regrowth treatment unscented</a:t>
            </a:r>
            <a:br/>
            <a:r>
              <a:rPr b="false" i="false" strike="noStrike" sz="1200" u="none">
                <a:solidFill>
                  <a:srgbClr val="FFFFFF"/>
                </a:solidFill>
                <a:latin typeface="Calibri"/>
              </a:rPr>
              <a:t>generic rogaine walmart</a:t>
            </a:r>
            <a:br/>
            <a:r>
              <a:rPr b="false" i="false" strike="noStrike" sz="1200" u="none">
                <a:solidFill>
                  <a:srgbClr val="FFFFFF"/>
                </a:solidFill>
                <a:latin typeface="Calibri"/>
              </a:rPr>
              <a:t>cheap rogaine foam australia</a:t>
            </a:r>
            <a:br/>
            <a:r>
              <a:rPr b="false" i="false" strike="noStrike" sz="1200" u="none">
                <a:solidFill>
                  <a:srgbClr val="FFFFFF"/>
                </a:solidFill>
                <a:latin typeface="Calibri"/>
              </a:rPr>
              <a:t>rogaine foam 5 walmart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Je zou dan ingredinten kunnen gebruiken die milder exfoliren, zoals niacinamide en melkzuur.</a:t>
            </a:r>
            <a:br/>
            <a:r>
              <a:rPr b="false" i="false" strike="noStrike" sz="1200" u="none">
                <a:solidFill>
                  <a:srgbClr val="FFFFFF"/>
                </a:solidFill>
                <a:latin typeface="Calibri"/>
              </a:rPr>
              <a:t>women's rogaine hair regrowth treatment review</a:t>
            </a:r>
            <a:br/>
            <a:r>
              <a:rPr b="false" i="false" strike="noStrike" sz="1200" u="none">
                <a:solidFill>
                  <a:srgbClr val="FFFFFF"/>
                </a:solidFill>
                <a:latin typeface="Calibri"/>
              </a:rPr>
              <a:t>order rogaine</a:t>
            </a:r>
            <a:br/>
            <a:r>
              <a:rPr b="false" i="false" strike="noStrike" sz="1200" u="none">
                <a:solidFill>
                  <a:srgbClr val="FFFFFF"/>
                </a:solidFill>
                <a:latin typeface="Calibri"/>
              </a:rPr>
              <a:t>rogaine 5 amazon</a:t>
            </a:r>
            <a:br/>
            <a:r>
              <a:rPr b="false" i="false" strike="noStrike" sz="1200" u="none">
                <a:solidFill>
                  <a:srgbClr val="FFFFFF"/>
                </a:solidFill>
                <a:latin typeface="Calibri"/>
              </a:rPr>
              <a:t>rogaine foam losing hair</a:t>
            </a:r>
            <a:br/>
            <a:r>
              <a:rPr b="false" i="false" strike="noStrike" sz="1200" u="none">
                <a:solidFill>
                  <a:srgbClr val="FFFFFF"/>
                </a:solidFill>
                <a:latin typeface="Calibri"/>
              </a:rPr>
              <a:t>rogaine rebates 2015</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priceline pharmacy rogaine</a:t>
            </a:r>
            <a:br/>
            <a:r>
              <a:rPr b="false" i="false" strike="noStrike" sz="1200" u="none">
                <a:solidFill>
                  <a:srgbClr val="FFFFFF"/>
                </a:solidFill>
                <a:latin typeface="Calibri"/>
              </a:rPr>
              <a:t>where to purchase rogaine for women</a:t>
            </a:r>
            <a:br/>
            <a:r>
              <a:rPr b="false" i="false" strike="noStrike" sz="1200" u="none">
                <a:solidFill>
                  <a:srgbClr val="FFFFFF"/>
                </a:solidFill>
                <a:latin typeface="Calibri"/>
              </a:rPr>
              <a:t>rogaine foam canada availability</a:t>
            </a:r>
            <a:br/>
            <a:r>
              <a:rPr b="false" i="false" strike="noStrike" sz="1200" u="none">
                <a:solidFill>
                  <a:srgbClr val="FFFFFF"/>
                </a:solidFill>
                <a:latin typeface="Calibri"/>
              </a:rPr>
              <a:t>In US PROZAC clinical trials, 0.2%of 10,782 patients reported convulsions</a:t>
            </a:r>
            <a:br/>
            <a:r>
              <a:rPr b="false" i="false" strike="noStrike" sz="1200" u="none">
                <a:solidFill>
                  <a:srgbClr val="FFFFFF"/>
                </a:solidFill>
                <a:latin typeface="Calibri"/>
              </a:rPr>
              <a:t>how much does rogaine cost</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long hair rogaine</a:t>
            </a:r>
            <a:br/>
            <a:r>
              <a:rPr b="false" i="false" strike="noStrike" sz="1200" u="none">
                <a:solidFill>
                  <a:srgbClr val="FFFFFF"/>
                </a:solidFill>
                <a:latin typeface="Calibri"/>
              </a:rPr>
              <a:t>rogaine topical solution 5 60ml</a:t>
            </a:r>
            <a:br/>
            <a:r>
              <a:rPr b="false" i="false" strike="noStrike" sz="1200" u="none">
                <a:solidFill>
                  <a:srgbClr val="FFFFFF"/>
                </a:solidFill>
                <a:latin typeface="Calibri"/>
              </a:rPr>
              <a:t>I was taking 120 mg Cymbalta and 150 mg of Trazadone for almost 6 months (along with Valium 10 mg PRN)</a:t>
            </a:r>
            <a:br/>
            <a:r>
              <a:rPr b="false" i="false" strike="noStrike" sz="1200" u="none">
                <a:solidFill>
                  <a:srgbClr val="FFFFFF"/>
                </a:solidFill>
                <a:latin typeface="Calibri"/>
              </a:rPr>
              <a:t>rogaine rebate program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I&amp;#39;m 19 and got a pregnancy scare because I thought I was pregnant</a:t>
            </a:r>
            <a:br/>
            <a:r>
              <a:rPr b="false" i="false" strike="noStrike" sz="1200" u="none">
                <a:solidFill>
                  <a:srgbClr val="FFFFFF"/>
                </a:solidFill>
                <a:latin typeface="Calibri"/>
              </a:rPr>
              <a:t>rogaine (regaine) per uomo 5 minoxidil</a:t>
            </a:r>
            <a:br/>
            <a:r>
              <a:rPr b="false" i="false" strike="noStrike" sz="1200" u="none">
                <a:solidFill>
                  <a:srgbClr val="FFFFFF"/>
                </a:solidFill>
                <a:latin typeface="Calibri"/>
              </a:rPr>
              <a:t>buy rogaine online</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will rogaine foam grow facial hair</a:t>
            </a:r>
            <a:br/>
            <a:r>
              <a:rPr b="false" i="false" strike="noStrike" sz="1200" u="none">
                <a:solidFill>
                  <a:srgbClr val="FFFFFF"/>
                </a:solidFill>
                <a:latin typeface="Calibri"/>
              </a:rPr>
              <a:t>My OCD is bad, there's constant noise in my head from the minute I wake up till the time I go to sleep at night; repeating specific phrases or words over and over, anxious thoughts, etc</a:t>
            </a:r>
            <a:br/>
            <a:r>
              <a:rPr b="false" i="false" strike="noStrike" sz="1200" u="none">
                <a:solidFill>
                  <a:srgbClr val="FFFFFF"/>
                </a:solidFill>
                <a:latin typeface="Calibri"/>
              </a:rPr>
              <a:t>rogaine price uk</a:t>
            </a:r>
            <a:br/>
            <a:r>
              <a:rPr b="false" i="false" strike="noStrike" sz="1200" u="none">
                <a:solidFill>
                  <a:srgbClr val="FFFFFF"/>
                </a:solidFill>
                <a:latin typeface="Calibri"/>
              </a:rPr>
              <a:t>women's rogaine hair regrowth treatment unscented 1 month supply</a:t>
            </a:r>
            <a:br/>
            <a:r>
              <a:rPr b="false" i="false" strike="noStrike" sz="1200" u="none">
                <a:solidFill>
                  <a:srgbClr val="FFFFFF"/>
                </a:solidFill>
                <a:latin typeface="Calibri"/>
              </a:rPr>
              <a:t>minoxidil topical solution usp 2 rogaine</a:t>
            </a:r>
            <a:br/>
            <a:r>
              <a:rPr b="false" i="false" strike="noStrike" sz="1200" u="none">
                <a:solidFill>
                  <a:srgbClr val="FFFFFF"/>
                </a:solidFill>
                <a:latin typeface="Calibri"/>
              </a:rPr>
              <a:t>So here I am yet again trying another new med winging through all the side effects looking for the light at the end of the tunnle</a:t>
            </a:r>
            <a:br/>
            <a:r>
              <a:rPr b="false" i="false" strike="noStrike" sz="1200" u="none">
                <a:solidFill>
                  <a:srgbClr val="FFFFFF"/>
                </a:solidFill>
                <a:latin typeface="Calibri"/>
              </a:rPr>
              <a:t>rogaine foam versus generic</a:t>
            </a:r>
            <a:br/>
            <a:r>
              <a:rPr b="false" i="false" strike="noStrike" sz="1200" u="none">
                <a:solidFill>
                  <a:srgbClr val="FFFFFF"/>
                </a:solidFill>
                <a:latin typeface="Calibri"/>
              </a:rPr>
              <a:t>rogaine hair products reviews</a:t>
            </a:r>
            <a:br/>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cheapest rogaine foam uk</a:t>
            </a:r>
            <a:br/>
            <a:r>
              <a:rPr b="false" i="false" strike="noStrike" sz="1200" u="none">
                <a:solidFill>
                  <a:srgbClr val="FFFFFF"/>
                </a:solidFill>
                <a:latin typeface="Calibri"/>
              </a:rPr>
              <a:t>The fractional excretion of sodium should be determined</a:t>
            </a:r>
            <a:br/>
            <a:r>
              <a:rPr b="false" i="false" strike="noStrike" sz="1200" u="none">
                <a:solidFill>
                  <a:srgbClr val="FFFFFF"/>
                </a:solidFill>
                <a:latin typeface="Calibri"/>
              </a:rPr>
              <a:t>no cost rogaine foam</a:t>
            </a:r>
            <a:br/>
            <a:r>
              <a:rPr b="false" i="false" strike="noStrike" sz="1200" u="none">
                <a:solidFill>
                  <a:srgbClr val="FFFFFF"/>
                </a:solidFill>
                <a:latin typeface="Calibri"/>
              </a:rPr>
              <a:t>rogaine for frontal hair thinning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buy rogaine for men</a:t>
            </a:r>
            <a:br/>
            <a:r>
              <a:rPr b="false" i="false" strike="noStrike" sz="1200" u="none">
                <a:solidFill>
                  <a:srgbClr val="FFFFFF"/>
                </a:solidFill>
                <a:latin typeface="Calibri"/>
              </a:rPr>
              <a:t>To prevent infections, clean the nebulizer and mouthpiece/face mask according to the manufacturer's directions.</a:t>
            </a:r>
            <a:br/>
            <a:r>
              <a:rPr b="false" i="false" strike="noStrike" sz="1200" u="none">
                <a:solidFill>
                  <a:srgbClr val="FFFFFF"/>
                </a:solidFill>
                <a:latin typeface="Calibri"/>
              </a:rPr>
              <a:t>men's rogaine foam review</a:t>
            </a:r>
            <a:br/>
            <a:r>
              <a:rPr b="false" i="false" strike="noStrike" sz="1200" u="none">
                <a:solidFill>
                  <a:srgbClr val="FFFFFF"/>
                </a:solidFill>
                <a:latin typeface="Calibri"/>
              </a:rPr>
              <a:t>rogaine (regaine) women's minoxidil</a:t>
            </a:r>
            <a:br/>
            <a:r>
              <a:rPr b="false" i="false" strike="noStrike" sz="1200" u="none">
                <a:solidFill>
                  <a:srgbClr val="FFFFFF"/>
                </a:solidFill>
                <a:latin typeface="Calibri"/>
              </a:rPr>
              <a:t>what is the best way to apply rogaine foam</a:t>
            </a:r>
            <a:br/>
            <a:r>
              <a:rPr b="false" i="false" strike="noStrike" sz="1200" u="none">
                <a:solidFill>
                  <a:srgbClr val="FFFFFF"/>
                </a:solidFill>
                <a:latin typeface="Calibri"/>
              </a:rPr>
              <a:t>rogaine results for black men</a:t>
            </a:r>
            <a:br/>
            <a:r>
              <a:rPr b="false" i="false" strike="noStrike" sz="1200" u="none">
                <a:solidFill>
                  <a:srgbClr val="FFFFFF"/>
                </a:solidFill>
                <a:latin typeface="Calibri"/>
              </a:rPr>
              <a:t>long hair rogaine foam</a:t>
            </a:r>
            <a:br/>
            <a:r>
              <a:rPr b="false" i="false" strike="noStrike" sz="1200" u="none">
                <a:solidFill>
                  <a:srgbClr val="FFFFFF"/>
                </a:solidFill>
                <a:latin typeface="Calibri"/>
              </a:rPr>
              <a:t>buy generic rogaine for women</a:t>
            </a:r>
            <a:br/>
            <a:r>
              <a:rPr b="false" i="false" strike="noStrike" sz="1200" u="none">
                <a:solidFill>
                  <a:srgbClr val="FFFFFF"/>
                </a:solidFill>
                <a:latin typeface="Calibri"/>
              </a:rPr>
              <a:t>Arabic writing on the closed shop at right reads:"Aleppo."(AP Photo/Hussein Malla)</a:t>
            </a:r>
            <a:br/>
            <a:r>
              <a:rPr b="false" i="false" strike="noStrike" sz="1200" u="none">
                <a:solidFill>
                  <a:srgbClr val="FFFFFF"/>
                </a:solidFill>
                <a:latin typeface="Calibri"/>
              </a:rPr>
              <a:t>does rogaine work for diffuse hair loss</a:t>
            </a:r>
            <a:br/>
            <a:r>
              <a:rPr b="false" i="false" strike="noStrike" sz="1200" u="none">
                <a:solidFill>
                  <a:srgbClr val="FFFFFF"/>
                </a:solidFill>
                <a:latin typeface="Calibri"/>
              </a:rPr>
              <a:t>rogaine bundles</a:t>
            </a:r>
            <a:br/>
            <a:r>
              <a:rPr b="false" i="false" strike="noStrike" sz="1200" u="none">
                <a:solidFill>
                  <a:srgbClr val="FFFFFF"/>
                </a:solidFill>
                <a:latin typeface="Calibri"/>
              </a:rPr>
              <a:t>She therefore asked for her records and left the office.</a:t>
            </a:r>
            <a:br/>
            <a:r>
              <a:rPr b="false" i="false" strike="noStrike" sz="1200" u="none">
                <a:solidFill>
                  <a:srgbClr val="FFFFFF"/>
                </a:solidFill>
                <a:latin typeface="Calibri"/>
              </a:rPr>
              <a:t>why is rogaine foam not available in canada</a:t>
            </a:r>
            <a:br/>
            <a:r>
              <a:rPr b="false" i="false" strike="noStrike" sz="1200" u="none">
                <a:solidFill>
                  <a:srgbClr val="FFFFFF"/>
                </a:solidFill>
                <a:latin typeface="Calibri"/>
              </a:rPr>
              <a:t>So I did some research &amp;mdash; read book upon book so I educated myself on what my body was going thru &amp;mdash; and came across a doctor in my area (he was referenced in Dr</a:t>
            </a:r>
            <a:br/>
            <a:r>
              <a:rPr b="false" i="false" strike="noStrike" sz="1200" u="none">
                <a:solidFill>
                  <a:srgbClr val="FFFFFF"/>
                </a:solidFill>
                <a:latin typeface="Calibri"/>
              </a:rPr>
              <a:t>cheap rogaine coupon</a:t>
            </a:r>
            <a:br/>
            <a:r>
              <a:rPr b="false" i="false" strike="noStrike" sz="1200" u="none">
                <a:solidFill>
                  <a:srgbClr val="FFFFFF"/>
                </a:solidFill>
                <a:latin typeface="Calibri"/>
              </a:rPr>
              <a:t>rogaine discount code 10$ off</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apply rogaine foam</a:t>
            </a:r>
            <a:br/>
            <a:r>
              <a:rPr b="false" i="false" strike="noStrike" sz="1200" u="none">
                <a:solidFill>
                  <a:srgbClr val="FFFFFF"/>
                </a:solidFill>
                <a:latin typeface="Calibri"/>
              </a:rPr>
              <a:t>buy rogaine online india</a:t>
            </a:r>
            <a:br/>
            <a:r>
              <a:rPr b="false" i="false" strike="noStrike" sz="1200" u="none">
                <a:solidFill>
                  <a:srgbClr val="FFFFFF"/>
                </a:solidFill>
                <a:latin typeface="Calibri"/>
              </a:rPr>
              <a:t>buy rogaine online in canada</a:t>
            </a:r>
            <a:br/>
            <a:r>
              <a:rPr b="false" i="false" strike="noStrike" sz="1200" u="none">
                <a:solidFill>
                  <a:srgbClr val="FFFFFF"/>
                </a:solidFill>
                <a:latin typeface="Calibri"/>
              </a:rPr>
              <a:t>women's rogaine results</a:t>
            </a:r>
            <a:br/>
            <a:r>
              <a:rPr b="false" i="false" strike="noStrike" sz="1200" u="none">
                <a:solidFill>
                  <a:srgbClr val="FFFFFF"/>
                </a:solidFill>
                <a:latin typeface="Calibri"/>
              </a:rPr>
              <a:t>rogaine price walgreens</a:t>
            </a:r>
            <a:br/>
            <a:r>
              <a:rPr b="false" i="false" strike="noStrike" sz="1200" u="none">
                <a:solidFill>
                  <a:srgbClr val="FFFFFF"/>
                </a:solidFill>
                <a:latin typeface="Calibri"/>
              </a:rPr>
              <a:t>buy rogaine for women online</a:t>
            </a:r>
            <a:br/>
            <a:r>
              <a:rPr b="false" i="false" strike="noStrike" sz="1200" u="none">
                <a:solidFill>
                  <a:srgbClr val="FFFFFF"/>
                </a:solidFill>
                <a:latin typeface="Calibri"/>
              </a:rPr>
              <a:t>rogaine coupon walgreens</a:t>
            </a:r>
            <a:br/>
            <a:r>
              <a:rPr b="false" i="false" strike="noStrike" sz="1200" u="none">
                <a:solidFill>
                  <a:srgbClr val="FFFFFF"/>
                </a:solidFill>
                <a:latin typeface="Calibri"/>
              </a:rPr>
              <a:t>rogaine women long results</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generic rogaine foam for women</a:t>
            </a:r>
            <a:br/>
            <a:r>
              <a:rPr b="false" i="false" strike="noStrike" sz="1200" u="none">
                <a:solidFill>
                  <a:srgbClr val="FFFFFF"/>
                </a:solidFill>
                <a:latin typeface="Calibri"/>
              </a:rPr>
              <a:t>rogaine foam discount codes</a:t>
            </a:r>
            <a:br/>
            <a:r>
              <a:rPr b="false" i="false" strike="noStrike" sz="1200" u="none">
                <a:solidFill>
                  <a:srgbClr val="FFFFFF"/>
                </a:solidFill>
                <a:latin typeface="Calibri"/>
              </a:rPr>
              <a:t>They are not typically as severe as migraine and they do not usually have associated symptoms such as nausea or sensitivity to light, sound, or smell</a:t>
            </a:r>
            <a:br/>
            <a:r>
              <a:rPr b="false" i="false" strike="noStrike" sz="1200" u="none">
                <a:solidFill>
                  <a:srgbClr val="FFFFFF"/>
                </a:solidFill>
                <a:latin typeface="Calibri"/>
              </a:rPr>
              <a:t>rogaine foam cheapest price</a:t>
            </a:r>
            <a:br/>
            <a:r>
              <a:rPr b="false" i="false" strike="noStrike" sz="1200" u="none">
                <a:solidFill>
                  <a:srgbClr val="FFFFFF"/>
                </a:solidFill>
                <a:latin typeface="Calibri"/>
              </a:rPr>
              <a:t>rogaine results for men</a:t>
            </a:r>
            <a:br/>
            <a:r>
              <a:rPr b="false" i="false" strike="noStrike" sz="1200" u="none">
                <a:solidFill>
                  <a:srgbClr val="FFFFFF"/>
                </a:solidFill>
                <a:latin typeface="Calibri"/>
              </a:rPr>
              <a:t>rogaine foam results forum</a:t>
            </a:r>
            <a:br/>
            <a:r>
              <a:rPr b="false" i="false" strike="noStrike" sz="1200" u="none">
                <a:solidFill>
                  <a:srgbClr val="FFFFFF"/>
                </a:solidFill>
                <a:latin typeface="Calibri"/>
              </a:rPr>
              <a:t>what will happen if i use rogaine on my face</a:t>
            </a:r>
            <a:br/>
            <a:r>
              <a:rPr b="false" i="false" strike="noStrike" sz="1200" u="none">
                <a:solidFill>
                  <a:srgbClr val="FFFFFF"/>
                </a:solidFill>
                <a:latin typeface="Calibri"/>
              </a:rPr>
              <a:t>generic rogaine foam target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walmart in canada sell rogaine</a:t>
            </a:r>
            <a:br/>
            <a:r>
              <a:rPr b="false" i="false" strike="noStrike" sz="1200" u="none">
                <a:solidFill>
                  <a:srgbClr val="FFFFFF"/>
                </a:solidFill>
                <a:latin typeface="Calibri"/>
              </a:rPr>
              <a:t>rogaine canada online</a:t>
            </a:r>
            <a:br/>
            <a:r>
              <a:rPr b="false" i="false" strike="noStrike" sz="1200" u="none">
                <a:solidFill>
                  <a:srgbClr val="FFFFFF"/>
                </a:solidFill>
                <a:latin typeface="Calibri"/>
              </a:rPr>
              <a:t>Clinically tested they might also point out, the arteries constrict, a great way to maintain</a:t>
            </a:r>
            <a:br/>
            <a:r>
              <a:rPr b="false" i="false" strike="noStrike" sz="1200" u="none">
                <a:solidFill>
                  <a:srgbClr val="FFFFFF"/>
                </a:solidFill>
                <a:latin typeface="Calibri"/>
              </a:rPr>
              <a:t>rogaine rebate pdf</a:t>
            </a:r>
            <a:br/>
            <a:r>
              <a:rPr b="false" i="false" strike="noStrike" sz="1200" u="none">
                <a:solidFill>
                  <a:srgbClr val="FFFFFF"/>
                </a:solidFill>
                <a:latin typeface="Calibri"/>
              </a:rPr>
              <a:t>The Committee recommended that Telmisartan Teva be given marketing authorisation.</a:t>
            </a:r>
            <a:br/>
            <a:r>
              <a:rPr b="false" i="false" strike="noStrike" sz="1200" u="none">
                <a:solidFill>
                  <a:srgbClr val="FFFFFF"/>
                </a:solidFill>
                <a:latin typeface="Calibri"/>
              </a:rPr>
              <a:t>price of rogaine in canada</a:t>
            </a:r>
            <a:br/>
            <a:r>
              <a:rPr b="false" i="false" strike="noStrike" sz="1200" u="none">
                <a:solidFill>
                  <a:srgbClr val="FFFFFF"/>
                </a:solidFill>
                <a:latin typeface="Calibri"/>
              </a:rPr>
              <a:t>price rogaine pakistan</a:t>
            </a:r>
            <a:br/>
            <a:r>
              <a:rPr b="false" i="false" strike="noStrike" sz="1200" u="none">
                <a:solidFill>
                  <a:srgbClr val="FFFFFF"/>
                </a:solidFill>
                <a:latin typeface="Calibri"/>
              </a:rPr>
              <a:t>women's rogaine hair regrowth treatment unscented 3 month supply</a:t>
            </a:r>
            <a:br/>
            <a:r>
              <a:rPr b="false" i="false" strike="noStrike" sz="1200" u="none">
                <a:solidFill>
                  <a:srgbClr val="FFFFFF"/>
                </a:solidFill>
                <a:latin typeface="Calibri"/>
              </a:rPr>
              <a:t>This really sucks because I am starting to feel better on this medication - I just wasn't having enough good days on 50 mg</a:t>
            </a:r>
            <a:br/>
            <a:r>
              <a:rPr b="false" i="false" strike="noStrike" sz="1200" u="none">
                <a:solidFill>
                  <a:srgbClr val="FFFFFF"/>
                </a:solidFill>
                <a:latin typeface="Calibri"/>
              </a:rPr>
              <a:t>precio rogaine costa rica</a:t>
            </a:r>
            <a:br/>
            <a:r>
              <a:rPr b="false" i="false" strike="noStrike" sz="1200" u="none">
                <a:solidFill>
                  <a:srgbClr val="FFFFFF"/>
                </a:solidFill>
                <a:latin typeface="Calibri"/>
              </a:rPr>
              <a:t>men's rogaine extra strength hair regrowth treatment reviews</a:t>
            </a:r>
            <a:br/>
            <a:r>
              <a:rPr b="false" i="false" strike="noStrike" sz="1200" u="none">
                <a:solidFill>
                  <a:srgbClr val="FFFFFF"/>
                </a:solidFill>
                <a:latin typeface="Calibri"/>
              </a:rPr>
              <a:t>rogaine foam canada customs</a:t>
            </a:r>
            <a:br/>
            <a:r>
              <a:rPr b="false" i="false" strike="noStrike" sz="1200" u="none">
                <a:solidFill>
                  <a:srgbClr val="FFFFFF"/>
                </a:solidFill>
                <a:latin typeface="Calibri"/>
              </a:rPr>
              <a:t>We have "no idea whether these findings may apply to other races, cultures, or ethnicities." credit blog After posting a picture of the receipt to Facebook Sept</a:t>
            </a:r>
            <a:br/>
            <a:r>
              <a:rPr b="false" i="false" strike="noStrike" sz="1200" u="none">
                <a:solidFill>
                  <a:srgbClr val="FFFFFF"/>
                </a:solidFill>
                <a:latin typeface="Calibri"/>
              </a:rPr>
              <a:t>rogaine foam online india</a:t>
            </a:r>
            <a:br/>
            <a:r>
              <a:rPr b="false" i="false" strike="noStrike" sz="1200" u="none">
                <a:solidFill>
                  <a:srgbClr val="FFFFFF"/>
                </a:solidFill>
                <a:latin typeface="Calibri"/>
              </a:rPr>
              <a:t>will rogaine make you grow facial hair</a:t>
            </a:r>
            <a:br/>
            <a:r>
              <a:rPr b="false" i="false" strike="noStrike" sz="1200" u="none">
                <a:solidFill>
                  <a:srgbClr val="FFFFFF"/>
                </a:solidFill>
                <a:latin typeface="Calibri"/>
              </a:rPr>
              <a:t>frontal thinning hair rogaine</a:t>
            </a:r>
            <a:br/>
            <a:r>
              <a:rPr b="false" i="false" strike="noStrike" sz="1200" u="none">
                <a:solidFill>
                  <a:srgbClr val="FFFFFF"/>
                </a:solidFill>
                <a:latin typeface="Calibri"/>
              </a:rPr>
              <a:t>rogaine discount code free shipping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rogaine foam canada</a:t>
            </a:r>
            <a:br/>
            <a:r>
              <a:rPr b="false" i="false" strike="noStrike" sz="1200" u="none">
                <a:solidFill>
                  <a:srgbClr val="FFFFFF"/>
                </a:solidFill>
                <a:latin typeface="Calibri"/>
              </a:rPr>
              <a:t>Thrush generic cipro ciprofloxacin viagra uk cost pill nexium</a:t>
            </a:r>
            <a:br/>
            <a:r>
              <a:rPr b="false" i="false" strike="noStrike" sz="1200" u="none">
                <a:solidFill>
                  <a:srgbClr val="FFFFFF"/>
                </a:solidFill>
                <a:latin typeface="Calibri"/>
              </a:rPr>
              <a:t>rogaine in canada where to buy</a:t>
            </a:r>
            <a:br/>
            <a:r>
              <a:rPr b="false" i="false" strike="noStrike" sz="1200" u="none">
                <a:solidFill>
                  <a:srgbClr val="FFFFFF"/>
                </a:solidFill>
                <a:latin typeface="Calibri"/>
              </a:rPr>
              <a:t>rogaine 5 costa rica</a:t>
            </a:r>
            <a:br/>
            <a:r>
              <a:rPr b="false" i="false" strike="noStrike" sz="1200" u="none">
                <a:solidFill>
                  <a:srgbClr val="FFFFFF"/>
                </a:solidFill>
                <a:latin typeface="Calibri"/>
              </a:rPr>
              <a:t>if 28 of the 279 lost hair, then if 1 million take it about 99 thousand will still lose hair</a:t>
            </a:r>
            <a:br/>
            <a:r>
              <a:rPr b="false" i="false" strike="noStrike" sz="1200" u="none">
                <a:solidFill>
                  <a:srgbClr val="FFFFFF"/>
                </a:solidFill>
                <a:latin typeface="Calibri"/>
              </a:rPr>
              <a:t>rogaine foam canada</a:t>
            </a:r>
            <a:br/>
            <a:r>
              <a:rPr b="false" i="false" strike="noStrike" sz="1200" u="none">
                <a:solidFill>
                  <a:srgbClr val="FFFFFF"/>
                </a:solidFill>
                <a:latin typeface="Calibri"/>
              </a:rPr>
              <a:t>order rogaine foam online</a:t>
            </a:r>
            <a:br/>
            <a:r>
              <a:rPr b="false" i="false" strike="noStrike" sz="1200" u="none">
                <a:solidFill>
                  <a:srgbClr val="FFFFFF"/>
                </a:solidFill>
                <a:latin typeface="Calibri"/>
              </a:rPr>
              <a:t>rogaine foam canada buy</a:t>
            </a:r>
            <a:br/>
            <a:r>
              <a:rPr b="false" i="false" strike="noStrike" sz="1200" u="none">
                <a:solidFill>
                  <a:srgbClr val="FFFFFF"/>
                </a:solidFill>
                <a:latin typeface="Calibri"/>
              </a:rPr>
              <a:t>So needless to say, I will not be studying this picture further or downloading it</a:t>
            </a:r>
            <a:br/>
            <a:r>
              <a:rPr b="false" i="false" strike="noStrike" sz="1200" u="none">
                <a:solidFill>
                  <a:srgbClr val="FFFFFF"/>
                </a:solidFill>
                <a:latin typeface="Calibri"/>
              </a:rPr>
              <a:t>rogaine cost in india</a:t>
            </a:r>
            <a:br/>
            <a:r>
              <a:rPr b="false" i="false" strike="noStrike" sz="1200" u="none">
                <a:solidFill>
                  <a:srgbClr val="FFFFFF"/>
                </a:solidFill>
                <a:latin typeface="Calibri"/>
              </a:rPr>
              <a:t>rogaine minoxidil topical solution 5</a:t>
            </a:r>
            <a:br/>
            <a:r>
              <a:rPr b="false" i="false" strike="noStrike" sz="1200" u="none">
                <a:solidFill>
                  <a:srgbClr val="FFFFFF"/>
                </a:solidFill>
                <a:latin typeface="Calibri"/>
              </a:rPr>
              <a:t>rogaine which is called minoxidil topical solution 5</a:t>
            </a:r>
            <a:br/>
            <a:r>
              <a:rPr b="false" i="false" strike="noStrike" sz="1200" u="none">
                <a:solidFill>
                  <a:srgbClr val="FFFFFF"/>
                </a:solidFill>
                <a:latin typeface="Calibri"/>
              </a:rPr>
              <a:t>rogaine price comparison uk</a:t>
            </a:r>
            <a:br/>
            <a:r>
              <a:rPr b="false" i="false" strike="noStrike" sz="1200" u="none">
                <a:solidFill>
                  <a:srgbClr val="FFFFFF"/>
                </a:solidFill>
                <a:latin typeface="Calibri"/>
              </a:rPr>
              <a:t>rogaine foam to grow facial hair</a:t>
            </a:r>
            <a:br/>
            <a:r>
              <a:rPr b="false" i="false" strike="noStrike" sz="1200" u="none">
                <a:solidFill>
                  <a:srgbClr val="FFFFFF"/>
                </a:solidFill>
                <a:latin typeface="Calibri"/>
              </a:rPr>
              <a:t>cheapest place to buy rogaine</a:t>
            </a:r>
            <a:br/>
            <a:r>
              <a:rPr b="false" i="false" strike="noStrike" sz="1200" u="none">
                <a:solidFill>
                  <a:srgbClr val="FFFFFF"/>
                </a:solidFill>
                <a:latin typeface="Calibri"/>
              </a:rPr>
              <a:t>In patients with diabetes, PROZAC may alter glycemiccontrol</a:t>
            </a:r>
            <a:br/>
            <a:r>
              <a:rPr b="false" i="false" strike="noStrike" sz="1200" u="none">
                <a:solidFill>
                  <a:srgbClr val="FFFFFF"/>
                </a:solidFill>
                <a:latin typeface="Calibri"/>
              </a:rPr>
              <a:t>where can i buy rogaine in canada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rogaine price india</a:t>
            </a:r>
            <a:br/>
            <a:r>
              <a:rPr b="false" i="false" strike="noStrike" sz="1200" u="none">
                <a:solidFill>
                  <a:srgbClr val="FFFFFF"/>
                </a:solidFill>
                <a:latin typeface="Calibri"/>
              </a:rPr>
              <a:t>does rogaine require a prescription</a:t>
            </a:r>
            <a:br/>
            <a:r>
              <a:rPr b="false" i="false" strike="noStrike" sz="1200" u="none">
                <a:solidFill>
                  <a:srgbClr val="FFFFFF"/>
                </a:solidFill>
                <a:latin typeface="Calibri"/>
              </a:rPr>
              <a:t>rogaine foam cheap uk</a:t>
            </a:r>
            <a:br/>
            <a:r>
              <a:rPr b="false" i="false" strike="noStrike" sz="1200" u="none">
                <a:solidFill>
                  <a:srgbClr val="FFFFFF"/>
                </a:solidFill>
                <a:latin typeface="Calibri"/>
              </a:rPr>
              <a:t>where to buy rogaine in canada</a:t>
            </a:r>
            <a:br/>
            <a:r>
              <a:rPr b="false" i="false" strike="noStrike" sz="1200" u="none">
                <a:solidFill>
                  <a:srgbClr val="FFFFFF"/>
                </a:solidFill>
                <a:latin typeface="Calibri"/>
              </a:rPr>
              <a:t>does rogaine foam work for facial hair</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does putting rogaine on your face make you grow facial hair</a:t>
            </a:r>
            <a:br/>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does rogaine help frontal hair loss</a:t>
            </a:r>
            <a:br/>
            <a:r>
              <a:rPr b="false" i="false" strike="noStrike" sz="1200" u="none">
                <a:solidFill>
                  <a:srgbClr val="FFFFFF"/>
                </a:solidFill>
                <a:latin typeface="Calibri"/>
              </a:rPr>
              <a:t>rogaine hair loss treatment review</a:t>
            </a:r>
            <a:br/>
            <a:r>
              <a:rPr b="false" i="false" strike="noStrike" sz="1200" u="none">
                <a:solidFill>
                  <a:srgbClr val="FFFFFF"/>
                </a:solidFill>
                <a:latin typeface="Calibri"/>
              </a:rPr>
              <a:t>(Examples of other disorders in this group include psoriatic arthritis, ankylosing spondylitis, and the kind of arthritis that sometimes accompanies inflammatory bowel disease.)</a:t>
            </a:r>
            <a:br/>
            <a:r>
              <a:rPr b="false" i="false" strike="noStrike" sz="1200" u="none">
                <a:solidFill>
                  <a:srgbClr val="FFFFFF"/>
                </a:solidFill>
                <a:latin typeface="Calibri"/>
              </a:rPr>
              <a:t>is rogaine foam sold in canada</a:t>
            </a:r>
            <a:br/>
            <a:r>
              <a:rPr b="false" i="false" strike="noStrike" sz="1200" u="none">
                <a:solidFill>
                  <a:srgbClr val="FFFFFF"/>
                </a:solidFill>
                <a:latin typeface="Calibri"/>
              </a:rPr>
              <a:t>can you use rogaine forever</a:t>
            </a:r>
            <a:br/>
            <a:r>
              <a:rPr b="false" i="false" strike="noStrike" sz="1200" u="none">
                <a:solidFill>
                  <a:srgbClr val="FFFFFF"/>
                </a:solidFill>
                <a:latin typeface="Calibri"/>
              </a:rPr>
              <a:t>buy rogaine women canada</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can get prescription rogaine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rogaine over the counter in australia</a:t>
            </a:r>
            <a:br/>
            <a:r>
              <a:rPr b="false" i="false" strike="noStrike" sz="1200" u="none">
                <a:solidFill>
                  <a:srgbClr val="FFFFFF"/>
                </a:solidFill>
                <a:latin typeface="Calibri"/>
              </a:rPr>
              <a:t>where to buy rogaine foam in malaysia</a:t>
            </a:r>
            <a:br/>
            <a:r>
              <a:rPr b="false" i="false" strike="noStrike" sz="1200" u="none">
                <a:solidFill>
                  <a:srgbClr val="FFFFFF"/>
                </a:solidFill>
                <a:latin typeface="Calibri"/>
              </a:rPr>
              <a:t>rogaine 5 price in india</a:t>
            </a:r>
            <a:br/>
            <a:r>
              <a:rPr b="false" i="false" strike="noStrike" sz="1200" u="none">
                <a:solidFill>
                  <a:srgbClr val="FFFFFF"/>
                </a:solidFill>
                <a:latin typeface="Calibri"/>
              </a:rPr>
              <a:t>rogaine mg</a:t>
            </a:r>
            <a:br/>
            <a:r>
              <a:rPr b="false" i="false" strike="noStrike" sz="1200" u="none">
                <a:solidFill>
                  <a:srgbClr val="FFFFFF"/>
                </a:solidFill>
                <a:latin typeface="Calibri"/>
              </a:rPr>
              <a:t>The PREVACID dose was increased (up to 30 mg twice daily) in 24 of 66 pediatric patients after 2 or more weeks of treatment if they remained symptomatic</a:t>
            </a:r>
            <a:br/>
            <a:r>
              <a:rPr b="false" i="false" strike="noStrike" sz="1200" u="none">
                <a:solidFill>
                  <a:srgbClr val="FFFFFF"/>
                </a:solidFill>
                <a:latin typeface="Calibri"/>
              </a:rPr>
              <a:t>rogaine women discount code</a:t>
            </a:r>
            <a:br/>
            <a:r>
              <a:rPr b="false" i="false" strike="noStrike" sz="1200" u="none">
                <a:solidFill>
                  <a:srgbClr val="FFFFFF"/>
                </a:solidFill>
                <a:latin typeface="Calibri"/>
              </a:rPr>
              <a:t>bruselloz, akut ve kronik osteomiyelit, nokardiozis, aktinomietom, toksoplazmoz ve Gney Amerika blastomikozu.</a:t>
            </a:r>
            <a:br/>
            <a:r>
              <a:rPr b="false" i="false" strike="noStrike" sz="1200" u="none">
                <a:solidFill>
                  <a:srgbClr val="FFFFFF"/>
                </a:solidFill>
                <a:latin typeface="Calibri"/>
              </a:rPr>
              <a:t>ordering rogaine in canada</a:t>
            </a:r>
            <a:br/>
            <a:r>
              <a:rPr b="false" i="false" strike="noStrike" sz="1200" u="none">
                <a:solidFill>
                  <a:srgbClr val="FFFFFF"/>
                </a:solidFill>
                <a:latin typeface="Calibri"/>
              </a:rPr>
              <a:t>coupon code for rogaine</a:t>
            </a:r>
            <a:br/>
            <a:r>
              <a:rPr b="false" i="false" strike="noStrike" sz="1200" u="none">
                <a:solidFill>
                  <a:srgbClr val="FFFFFF"/>
                </a:solidFill>
                <a:latin typeface="Calibri"/>
              </a:rPr>
              <a:t>can buy rogaine canada</a:t>
            </a:r>
            <a:br/>
            <a:r>
              <a:rPr b="false" i="false" strike="noStrike" sz="1200" u="none">
                <a:solidFill>
                  <a:srgbClr val="FFFFFF"/>
                </a:solidFill>
                <a:latin typeface="Calibri"/>
              </a:rPr>
              <a:t>minoxidil rogaine</a:t>
            </a:r>
            <a:br/>
            <a:r>
              <a:rPr b="false" i="false" strike="noStrike" sz="1200" u="none">
                <a:solidFill>
                  <a:srgbClr val="FFFFFF"/>
                </a:solidFill>
                <a:latin typeface="Calibri"/>
              </a:rPr>
              <a:t>price rogaine foam</a:t>
            </a:r>
            <a:br/>
            <a:r>
              <a:rPr b="false" i="false" strike="noStrike" sz="1200" u="none">
                <a:solidFill>
                  <a:srgbClr val="FFFFFF"/>
                </a:solidFill>
                <a:latin typeface="Calibri"/>
              </a:rPr>
              <a:t>First, the area of the foot and ankle region (stocking area) is usually affected with numbness and tingling</a:t>
            </a:r>
            <a:br/>
            <a:r>
              <a:rPr b="false" i="false" strike="noStrike" sz="1200" u="none">
                <a:solidFill>
                  <a:srgbClr val="FFFFFF"/>
                </a:solidFill>
                <a:latin typeface="Calibri"/>
              </a:rPr>
              <a:t>rogaine 5 ship to canada</a:t>
            </a:r>
            <a:br/>
            <a:r>
              <a:rPr b="false" i="false" strike="noStrike" sz="1200" u="none">
                <a:solidFill>
                  <a:srgbClr val="FFFFFF"/>
                </a:solidFill>
                <a:latin typeface="Calibri"/>
              </a:rPr>
              <a:t>rogaine $20.00 rebate</a:t>
            </a:r>
            <a:br/>
            <a:r>
              <a:rPr b="false" i="false" strike="noStrike" sz="1200" u="none">
                <a:solidFill>
                  <a:srgbClr val="FFFFFF"/>
                </a:solidFill>
                <a:latin typeface="Calibri"/>
              </a:rPr>
              <a:t>Because medical abortion is not 100% effective, 24-hour availability of surgical abortion services for cases of hemorrhage because of retained products of conception is a necessity</a:t>
            </a:r>
            <a:br/>
            <a:r>
              <a:rPr b="false" i="false" strike="noStrike" sz="1200" u="none">
                <a:solidFill>
                  <a:srgbClr val="FFFFFF"/>
                </a:solidFill>
                <a:latin typeface="Calibri"/>
              </a:rPr>
              <a:t>rogaine 5 minoxidil spray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use rogaine foam for receding hairline</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buy rogaine foam online uk</a:t>
            </a:r>
            <a:br/>
            <a:r>
              <a:rPr b="false" i="false" strike="noStrike" sz="1200" u="none">
                <a:solidFill>
                  <a:srgbClr val="FFFFFF"/>
                </a:solidFill>
                <a:latin typeface="Calibri"/>
              </a:rPr>
              <a:t>buy rogaine online uk</a:t>
            </a:r>
            <a:br/>
            <a:r>
              <a:rPr b="false" i="false" strike="noStrike" sz="1200" u="none">
                <a:solidFill>
                  <a:srgbClr val="FFFFFF"/>
                </a:solidFill>
                <a:latin typeface="Calibri"/>
              </a:rPr>
              <a:t>rogaine rebate status</a:t>
            </a:r>
            <a:br/>
            <a:r>
              <a:rPr b="false" i="false" strike="noStrike" sz="1200" u="none">
                <a:solidFill>
                  <a:srgbClr val="FFFFFF"/>
                </a:solidFill>
                <a:latin typeface="Calibri"/>
              </a:rPr>
              <a:t>what happens if i use rogaine on my face</a:t>
            </a:r>
            <a:br/>
            <a:r>
              <a:rPr b="false" i="false" strike="noStrike" sz="1200" u="none">
                <a:solidFill>
                  <a:srgbClr val="FFFFFF"/>
                </a:solidFill>
                <a:latin typeface="Calibri"/>
              </a:rPr>
              <a:t>rogaine indian price</a:t>
            </a:r>
            <a:br/>
            <a:r>
              <a:rPr b="false" i="false" strike="noStrike" sz="1200" u="none">
                <a:solidFill>
                  <a:srgbClr val="FFFFFF"/>
                </a:solidFill>
                <a:latin typeface="Calibri"/>
              </a:rPr>
              <a:t>can you use rogaine on front of scalp</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rogaine 5 foam amazon</a:t>
            </a:r>
            <a:br/>
            <a:r>
              <a:rPr b="false" i="false" strike="noStrike" sz="1200" u="none">
                <a:solidFill>
                  <a:srgbClr val="FFFFFF"/>
                </a:solidFill>
                <a:latin typeface="Calibri"/>
              </a:rPr>
              <a:t>rogaine price in india</a:t>
            </a:r>
            <a:br/>
            <a:r>
              <a:rPr b="false" i="false" strike="noStrike" sz="1200" u="none">
                <a:solidFill>
                  <a:srgbClr val="FFFFFF"/>
                </a:solidFill>
                <a:latin typeface="Calibri"/>
              </a:rPr>
              <a:t>Cephalexin side effects reduction of</a:t>
            </a:r>
            <a:br/>
            <a:r>
              <a:rPr b="false" i="false" strike="noStrike" sz="1200" u="none">
                <a:solidFill>
                  <a:srgbClr val="FFFFFF"/>
                </a:solidFill>
                <a:latin typeface="Calibri"/>
              </a:rPr>
              <a:t>female rogaine</a:t>
            </a:r>
            <a:br/>
            <a:r>
              <a:rPr b="false" i="false" strike="noStrike" sz="1200" u="none">
                <a:solidFill>
                  <a:srgbClr val="FFFFFF"/>
                </a:solidFill>
                <a:latin typeface="Calibri"/>
              </a:rPr>
              <a:t>where can i buy rogaine in the philippines</a:t>
            </a:r>
            <a:br/>
            <a:r>
              <a:rPr b="false" i="false" strike="noStrike" sz="1200" u="none">
                <a:solidFill>
                  <a:srgbClr val="FFFFFF"/>
                </a:solidFill>
                <a:latin typeface="Calibri"/>
              </a:rPr>
              <a:t>can you buy rogaine over counter australia</a:t>
            </a:r>
            <a:br/>
            <a:r>
              <a:rPr b="false" i="false" strike="noStrike" sz="1200" u="none">
                <a:solidFill>
                  <a:srgbClr val="FFFFFF"/>
                </a:solidFill>
                <a:latin typeface="Calibri"/>
              </a:rPr>
              <a:t>purchase rogaine australia</a:t>
            </a:r>
            <a:br/>
            <a:r>
              <a:rPr b="false" i="false" strike="noStrike" sz="1200" u="none">
                <a:solidFill>
                  <a:srgbClr val="FFFFFF"/>
                </a:solidFill>
                <a:latin typeface="Calibri"/>
              </a:rPr>
              <a:t>rogaine used for facial hair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rogaine extra strength</a:t>
            </a:r>
            <a:br/>
            <a:r>
              <a:rPr b="false" i="false" strike="noStrike" sz="1200" u="none">
                <a:solidFill>
                  <a:srgbClr val="FFFFFF"/>
                </a:solidFill>
                <a:latin typeface="Calibri"/>
              </a:rPr>
              <a:t>buy rogaine online nz</a:t>
            </a:r>
            <a:br/>
            <a:r>
              <a:rPr b="false" i="false" strike="noStrike" sz="1200" u="none">
                <a:solidFill>
                  <a:srgbClr val="FFFFFF"/>
                </a:solidFill>
                <a:latin typeface="Calibri"/>
              </a:rPr>
              <a:t>cheap rogaine foam uk</a:t>
            </a:r>
            <a:br/>
            <a:r>
              <a:rPr b="false" i="false" strike="noStrike" sz="1200" u="none">
                <a:solidFill>
                  <a:srgbClr val="FFFFFF"/>
                </a:solidFill>
                <a:latin typeface="Calibri"/>
              </a:rPr>
              <a:t>much does rogaine cost canada</a:t>
            </a:r>
            <a:br/>
            <a:r>
              <a:rPr b="false" i="false" strike="noStrike" sz="1200" u="none">
                <a:solidFill>
                  <a:srgbClr val="FFFFFF"/>
                </a:solidFill>
                <a:latin typeface="Calibri"/>
              </a:rPr>
              <a:t>rogaine best price</a:t>
            </a:r>
            <a:br/>
            <a:r>
              <a:rPr b="false" i="false" strike="noStrike" sz="1200" u="none">
                <a:solidFill>
                  <a:srgbClr val="FFFFFF"/>
                </a:solidFill>
                <a:latin typeface="Calibri"/>
              </a:rPr>
              <a:t>does rubbing rogaine on your face help grow facial hair</a:t>
            </a:r>
            <a:br/>
            <a:r>
              <a:rPr b="false" i="false" strike="noStrike" sz="1200" u="none">
                <a:solidFill>
                  <a:srgbClr val="FFFFFF"/>
                </a:solidFill>
                <a:latin typeface="Calibri"/>
              </a:rPr>
              <a:t>female rogaine foam</a:t>
            </a:r>
            <a:br/>
            <a:r>
              <a:rPr b="false" i="false" strike="noStrike" sz="1200" u="none">
                <a:solidFill>
                  <a:srgbClr val="FFFFFF"/>
                </a:solidFill>
                <a:latin typeface="Calibri"/>
              </a:rPr>
              <a:t>women's rogaine hair regrowth treatment topical solution</a:t>
            </a:r>
            <a:br/>
            <a:r>
              <a:rPr b="false" i="false" strike="noStrike" sz="1200" u="none">
                <a:solidFill>
                  <a:srgbClr val="FFFFFF"/>
                </a:solidFill>
                <a:latin typeface="Calibri"/>
              </a:rPr>
              <a:t>Adored the pictures, i actually like the one of Gold finger -   Sunrise Avenue</a:t>
            </a:r>
            <a:br/>
            <a:r>
              <a:rPr b="false" i="false" strike="noStrike" sz="1200" u="none">
                <a:solidFill>
                  <a:srgbClr val="FFFFFF"/>
                </a:solidFill>
                <a:latin typeface="Calibri"/>
              </a:rPr>
              <a:t>rogaine hair loss review</a:t>
            </a:r>
            <a:br/>
            <a:r>
              <a:rPr b="false" i="false" strike="noStrike" sz="1200" u="none">
                <a:solidFill>
                  <a:srgbClr val="FFFFFF"/>
                </a:solidFill>
                <a:latin typeface="Calibri"/>
              </a:rPr>
              <a:t>buy rogaine foam</a:t>
            </a:r>
            <a:br/>
            <a:r>
              <a:rPr b="false" i="false" strike="noStrike" sz="1200" u="none">
                <a:solidFill>
                  <a:srgbClr val="FFFFFF"/>
                </a:solidFill>
                <a:latin typeface="Calibri"/>
              </a:rPr>
              <a:t>Soaking in a warm bath with the foreskin retracted (ifretractile and not too painful) will help with cleaning andurination may be easier in the bath</a:t>
            </a:r>
            <a:br/>
            <a:r>
              <a:rPr b="false" i="false" strike="noStrike" sz="1200" u="none">
                <a:solidFill>
                  <a:srgbClr val="FFFFFF"/>
                </a:solidFill>
                <a:latin typeface="Calibri"/>
              </a:rPr>
              <a:t>purchase rogaine foam in canada</a:t>
            </a:r>
            <a:br/>
            <a:r>
              <a:rPr b="false" i="false" strike="noStrike" sz="1200" u="none">
                <a:solidFill>
                  <a:srgbClr val="FFFFFF"/>
                </a:solidFill>
                <a:latin typeface="Calibri"/>
              </a:rPr>
              <a:t>rogaine foam coupon code</a:t>
            </a:r>
            <a:br/>
            <a:r>
              <a:rPr b="false" i="false" strike="noStrike" sz="1200" u="none">
                <a:solidFill>
                  <a:srgbClr val="FFFFFF"/>
                </a:solidFill>
                <a:latin typeface="Calibri"/>
              </a:rPr>
              <a:t>rogaine or generic minoxidil</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is it safe to use rogaine on your face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this study there were significantly fewer treatment failures in the ivermectin group at 7days (26patients [79.3%] cured with ivermectin compared with four [15.38%] in the placebo group).</a:t>
            </a:r>
            <a:br/>
            <a:r>
              <a:rPr b="false" i="false" strike="noStrike" sz="1200" u="none">
                <a:solidFill>
                  <a:srgbClr val="FFFFFF"/>
                </a:solidFill>
                <a:latin typeface="Calibri"/>
              </a:rPr>
              <a:t>rogaine results timeline</a:t>
            </a:r>
            <a:br/>
            <a:r>
              <a:rPr b="false" i="false" strike="noStrike" sz="1200" u="none">
                <a:solidFill>
                  <a:srgbClr val="FFFFFF"/>
                </a:solidFill>
                <a:latin typeface="Calibri"/>
              </a:rPr>
              <a:t>rogaine receding hairline reviews</a:t>
            </a:r>
            <a:br/>
            <a:r>
              <a:rPr b="false" i="false" strike="noStrike" sz="1200" u="none">
                <a:solidFill>
                  <a:srgbClr val="FFFFFF"/>
                </a:solidFill>
                <a:latin typeface="Calibri"/>
              </a:rPr>
              <a:t>rogaine foam in canada</a:t>
            </a:r>
            <a:br/>
            <a:r>
              <a:rPr b="false" i="false" strike="noStrike" sz="1200" u="none">
                <a:solidFill>
                  <a:srgbClr val="FFFFFF"/>
                </a:solidFill>
                <a:latin typeface="Calibri"/>
              </a:rPr>
              <a:t>can you buy rogaine foam in canada</a:t>
            </a:r>
            <a:br/>
            <a:r>
              <a:rPr b="false" i="false" strike="noStrike" sz="1200" u="none">
                <a:solidFill>
                  <a:srgbClr val="FFFFFF"/>
                </a:solidFill>
                <a:latin typeface="Calibri"/>
              </a:rPr>
              <a:t>rogaine generic versions</a:t>
            </a:r>
            <a:br/>
            <a:r>
              <a:rPr b="false" i="false" strike="noStrike" sz="1200" u="none">
                <a:solidFill>
                  <a:srgbClr val="FFFFFF"/>
                </a:solidFill>
                <a:latin typeface="Calibri"/>
              </a:rPr>
              <a:t>rogaine results pics</a:t>
            </a:r>
            <a:br/>
            <a:r>
              <a:rPr b="false" i="false" strike="noStrike" sz="1200" u="none">
                <a:solidFill>
                  <a:srgbClr val="FFFFFF"/>
                </a:solidFill>
                <a:latin typeface="Calibri"/>
              </a:rPr>
              <a:t>rogaine coupon printable 2013</a:t>
            </a:r>
            <a:br/>
            <a:r>
              <a:rPr b="false" i="false" strike="noStrike" sz="1200" u="none">
                <a:solidFill>
                  <a:srgbClr val="FFFFFF"/>
                </a:solidFill>
                <a:latin typeface="Calibri"/>
              </a:rPr>
              <a:t>rogaine 5 foam</a:t>
            </a:r>
            <a:br/>
            <a:r>
              <a:rPr b="false" i="false" strike="noStrike" sz="1200" u="none">
                <a:solidFill>
                  <a:srgbClr val="FFFFFF"/>
                </a:solidFill>
                <a:latin typeface="Calibri"/>
              </a:rPr>
              <a:t>Alendronatecan interact with other medications, vitamins, or herbs you may be taking</a:t>
            </a:r>
            <a:br/>
            <a:r>
              <a:rPr b="false" i="false" strike="noStrike" sz="1200" u="none">
                <a:solidFill>
                  <a:srgbClr val="FFFFFF"/>
                </a:solidFill>
                <a:latin typeface="Calibri"/>
              </a:rPr>
              <a:t>where to purchase rogaine foam</a:t>
            </a:r>
            <a:br/>
            <a:r>
              <a:rPr b="false" i="false" strike="noStrike" sz="1200" u="none">
                <a:solidFill>
                  <a:srgbClr val="FFFFFF"/>
                </a:solidFill>
                <a:latin typeface="Calibri"/>
              </a:rPr>
              <a:t>does rogaine work for female hair loss</a:t>
            </a:r>
            <a:br/>
            <a:r>
              <a:rPr b="false" i="false" strike="noStrike" sz="1200" u="none">
                <a:solidFill>
                  <a:srgbClr val="FFFFFF"/>
                </a:solidFill>
                <a:latin typeface="Calibri"/>
              </a:rPr>
              <a:t>However, in a study of long-term use, 264 patients were treated with BuSpar (buspirone) for 1 year without ill effect</a:t>
            </a:r>
            <a:br/>
            <a:r>
              <a:rPr b="false" i="false" strike="noStrike" sz="1200" u="none">
                <a:solidFill>
                  <a:srgbClr val="FFFFFF"/>
                </a:solidFill>
                <a:latin typeface="Calibri"/>
              </a:rPr>
              <a:t>rogaine foam price comparison</a:t>
            </a:r>
            <a:br/>
            <a:r>
              <a:rPr b="false" i="false" strike="noStrike" sz="1200" u="none">
                <a:solidFill>
                  <a:srgbClr val="FFFFFF"/>
                </a:solidFill>
                <a:latin typeface="Calibri"/>
              </a:rPr>
              <a:t>do you need a prescription for rogaine foam</a:t>
            </a:r>
            <a:br/>
            <a:r>
              <a:rPr b="false" i="false" strike="noStrike" sz="1200" u="none">
                <a:solidFill>
                  <a:srgbClr val="FFFFFF"/>
                </a:solidFill>
                <a:latin typeface="Calibri"/>
              </a:rPr>
              <a:t>But as I said already, you may be talking about years down the road</a:t>
            </a:r>
            <a:br/>
            <a:r>
              <a:rPr b="false" i="false" strike="noStrike" sz="1200" u="none">
                <a:solidFill>
                  <a:srgbClr val="FFFFFF"/>
                </a:solidFill>
                <a:latin typeface="Calibri"/>
              </a:rPr>
              <a:t>rogaine cheapest prices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5 rogaine available in canada</a:t>
            </a:r>
            <a:br/>
            <a:r>
              <a:rPr b="false" i="false" strike="noStrike" sz="1200" u="none">
                <a:solidFill>
                  <a:srgbClr val="FFFFFF"/>
                </a:solidFill>
                <a:latin typeface="Calibri"/>
              </a:rPr>
              <a:t>cheapest rogaine uk</a:t>
            </a:r>
            <a:br/>
            <a:r>
              <a:rPr b="false" i="false" strike="noStrike" sz="1200" u="none">
                <a:solidFill>
                  <a:srgbClr val="FFFFFF"/>
                </a:solidFill>
                <a:latin typeface="Calibri"/>
              </a:rPr>
              <a:t>can rogaine be used for facial hair</a:t>
            </a:r>
            <a:br/>
            <a:r>
              <a:rPr b="false" i="false" strike="noStrike" sz="1200" u="none">
                <a:solidFill>
                  <a:srgbClr val="FFFFFF"/>
                </a:solidFill>
                <a:latin typeface="Calibri"/>
              </a:rPr>
              <a:t>Windows 7 it's replacement is also good but Windows 8 is dangerous There is a publicized back door Microsoft and it's partners have put in that controls what you can run on your computer</a:t>
            </a:r>
            <a:br/>
            <a:r>
              <a:rPr b="false" i="false" strike="noStrike" sz="1200" u="none">
                <a:solidFill>
                  <a:srgbClr val="FFFFFF"/>
                </a:solidFill>
                <a:latin typeface="Calibri"/>
              </a:rPr>
              <a:t>coupons for rogaine</a:t>
            </a:r>
            <a:br/>
            <a:r>
              <a:rPr b="false" i="false" strike="noStrike" sz="1200" u="none">
                <a:solidFill>
                  <a:srgbClr val="FFFFFF"/>
                </a:solidFill>
                <a:latin typeface="Calibri"/>
              </a:rPr>
              <a:t>I have been on thyroid medicine for about 7 months</a:t>
            </a:r>
            <a:br/>
            <a:r>
              <a:rPr b="false" i="false" strike="noStrike" sz="1200" u="none">
                <a:solidFill>
                  <a:srgbClr val="FFFFFF"/>
                </a:solidFill>
                <a:latin typeface="Calibri"/>
              </a:rPr>
              <a:t>rogaine canada prescription</a:t>
            </a:r>
            <a:br/>
            <a:r>
              <a:rPr b="false" i="false" strike="noStrike" sz="1200" u="none">
                <a:solidFill>
                  <a:srgbClr val="FFFFFF"/>
                </a:solidFill>
                <a:latin typeface="Calibri"/>
              </a:rPr>
              <a:t>buy women's rogaine</a:t>
            </a:r>
            <a:br/>
            <a:r>
              <a:rPr b="false" i="false" strike="noStrike" sz="1200" u="none">
                <a:solidFill>
                  <a:srgbClr val="FFFFFF"/>
                </a:solidFill>
                <a:latin typeface="Calibri"/>
              </a:rPr>
              <a:t>Wired connectivity includes a microUSB port for charging and connecting to a computer and a microHDMI port for HD video output.</a:t>
            </a:r>
            <a:br/>
            <a:r>
              <a:rPr b="false" i="false" strike="noStrike" sz="1200" u="none">
                <a:solidFill>
                  <a:srgbClr val="FFFFFF"/>
                </a:solidFill>
                <a:latin typeface="Calibri"/>
              </a:rPr>
              <a:t>rogaine mail in rebate 2013</a:t>
            </a:r>
            <a:br/>
            <a:r>
              <a:rPr b="false" i="false" strike="noStrike" sz="1200" u="none">
                <a:solidFill>
                  <a:srgbClr val="FFFFFF"/>
                </a:solidFill>
                <a:latin typeface="Calibri"/>
              </a:rPr>
              <a:t>Milk imipramine plus desipramine levels ranged from 48 to 622 mcg/L, with little correlation to dosage</a:t>
            </a:r>
            <a:br/>
            <a:r>
              <a:rPr b="false" i="false" strike="noStrike" sz="1200" u="none">
                <a:solidFill>
                  <a:srgbClr val="FFFFFF"/>
                </a:solidFill>
                <a:latin typeface="Calibri"/>
              </a:rPr>
              <a:t>rogaine foam results hairline</a:t>
            </a:r>
            <a:br/>
            <a:r>
              <a:rPr b="false" i="false" strike="noStrike" sz="1200" u="none">
                <a:solidFill>
                  <a:srgbClr val="FFFFFF"/>
                </a:solidFill>
                <a:latin typeface="Calibri"/>
              </a:rPr>
              <a:t>cheap rogaine online</a:t>
            </a:r>
            <a:br/>
            <a:r>
              <a:rPr b="false" i="false" strike="noStrike" sz="1200" u="none">
                <a:solidFill>
                  <a:srgbClr val="FFFFFF"/>
                </a:solidFill>
                <a:latin typeface="Calibri"/>
              </a:rPr>
              <a:t>where can you buy rogaine foam</a:t>
            </a:r>
            <a:br/>
            <a:r>
              <a:rPr b="false" i="false" strike="noStrike" sz="1200" u="none">
                <a:solidFill>
                  <a:srgbClr val="FFFFFF"/>
                </a:solidFill>
                <a:latin typeface="Calibri"/>
              </a:rPr>
              <a:t>In this database, the only cause of discontinuation greater than 1%, and occurring more often on carvedilol was hypotension (1.5% on carvedilol, 0.2% on placebo).</a:t>
            </a:r>
            <a:br/>
            <a:r>
              <a:rPr b="false" i="false" strike="noStrike" sz="1200" u="none">
                <a:solidFill>
                  <a:srgbClr val="FFFFFF"/>
                </a:solidFill>
                <a:latin typeface="Calibri"/>
              </a:rPr>
              <a:t>rogaine discount code</a:t>
            </a:r>
            <a:br/>
            <a:r>
              <a:rPr b="false" i="false" strike="noStrike" sz="1200" u="none">
                <a:solidFill>
                  <a:srgbClr val="FFFFFF"/>
                </a:solidFill>
                <a:latin typeface="Calibri"/>
              </a:rPr>
              <a:t>where can i purchase rogaine for women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rogaine for women</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discount rogaine for women</a:t>
            </a:r>
            <a:br/>
            <a:r>
              <a:rPr b="false" i="false" strike="noStrike" sz="1200" u="none">
                <a:solidFill>
                  <a:srgbClr val="FFFFFF"/>
                </a:solidFill>
                <a:latin typeface="Calibri"/>
              </a:rPr>
              <a:t>buy rogaine online canada</a:t>
            </a:r>
            <a:br/>
            <a:r>
              <a:rPr b="false" i="false" strike="noStrike" sz="1200" u="none">
                <a:solidFill>
                  <a:srgbClr val="FFFFFF"/>
                </a:solidFill>
                <a:latin typeface="Calibri"/>
              </a:rPr>
              <a:t>Ross whos wife (or mother) had earlier that week, given me the evil eye</a:t>
            </a:r>
            <a:br/>
            <a:r>
              <a:rPr b="false" i="false" strike="noStrike" sz="1200" u="none">
                <a:solidFill>
                  <a:srgbClr val="FFFFFF"/>
                </a:solidFill>
                <a:latin typeface="Calibri"/>
              </a:rPr>
              <a:t>where to purchase rogaine for men</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minoxidil rogaine amazon</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rogaine hair loss foam reviews</a:t>
            </a:r>
            <a:br/>
            <a:r>
              <a:rPr b="false" i="false" strike="noStrike" sz="1200" u="none">
                <a:solidFill>
                  <a:srgbClr val="FFFFFF"/>
                </a:solidFill>
                <a:latin typeface="Calibri"/>
              </a:rPr>
              <a:t>is generic minoxidil the same as rogaine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What Is The Best Way To Apply Rogaine Foam - Rogaine Canada Prescription</dc:title>
  <dc:description>Can i use rogaine on the front of my scalp, men's rogaine extra strength hair regrowth treatment reviews, cheap rogaine foam canada, buy rogaine women canada, rogaine 5 foam, cheapest rogaine uk, buy women's rogaine</dc:description>
  <dc:subject>What Is The Best Way To Apply Rogaine Foam - Rogaine Canada Prescription</dc:subject>
  <cp:keywords>cheapest rogaine foam uk, rogaine (regaine) women's minoxidil, women's rogaine results, rogaine coupon walgreens, will rogaine make you grow facial hair, rogaine foam canada, rogaine foam cheap uk, does rogaine help frontal hair loss, where to buy rogaine foam in malaysia, rogaine coupon printable 2013</cp:keywords>
  <cp:category/>
</cp:coreProperties>
</file>