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2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2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2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2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2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2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2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3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3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3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3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3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3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36.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3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Will Rogaine Make Facial Hair Grow Faster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whether its from increased appetite or stored water (or whatever), I don&amp;#39;t like it Mr GP just says, well stop taking it, but then my symptoms come back ..</a:t>
            </a:r>
            <a:br/>
            <a:r>
              <a:rPr b="false" i="false" strike="noStrike" sz="1200" u="none">
                <a:solidFill>
                  <a:srgbClr val="FFFFFF"/>
                </a:solidFill>
                <a:latin typeface="Calibri"/>
              </a:rPr>
              <a:t>rogaine online purchase</a:t>
            </a:r>
            <a:br/>
            <a:r>
              <a:rPr b="false" i="false" strike="noStrike" sz="1200" u="none">
                <a:solidFill>
                  <a:srgbClr val="FFFFFF"/>
                </a:solidFill>
                <a:latin typeface="Calibri"/>
              </a:rPr>
              <a:t>buy cheap rogaine foam</a:t>
            </a:r>
            <a:br/>
            <a:r>
              <a:rPr b="false" i="false" strike="noStrike" sz="1200" u="none">
                <a:solidFill>
                  <a:srgbClr val="FFFFFF"/>
                </a:solidFill>
                <a:latin typeface="Calibri"/>
              </a:rPr>
              <a:t>Hoe ciprofloxacine werkt bij een beenmergontsteking, kunt u in bovenstaande tekst over Infecties met bacterin lezen.</a:t>
            </a:r>
            <a:br/>
            <a:r>
              <a:rPr b="false" i="false" strike="noStrike" sz="1200" u="none">
                <a:solidFill>
                  <a:srgbClr val="FFFFFF"/>
                </a:solidFill>
                <a:latin typeface="Calibri"/>
              </a:rPr>
              <a:t>rogaine rebate form 2015</a:t>
            </a:r>
            <a:br/>
            <a:r>
              <a:rPr b="false" i="false" strike="noStrike" sz="1200" u="none">
                <a:solidFill>
                  <a:srgbClr val="FFFFFF"/>
                </a:solidFill>
                <a:latin typeface="Calibri"/>
              </a:rPr>
              <a:t>My travel insurance then expired a month or so after this and I thought I&amp;#39;d better tell them I suffered from migraine</a:t>
            </a:r>
            <a:br/>
            <a:r>
              <a:rPr b="false" i="false" strike="noStrike" sz="1200" u="none">
                <a:solidFill>
                  <a:srgbClr val="FFFFFF"/>
                </a:solidFill>
                <a:latin typeface="Calibri"/>
              </a:rPr>
              <a:t>prescription rogaine for women</a:t>
            </a:r>
            <a:br/>
            <a:r>
              <a:rPr b="false" i="false" strike="noStrike" sz="1200" u="none">
                <a:solidFill>
                  <a:srgbClr val="FFFFFF"/>
                </a:solidFill>
                <a:latin typeface="Calibri"/>
              </a:rPr>
              <a:t>if i use rogaine on my face will i grow a beard</a:t>
            </a:r>
            <a:br/>
            <a:r>
              <a:rPr b="false" i="false" strike="noStrike" sz="1200" u="none">
                <a:solidFill>
                  <a:srgbClr val="FFFFFF"/>
                </a:solidFill>
                <a:latin typeface="Calibri"/>
              </a:rPr>
              <a:t>how to apply rogaine foam to long hair</a:t>
            </a:r>
            <a:br/>
            <a:r>
              <a:rPr b="false" i="false" strike="noStrike" sz="1200" u="none">
                <a:solidFill>
                  <a:srgbClr val="FFFFFF"/>
                </a:solidFill>
                <a:latin typeface="Calibri"/>
              </a:rPr>
              <a:t>I can now work at my computer for several hours at a time without being distracted.</a:t>
            </a:r>
            <a:br/>
            <a:r>
              <a:rPr b="false" i="false" strike="noStrike" sz="1200" u="none">
                <a:solidFill>
                  <a:srgbClr val="FFFFFF"/>
                </a:solidFill>
                <a:latin typeface="Calibri"/>
              </a:rPr>
              <a:t>rogaine (regaine) minoxidil per donne</a:t>
            </a:r>
            <a:br/>
            <a:r>
              <a:rPr b="false" i="false" strike="noStrike" sz="1200" u="none">
                <a:solidFill>
                  <a:srgbClr val="FFFFFF"/>
                </a:solidFill>
                <a:latin typeface="Calibri"/>
              </a:rPr>
              <a:t>rogaine foam/mousse (regaine) minoxidil 5 pour hommes</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rogaine foam 5 online</a:t>
            </a:r>
            <a:br/>
            <a:r>
              <a:rPr b="false" i="false" strike="noStrike" sz="1200" u="none">
                <a:solidFill>
                  <a:srgbClr val="FFFFFF"/>
                </a:solidFill>
                <a:latin typeface="Calibri"/>
              </a:rPr>
              <a:t>how long does it take to get results from rogaine</a:t>
            </a:r>
            <a:br/>
            <a:r>
              <a:rPr b="false" i="false" strike="noStrike" sz="1200" u="none">
                <a:solidFill>
                  <a:srgbClr val="FFFFFF"/>
                </a:solidFill>
                <a:latin typeface="Calibri"/>
              </a:rPr>
              <a:t>If the animals are treated and then reinfected at a later time, severe itching starts almost immediately, which indicates the itching may be due to an allergic reaction</a:t>
            </a:r>
            <a:br/>
            <a:r>
              <a:rPr b="false" i="false" strike="noStrike" sz="1200" u="none">
                <a:solidFill>
                  <a:srgbClr val="FFFFFF"/>
                </a:solidFill>
                <a:latin typeface="Calibri"/>
              </a:rPr>
              <a:t>rogaine online shopping</a:t>
            </a:r>
            <a:br/>
            <a:r>
              <a:rPr b="false" i="false" strike="noStrike" sz="1200" u="none">
                <a:solidFill>
                  <a:srgbClr val="FFFFFF"/>
                </a:solidFill>
                <a:latin typeface="Calibri"/>
              </a:rPr>
              <a:t>The following information includes only the average doses of adapalene and benzoyl peroxide</a:t>
            </a:r>
            <a:br/>
            <a:r>
              <a:rPr b="false" i="false" strike="noStrike" sz="1200" u="none">
                <a:solidFill>
                  <a:srgbClr val="FFFFFF"/>
                </a:solidFill>
                <a:latin typeface="Calibri"/>
              </a:rPr>
              <a:t>rogaine rebate 2012</a:t>
            </a:r>
            <a:br/>
            <a:r>
              <a:rPr b="false" i="false" strike="noStrike" sz="1200" u="none">
                <a:solidFill>
                  <a:srgbClr val="FFFFFF"/>
                </a:solidFill>
                <a:latin typeface="Calibri"/>
              </a:rPr>
              <a:t>rogaine foam losing more hair</a:t>
            </a:r>
            <a:br/>
            <a:r>
              <a:rPr b="false" i="false" strike="noStrike" sz="1200" u="none">
                <a:solidFill>
                  <a:srgbClr val="FFFFFF"/>
                </a:solidFill>
                <a:latin typeface="Calibri"/>
              </a:rPr>
              <a:t>rogaine 10 off printable coupon</a:t>
            </a:r>
            <a:br/>
            <a:r>
              <a:rPr b="false" i="false" strike="noStrike" sz="1200" u="none">
                <a:solidFill>
                  <a:srgbClr val="FFFFFF"/>
                </a:solidFill>
                <a:latin typeface="Calibri"/>
              </a:rPr>
              <a:t>rogaine printable coupon november 2013</a:t>
            </a:r>
            <a:br/>
            <a:r>
              <a:rPr b="false" i="false" strike="noStrike" sz="1200" u="none">
                <a:solidFill>
                  <a:srgbClr val="FFFFFF"/>
                </a:solidFill>
                <a:latin typeface="Calibri"/>
              </a:rPr>
              <a:t>Consider contacting the pharmaceutical manufacturer, a drug information service, or a compounding pharmacy.</a:t>
            </a:r>
            <a:br/>
            <a:r>
              <a:rPr b="false" i="false" strike="noStrike" sz="1200" u="none">
                <a:solidFill>
                  <a:srgbClr val="FFFFFF"/>
                </a:solidFill>
                <a:latin typeface="Calibri"/>
              </a:rPr>
              <a:t>ordering rogaine</a:t>
            </a:r>
            <a:br/>
            <a:r>
              <a:rPr b="false" i="false" strike="noStrike" sz="1200" u="none">
                <a:solidFill>
                  <a:srgbClr val="FFFFFF"/>
                </a:solidFill>
                <a:latin typeface="Calibri"/>
              </a:rPr>
              <a:t>Differin lotion, gel and cream are three forms of topical treatment available to treat wrinkles, fine lines, blackheads, hyperpigmentation, acne scars, spots, acne, acne vulgaris, pimples.</a:t>
            </a:r>
            <a:br/>
            <a:r>
              <a:rPr b="false" i="false" strike="noStrike" sz="1200" u="none">
                <a:solidFill>
                  <a:srgbClr val="FFFFFF"/>
                </a:solidFill>
                <a:latin typeface="Calibri"/>
              </a:rPr>
              <a:t>rogaine printable coupon june 2013</a:t>
            </a:r>
            <a:br/>
            <a:r>
              <a:rPr b="false" i="false" strike="noStrike" sz="1200" u="none">
                <a:solidFill>
                  <a:srgbClr val="FFFFFF"/>
                </a:solidFill>
                <a:latin typeface="Calibri"/>
              </a:rPr>
              <a:t>minoxidil topical solution usp 5 w/v rogaine</a:t>
            </a:r>
            <a:br/>
            <a:r>
              <a:rPr b="false" i="false" strike="noStrike" sz="1200" u="none">
                <a:solidFill>
                  <a:srgbClr val="FFFFFF"/>
                </a:solidFill>
                <a:latin typeface="Calibri"/>
              </a:rPr>
              <a:t>You should inform your doctor if you have any medical conditions including diabetes, depression or a family history of depression, asthma, anorexia or liver disease</a:t>
            </a:r>
            <a:br/>
            <a:r>
              <a:rPr b="false" i="false" strike="noStrike" sz="1200" u="none">
                <a:solidFill>
                  <a:srgbClr val="FFFFFF"/>
                </a:solidFill>
                <a:latin typeface="Calibri"/>
              </a:rPr>
              <a:t>order rogaine uk</a:t>
            </a:r>
            <a:br/>
            <a:r>
              <a:rPr b="false" i="false" strike="noStrike" sz="1200" u="none">
                <a:solidFill>
                  <a:srgbClr val="FFFFFF"/>
                </a:solidFill>
                <a:latin typeface="Calibri"/>
              </a:rPr>
              <a:t>how to get rogaine foam in canada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rogaine canada</a:t>
            </a:r>
            <a:br/>
            <a:r>
              <a:rPr b="false" i="false" strike="noStrike" sz="1200" u="none">
                <a:solidFill>
                  <a:srgbClr val="FFFFFF"/>
                </a:solidFill>
                <a:latin typeface="Calibri"/>
              </a:rPr>
              <a:t>how long to leave rogaine on before washing hair</a:t>
            </a:r>
            <a:br/>
            <a:r>
              <a:rPr b="false" i="false" strike="noStrike" sz="1200" u="none">
                <a:solidFill>
                  <a:srgbClr val="FFFFFF"/>
                </a:solidFill>
                <a:latin typeface="Calibri"/>
              </a:rPr>
              <a:t>can you use rogaine foam on your face</a:t>
            </a:r>
            <a:br/>
            <a:r>
              <a:rPr b="false" i="false" strike="noStrike" sz="1200" u="none">
                <a:solidFill>
                  <a:srgbClr val="FFFFFF"/>
                </a:solidFill>
                <a:latin typeface="Calibri"/>
              </a:rPr>
              <a:t>discount rogaine foam</a:t>
            </a:r>
            <a:br/>
            <a:r>
              <a:rPr b="false" i="false" strike="noStrike" sz="1200" u="none">
                <a:solidFill>
                  <a:srgbClr val="FFFFFF"/>
                </a:solidFill>
                <a:latin typeface="Calibri"/>
              </a:rPr>
              <a:t>rogaine 5 best price</a:t>
            </a:r>
            <a:br/>
            <a:r>
              <a:rPr b="false" i="false" strike="noStrike" sz="1200" u="none">
                <a:solidFill>
                  <a:srgbClr val="FFFFFF"/>
                </a:solidFill>
                <a:latin typeface="Calibri"/>
              </a:rPr>
              <a:t>rogaine foam priceline</a:t>
            </a:r>
            <a:br/>
            <a:r>
              <a:rPr b="false" i="false" strike="noStrike" sz="1200" u="none">
                <a:solidFill>
                  <a:srgbClr val="FFFFFF"/>
                </a:solidFill>
                <a:latin typeface="Calibri"/>
              </a:rPr>
              <a:t>The inactive ingredients are colloidal silicon dioxide, hypromellose, magnesium stearate, microcrystalline cellulose, polyethylene glycol, povidone, sodium starch glycolate, and titanium dioxide.</a:t>
            </a:r>
            <a:br/>
            <a:r>
              <a:rPr b="false" i="false" strike="noStrike" sz="1200" u="none">
                <a:solidFill>
                  <a:srgbClr val="FFFFFF"/>
                </a:solidFill>
                <a:latin typeface="Calibri"/>
              </a:rPr>
              <a:t>printable rogaine coupons 2013</a:t>
            </a:r>
            <a:br/>
            <a:r>
              <a:rPr b="false" i="false" strike="noStrike" sz="1200" u="none">
                <a:solidFill>
                  <a:srgbClr val="FFFFFF"/>
                </a:solidFill>
                <a:latin typeface="Calibri"/>
              </a:rPr>
              <a:t>cheapest place get rogaine foam</a:t>
            </a:r>
            <a:br/>
            <a:r>
              <a:rPr b="false" i="false" strike="noStrike" sz="1200" u="none">
                <a:solidFill>
                  <a:srgbClr val="FFFFFF"/>
                </a:solidFill>
                <a:latin typeface="Calibri"/>
              </a:rPr>
              <a:t>facial hair rogaine experiment</a:t>
            </a:r>
            <a:br/>
            <a:r>
              <a:rPr b="false" i="false" strike="noStrike" sz="1200" u="none">
                <a:solidFill>
                  <a:srgbClr val="FFFFFF"/>
                </a:solidFill>
                <a:latin typeface="Calibri"/>
              </a:rPr>
              <a:t>is rogaine safe to use during pregnancy</a:t>
            </a:r>
            <a:br/>
            <a:r>
              <a:rPr b="false" i="false" strike="noStrike" sz="1200" u="none">
                <a:solidFill>
                  <a:srgbClr val="FFFFFF"/>
                </a:solidFill>
                <a:latin typeface="Calibri"/>
              </a:rPr>
              <a:t>3) Take 1ml from &amp;ldquo;Solution A&amp;rdquo; (amount = TMP 8mg / SMX 40mg), add 9ml of sterile water, final concentration = TMP 0.8mg / SMX 4mg /ml, label this &amp;ldquo;Solution B&amp;rdquo;</a:t>
            </a:r>
            <a:br/>
            <a:r>
              <a:rPr b="false" i="false" strike="noStrike" sz="1200" u="none">
                <a:solidFill>
                  <a:srgbClr val="FFFFFF"/>
                </a:solidFill>
                <a:latin typeface="Calibri"/>
              </a:rPr>
              <a:t>coupon codes for rogaine foam</a:t>
            </a:r>
            <a:br/>
            <a:r>
              <a:rPr b="false" i="false" strike="noStrike" sz="1200" u="none">
                <a:solidFill>
                  <a:srgbClr val="FFFFFF"/>
                </a:solidFill>
                <a:latin typeface="Calibri"/>
              </a:rPr>
              <a:t>can rogaine be purchased in stores</a:t>
            </a:r>
            <a:br/>
            <a:r>
              <a:rPr b="false" i="false" strike="noStrike" sz="1200" u="none">
                <a:solidFill>
                  <a:srgbClr val="FFFFFF"/>
                </a:solidFill>
                <a:latin typeface="Calibri"/>
              </a:rPr>
              <a:t>Upon my searches through the internet I stumbled across what I think is the original to the picture above, before it was photoshopped.</a:t>
            </a:r>
            <a:br/>
            <a:r>
              <a:rPr b="false" i="false" strike="noStrike" sz="1200" u="none">
                <a:solidFill>
                  <a:srgbClr val="FFFFFF"/>
                </a:solidFill>
                <a:latin typeface="Calibri"/>
              </a:rPr>
              <a:t>where can i buy rogaine in uk</a:t>
            </a:r>
            <a:br/>
            <a:r>
              <a:rPr b="false" i="false" strike="noStrike" sz="1200" u="none">
                <a:solidFill>
                  <a:srgbClr val="FFFFFF"/>
                </a:solidFill>
                <a:latin typeface="Calibri"/>
              </a:rPr>
              <a:t>hair rogaine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minoxidil rogaine reviews</a:t>
            </a:r>
            <a:br/>
            <a:r>
              <a:rPr b="false" i="false" strike="noStrike" sz="1200" u="none">
                <a:solidFill>
                  <a:srgbClr val="FFFFFF"/>
                </a:solidFill>
                <a:latin typeface="Calibri"/>
              </a:rPr>
              <a:t>what is rogaine for hair</a:t>
            </a:r>
            <a:br/>
            <a:r>
              <a:rPr b="false" i="false" strike="noStrike" sz="1200" u="none">
                <a:solidFill>
                  <a:srgbClr val="FFFFFF"/>
                </a:solidFill>
                <a:latin typeface="Calibri"/>
              </a:rPr>
              <a:t>shoppers drug mart rogaine cost</a:t>
            </a:r>
            <a:br/>
            <a:r>
              <a:rPr b="false" i="false" strike="noStrike" sz="1200" u="none">
                <a:solidFill>
                  <a:srgbClr val="FFFFFF"/>
                </a:solidFill>
                <a:latin typeface="Calibri"/>
              </a:rPr>
              <a:t>Montserrat has relied heavily upon British and EU aid to rebuild; a new airport was inaugurated in 2005.</a:t>
            </a:r>
            <a:br/>
            <a:r>
              <a:rPr b="false" i="false" strike="noStrike" sz="1200" u="none">
                <a:solidFill>
                  <a:srgbClr val="FFFFFF"/>
                </a:solidFill>
                <a:latin typeface="Calibri"/>
              </a:rPr>
              <a:t>buy rogaine toronto canada</a:t>
            </a:r>
            <a:br/>
            <a:r>
              <a:rPr b="false" i="false" strike="noStrike" sz="1200" u="none">
                <a:solidFill>
                  <a:srgbClr val="FFFFFF"/>
                </a:solidFill>
                <a:latin typeface="Calibri"/>
              </a:rPr>
              <a:t>where can i buy women's rogaine</a:t>
            </a:r>
            <a:br/>
            <a:r>
              <a:rPr b="false" i="false" strike="noStrike" sz="1200" u="none">
                <a:solidFill>
                  <a:srgbClr val="FFFFFF"/>
                </a:solidFill>
                <a:latin typeface="Calibri"/>
              </a:rPr>
              <a:t>My useless doctor told me that there were no withdrawal side effects, so I understand you</a:t>
            </a:r>
            <a:br/>
            <a:r>
              <a:rPr b="false" i="false" strike="noStrike" sz="1200" u="none">
                <a:solidFill>
                  <a:srgbClr val="FFFFFF"/>
                </a:solidFill>
                <a:latin typeface="Calibri"/>
              </a:rPr>
              <a:t>cost rogaine per year</a:t>
            </a:r>
            <a:br/>
            <a:r>
              <a:rPr b="false" i="false" strike="noStrike" sz="1200" u="none">
                <a:solidFill>
                  <a:srgbClr val="FFFFFF"/>
                </a:solidFill>
                <a:latin typeface="Calibri"/>
              </a:rPr>
              <a:t>places to buy rogaine</a:t>
            </a:r>
            <a:br/>
            <a:r>
              <a:rPr b="false" i="false" strike="noStrike" sz="1200" u="none">
                <a:solidFill>
                  <a:srgbClr val="FFFFFF"/>
                </a:solidFill>
                <a:latin typeface="Calibri"/>
              </a:rPr>
              <a:t>cheapest place to buy rogaine foam</a:t>
            </a:r>
            <a:br/>
            <a:r>
              <a:rPr b="false" i="false" strike="noStrike" sz="1200" u="none">
                <a:solidFill>
                  <a:srgbClr val="FFFFFF"/>
                </a:solidFill>
                <a:latin typeface="Calibri"/>
              </a:rPr>
              <a:t>is rogaine effective for facial hair growth</a:t>
            </a:r>
            <a:br/>
            <a:r>
              <a:rPr b="false" i="false" strike="noStrike" sz="1200" u="none">
                <a:solidFill>
                  <a:srgbClr val="FFFFFF"/>
                </a:solidFill>
                <a:latin typeface="Calibri"/>
              </a:rPr>
              <a:t>buy rogaine online malaysia</a:t>
            </a:r>
            <a:br/>
            <a:r>
              <a:rPr b="false" i="false" strike="noStrike" sz="1200" u="none">
                <a:solidFill>
                  <a:srgbClr val="FFFFFF"/>
                </a:solidFill>
                <a:latin typeface="Calibri"/>
              </a:rPr>
              <a:t>Will I get travelling expenses? buy tramadol But there is one part of the heritage Sony&amp;rsquo;s keeping well away from the cameras, the secret of its origin story</a:t>
            </a:r>
            <a:br/>
            <a:r>
              <a:rPr b="false" i="false" strike="noStrike" sz="1200" u="none">
                <a:solidFill>
                  <a:srgbClr val="FFFFFF"/>
                </a:solidFill>
                <a:latin typeface="Calibri"/>
              </a:rPr>
              <a:t>using rogaine to grow chest hair</a:t>
            </a:r>
            <a:br/>
            <a:r>
              <a:rPr b="false" i="false" strike="noStrike" sz="1200" u="none">
                <a:solidFill>
                  <a:srgbClr val="FFFFFF"/>
                </a:solidFill>
                <a:latin typeface="Calibri"/>
              </a:rPr>
              <a:t>Doctors removed my thyroid, two parathyroid glands and a few dozen lymph nodes</a:t>
            </a:r>
            <a:br/>
            <a:r>
              <a:rPr b="false" i="false" strike="noStrike" sz="1200" u="none">
                <a:solidFill>
                  <a:srgbClr val="FFFFFF"/>
                </a:solidFill>
                <a:latin typeface="Calibri"/>
              </a:rPr>
              <a:t>women's rogaine 2 minoxidil topical solution</a:t>
            </a:r>
            <a:br/>
            <a:r>
              <a:rPr b="false" i="false" strike="noStrike" sz="1200" u="none">
                <a:solidFill>
                  <a:srgbClr val="FFFFFF"/>
                </a:solidFill>
                <a:latin typeface="Calibri"/>
              </a:rPr>
              <a:t>If I was high I wouldn't have typed all that so sorry if I offended anyone.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receding hairline 2010</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can you buy rogaine for women in canada</a:t>
            </a:r>
            <a:br/>
            <a:r>
              <a:rPr b="false" i="false" strike="noStrike" sz="1200" u="none">
                <a:solidFill>
                  <a:srgbClr val="FFFFFF"/>
                </a:solidFill>
                <a:latin typeface="Calibri"/>
              </a:rPr>
              <a:t>where to buy rogaine 5 in canada</a:t>
            </a:r>
            <a:br/>
            <a:r>
              <a:rPr b="false" i="false" strike="noStrike" sz="1200" u="none">
                <a:solidFill>
                  <a:srgbClr val="FFFFFF"/>
                </a:solidFill>
                <a:latin typeface="Calibri"/>
              </a:rPr>
              <a:t>men's rogaine review</a:t>
            </a:r>
            <a:br/>
            <a:r>
              <a:rPr b="false" i="false" strike="noStrike" sz="1200" u="none">
                <a:solidFill>
                  <a:srgbClr val="FFFFFF"/>
                </a:solidFill>
                <a:latin typeface="Calibri"/>
              </a:rPr>
              <a:t>Im so sick ofbeing tired until imerisable</a:t>
            </a:r>
            <a:br/>
            <a:r>
              <a:rPr b="false" i="false" strike="noStrike" sz="1200" u="none">
                <a:solidFill>
                  <a:srgbClr val="FFFFFF"/>
                </a:solidFill>
                <a:latin typeface="Calibri"/>
              </a:rPr>
              <a:t>cost rogaine canada</a:t>
            </a:r>
            <a:br/>
            <a:r>
              <a:rPr b="false" i="false" strike="noStrike" sz="1200" u="none">
                <a:solidFill>
                  <a:srgbClr val="FFFFFF"/>
                </a:solidFill>
                <a:latin typeface="Calibri"/>
              </a:rPr>
              <a:t>Las cpsulas de liberacin lenta se toman por lo general una vez al da en las maanas con alimentos</a:t>
            </a:r>
            <a:br/>
            <a:r>
              <a:rPr b="false" i="false" strike="noStrike" sz="1200" u="none">
                <a:solidFill>
                  <a:srgbClr val="FFFFFF"/>
                </a:solidFill>
                <a:latin typeface="Calibri"/>
              </a:rPr>
              <a:t>rogaine foam 3 months results</a:t>
            </a:r>
            <a:br/>
            <a:r>
              <a:rPr b="false" i="false" strike="noStrike" sz="1200" u="none">
                <a:solidFill>
                  <a:srgbClr val="FFFFFF"/>
                </a:solidFill>
                <a:latin typeface="Calibri"/>
              </a:rPr>
              <a:t>rogaine price in canada</a:t>
            </a:r>
            <a:br/>
            <a:r>
              <a:rPr b="false" i="false" strike="noStrike" sz="1200" u="none">
                <a:solidFill>
                  <a:srgbClr val="FFFFFF"/>
                </a:solidFill>
                <a:latin typeface="Calibri"/>
              </a:rPr>
              <a:t>free printable rogaine coupons</a:t>
            </a:r>
            <a:br/>
            <a:r>
              <a:rPr b="false" i="false" strike="noStrike" sz="1200" u="none">
                <a:solidFill>
                  <a:srgbClr val="FFFFFF"/>
                </a:solidFill>
                <a:latin typeface="Calibri"/>
              </a:rPr>
              <a:t>You&amp;rsquo;ve got company in the hair loss arena</a:t>
            </a:r>
            <a:br/>
            <a:r>
              <a:rPr b="false" i="false" strike="noStrike" sz="1200" u="none">
                <a:solidFill>
                  <a:srgbClr val="FFFFFF"/>
                </a:solidFill>
                <a:latin typeface="Calibri"/>
              </a:rPr>
              <a:t>buy women's rogaine canada</a:t>
            </a:r>
            <a:br/>
            <a:r>
              <a:rPr b="false" i="false" strike="noStrike" sz="1200" u="none">
                <a:solidFill>
                  <a:srgbClr val="FFFFFF"/>
                </a:solidFill>
                <a:latin typeface="Calibri"/>
              </a:rPr>
              <a:t>can you buy rogaine at shoppers drug mart</a:t>
            </a:r>
            <a:br/>
            <a:r>
              <a:rPr b="false" i="false" strike="noStrike" sz="1200" u="none">
                <a:solidFill>
                  <a:srgbClr val="FFFFFF"/>
                </a:solidFill>
                <a:latin typeface="Calibri"/>
              </a:rPr>
              <a:t>does rogaine foam work for receding hairline</a:t>
            </a:r>
            <a:br/>
            <a:r>
              <a:rPr b="false" i="false" strike="noStrike" sz="1200" u="none">
                <a:solidFill>
                  <a:srgbClr val="FFFFFF"/>
                </a:solidFill>
                <a:latin typeface="Calibri"/>
              </a:rPr>
              <a:t>Having this injection is the worst decision i've made</a:t>
            </a:r>
            <a:br/>
            <a:r>
              <a:rPr b="false" i="false" strike="noStrike" sz="1200" u="none">
                <a:solidFill>
                  <a:srgbClr val="FFFFFF"/>
                </a:solidFill>
                <a:latin typeface="Calibri"/>
              </a:rPr>
              <a:t>rogaine frontal hair loss results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Although his patients experience a huge surge in libido, their sperm count is even lower after hormone treatment</a:t>
            </a:r>
            <a:br/>
            <a:r>
              <a:rPr b="false" i="false" strike="noStrike" sz="1200" u="none">
                <a:solidFill>
                  <a:srgbClr val="FFFFFF"/>
                </a:solidFill>
                <a:latin typeface="Calibri"/>
              </a:rPr>
              <a:t>rogaine online buy india</a:t>
            </a:r>
            <a:br/>
            <a:r>
              <a:rPr b="false" i="false" strike="noStrike" sz="1200" u="none">
                <a:solidFill>
                  <a:srgbClr val="FFFFFF"/>
                </a:solidFill>
                <a:latin typeface="Calibri"/>
              </a:rPr>
              <a:t>purchase rogaine women canada</a:t>
            </a:r>
            <a:br/>
            <a:r>
              <a:rPr b="false" i="false" strike="noStrike" sz="1200" u="none">
                <a:solidFill>
                  <a:srgbClr val="FFFFFF"/>
                </a:solidFill>
                <a:latin typeface="Calibri"/>
              </a:rPr>
              <a:t>generic rogaine costco</a:t>
            </a:r>
            <a:br/>
            <a:r>
              <a:rPr b="false" i="false" strike="noStrike" sz="1200" u="none">
                <a:solidFill>
                  <a:srgbClr val="FFFFFF"/>
                </a:solidFill>
                <a:latin typeface="Calibri"/>
              </a:rPr>
              <a:t>manufacturer coupon for rogaine</a:t>
            </a:r>
            <a:br/>
            <a:r>
              <a:rPr b="false" i="false" strike="noStrike" sz="1200" u="none">
                <a:solidFill>
                  <a:srgbClr val="FFFFFF"/>
                </a:solidFill>
                <a:latin typeface="Calibri"/>
              </a:rPr>
              <a:t>purchase rogaine uk</a:t>
            </a:r>
            <a:br/>
            <a:r>
              <a:rPr b="false" i="false" strike="noStrike" sz="1200" u="none">
                <a:solidFill>
                  <a:srgbClr val="FFFFFF"/>
                </a:solidFill>
                <a:latin typeface="Calibri"/>
              </a:rPr>
              <a:t>It is not known if taking mifepristone increases the risk that you will experience very heavy bleeding</a:t>
            </a:r>
            <a:br/>
            <a:r>
              <a:rPr b="false" i="false" strike="noStrike" sz="1200" u="none">
                <a:solidFill>
                  <a:srgbClr val="FFFFFF"/>
                </a:solidFill>
                <a:latin typeface="Calibri"/>
              </a:rPr>
              <a:t>buy rogaine online europe</a:t>
            </a:r>
            <a:br/>
            <a:r>
              <a:rPr b="false" i="false" strike="noStrike" sz="1200" u="none">
                <a:solidFill>
                  <a:srgbClr val="FFFFFF"/>
                </a:solidFill>
                <a:latin typeface="Calibri"/>
              </a:rPr>
              <a:t>I would wager, in general, that glimpsing an elderly neighbour next door could at least nudge a prospective buyer into confirming a slightly higher offer</a:t>
            </a:r>
            <a:br/>
            <a:r>
              <a:rPr b="false" i="false" strike="noStrike" sz="1200" u="none">
                <a:solidFill>
                  <a:srgbClr val="FFFFFF"/>
                </a:solidFill>
                <a:latin typeface="Calibri"/>
              </a:rPr>
              <a:t>will rogaine help my facial hair grow</a:t>
            </a:r>
            <a:br/>
            <a:r>
              <a:rPr b="false" i="false" strike="noStrike" sz="1200" u="none">
                <a:solidFill>
                  <a:srgbClr val="FFFFFF"/>
                </a:solidFill>
                <a:latin typeface="Calibri"/>
              </a:rPr>
              <a:t>rogaine foam walgreens price</a:t>
            </a:r>
            <a:br/>
            <a:r>
              <a:rPr b="false" i="false" strike="noStrike" sz="1200" u="none">
                <a:solidFill>
                  <a:srgbClr val="FFFFFF"/>
                </a:solidFill>
                <a:latin typeface="Calibri"/>
              </a:rPr>
              <a:t>There are considerable overlaps in the pain descriptors between nociceptive and neuropathic pain</a:t>
            </a:r>
            <a:br/>
            <a:r>
              <a:rPr b="false" i="false" strike="noStrike" sz="1200" u="none">
                <a:solidFill>
                  <a:srgbClr val="FFFFFF"/>
                </a:solidFill>
                <a:latin typeface="Calibri"/>
              </a:rPr>
              <a:t>rogaine canada buy online</a:t>
            </a:r>
            <a:br/>
            <a:r>
              <a:rPr b="false" i="false" strike="noStrike" sz="1200" u="none">
                <a:solidFill>
                  <a:srgbClr val="FFFFFF"/>
                </a:solidFill>
                <a:latin typeface="Calibri"/>
              </a:rPr>
              <a:t>For most people, giving up NSAIDs is the key to treatment</a:t>
            </a:r>
            <a:br/>
            <a:r>
              <a:rPr b="false" i="false" strike="noStrike" sz="1200" u="none">
                <a:solidFill>
                  <a:srgbClr val="FFFFFF"/>
                </a:solidFill>
                <a:latin typeface="Calibri"/>
              </a:rPr>
              <a:t>rogaine online discount code</a:t>
            </a:r>
            <a:br/>
            <a:r>
              <a:rPr b="false" i="false" strike="noStrike" sz="1200" u="none">
                <a:solidFill>
                  <a:srgbClr val="FFFFFF"/>
                </a:solidFill>
                <a:latin typeface="Calibri"/>
              </a:rPr>
              <a:t>With clomid your risk is 3%-5%, which is not statistically significant at all and people only talk about it because "doubles" sounds so scary.</a:t>
            </a:r>
            <a:br/>
            <a:r>
              <a:rPr b="false" i="false" strike="noStrike" sz="1200" u="none">
                <a:solidFill>
                  <a:srgbClr val="FFFFFF"/>
                </a:solidFill>
                <a:latin typeface="Calibri"/>
              </a:rPr>
              <a:t>can i use rogaine during pregnancy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hate it, it really is the worst feeling in the world</a:t>
            </a:r>
            <a:br/>
            <a:r>
              <a:rPr b="false" i="false" strike="noStrike" sz="1200" u="none">
                <a:solidFill>
                  <a:srgbClr val="FFFFFF"/>
                </a:solidFill>
                <a:latin typeface="Calibri"/>
              </a:rPr>
              <a:t>rogaine foam price in pakistan</a:t>
            </a:r>
            <a:br/>
            <a:r>
              <a:rPr b="false" i="false" strike="noStrike" sz="1200" u="none">
                <a:solidFill>
                  <a:srgbClr val="FFFFFF"/>
                </a:solidFill>
                <a:latin typeface="Calibri"/>
              </a:rPr>
              <a:t>rogaine para mujeres costa rica</a:t>
            </a:r>
            <a:br/>
            <a:r>
              <a:rPr b="false" i="false" strike="noStrike" sz="1200" u="none">
                <a:solidFill>
                  <a:srgbClr val="FFFFFF"/>
                </a:solidFill>
                <a:latin typeface="Calibri"/>
              </a:rPr>
              <a:t>cheap rogaine australia</a:t>
            </a:r>
            <a:br/>
            <a:r>
              <a:rPr b="false" i="false" strike="noStrike" sz="1200" u="none">
                <a:solidFill>
                  <a:srgbClr val="FFFFFF"/>
                </a:solidFill>
                <a:latin typeface="Calibri"/>
              </a:rPr>
              <a:t>rogaine mail in rebate status</a:t>
            </a:r>
            <a:br/>
            <a:r>
              <a:rPr b="false" i="false" strike="noStrike" sz="1200" u="none">
                <a:solidFill>
                  <a:srgbClr val="FFFFFF"/>
                </a:solidFill>
                <a:latin typeface="Calibri"/>
              </a:rPr>
              <a:t>can you buy rogaine over the counter</a:t>
            </a:r>
            <a:br/>
            <a:r>
              <a:rPr b="false" i="false" strike="noStrike" sz="1200" u="none">
                <a:solidFill>
                  <a:srgbClr val="FFFFFF"/>
                </a:solidFill>
                <a:latin typeface="Calibri"/>
              </a:rPr>
              <a:t>can you buy rogaine walmart canada</a:t>
            </a:r>
            <a:br/>
            <a:r>
              <a:rPr b="false" i="false" strike="noStrike" sz="1200" u="none">
                <a:solidFill>
                  <a:srgbClr val="FFFFFF"/>
                </a:solidFill>
                <a:latin typeface="Calibri"/>
              </a:rPr>
              <a:t>Found your blog b/c my ears have been hurting since been realllyy sick this past week, and indeed, the garlic and olive oil bit already seems to be helping</a:t>
            </a:r>
            <a:br/>
            <a:r>
              <a:rPr b="false" i="false" strike="noStrike" sz="1200" u="none">
                <a:solidFill>
                  <a:srgbClr val="FFFFFF"/>
                </a:solidFill>
                <a:latin typeface="Calibri"/>
              </a:rPr>
              <a:t>rogaine women's 5 foam</a:t>
            </a:r>
            <a:br/>
            <a:r>
              <a:rPr b="false" i="false" strike="noStrike" sz="1200" u="none">
                <a:solidFill>
                  <a:srgbClr val="FFFFFF"/>
                </a:solidFill>
                <a:latin typeface="Calibri"/>
              </a:rPr>
              <a:t>cost of rogaine in canada</a:t>
            </a:r>
            <a:br/>
            <a:r>
              <a:rPr b="false" i="false" strike="noStrike" sz="1200" u="none">
                <a:solidFill>
                  <a:srgbClr val="FFFFFF"/>
                </a:solidFill>
                <a:latin typeface="Calibri"/>
              </a:rPr>
              <a:t>where can i buy rogaine uk</a:t>
            </a:r>
            <a:br/>
            <a:r>
              <a:rPr b="false" i="false" strike="noStrike" sz="1200" u="none">
                <a:solidFill>
                  <a:srgbClr val="FFFFFF"/>
                </a:solidFill>
                <a:latin typeface="Calibri"/>
              </a:rPr>
              <a:t>rogaine price malaysia</a:t>
            </a:r>
            <a:br/>
            <a:r>
              <a:rPr b="false" i="false" strike="noStrike" sz="1200" u="none">
                <a:solidFill>
                  <a:srgbClr val="FFFFFF"/>
                </a:solidFill>
                <a:latin typeface="Calibri"/>
              </a:rPr>
              <a:t>buy rogaine for women uk</a:t>
            </a:r>
            <a:br/>
            <a:r>
              <a:rPr b="false" i="false" strike="noStrike" sz="1200" u="none">
                <a:solidFill>
                  <a:srgbClr val="FFFFFF"/>
                </a:solidFill>
                <a:latin typeface="Calibri"/>
              </a:rPr>
              <a:t>Ventolin inhibits the bronchi reaction both on the early and late stage allowing to stop the coming attack of bronchispasms beforehand</a:t>
            </a:r>
            <a:br/>
            <a:r>
              <a:rPr b="false" i="false" strike="noStrike" sz="1200" u="none">
                <a:solidFill>
                  <a:srgbClr val="FFFFFF"/>
                </a:solidFill>
                <a:latin typeface="Calibri"/>
              </a:rPr>
              <a:t>rogaine rebate offer</a:t>
            </a:r>
            <a:br/>
            <a:r>
              <a:rPr b="false" i="false" strike="noStrike" sz="1200" u="none">
                <a:solidFill>
                  <a:srgbClr val="FFFFFF"/>
                </a:solidFill>
                <a:latin typeface="Calibri"/>
              </a:rPr>
              <a:t>health canada rogaine 5</a:t>
            </a:r>
            <a:br/>
            <a:r>
              <a:rPr b="false" i="false" strike="noStrike" sz="1200" u="none">
                <a:solidFill>
                  <a:srgbClr val="FFFFFF"/>
                </a:solidFill>
                <a:latin typeface="Calibri"/>
              </a:rPr>
              <a:t>The drug has a half-life of 6 hours and I got much more use out of it by taking it in the morning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rogaine in vancouver</a:t>
            </a:r>
            <a:br/>
            <a:r>
              <a:rPr b="false" i="false" strike="noStrike" sz="1200" u="none">
                <a:solidFill>
                  <a:srgbClr val="FFFFFF"/>
                </a:solidFill>
                <a:latin typeface="Calibri"/>
              </a:rPr>
              <a:t>rogaine foam oder regaine</a:t>
            </a:r>
            <a:br/>
            <a:r>
              <a:rPr b="false" i="false" strike="noStrike" sz="1200" u="none">
                <a:solidFill>
                  <a:srgbClr val="FFFFFF"/>
                </a:solidFill>
                <a:latin typeface="Calibri"/>
              </a:rPr>
              <a:t>rogaine where to buy</a:t>
            </a:r>
            <a:br/>
            <a:r>
              <a:rPr b="false" i="false" strike="noStrike" sz="1200" u="none">
                <a:solidFill>
                  <a:srgbClr val="FFFFFF"/>
                </a:solidFill>
                <a:latin typeface="Calibri"/>
              </a:rPr>
              <a:t>Removes a lot of your pleasure recommended to consult a counselor, offers male enhancement products, much generic valtrex</a:t>
            </a:r>
            <a:br/>
            <a:r>
              <a:rPr b="false" i="false" strike="noStrike" sz="1200" u="none">
                <a:solidFill>
                  <a:srgbClr val="FFFFFF"/>
                </a:solidFill>
                <a:latin typeface="Calibri"/>
              </a:rPr>
              <a:t>where to buy rogaine in south africa</a:t>
            </a:r>
            <a:br/>
            <a:r>
              <a:rPr b="false" i="false" strike="noStrike" sz="1200" u="none">
                <a:solidFill>
                  <a:srgbClr val="FFFFFF"/>
                </a:solidFill>
                <a:latin typeface="Calibri"/>
              </a:rPr>
              <a:t>Caution patients about operating hazardous machinery,including automobiles, until they are reasonably certain that PRISTIQ therapydoes not adversely affect their ability to engage in such activities.</a:t>
            </a:r>
            <a:br/>
            <a:r>
              <a:rPr b="false" i="false" strike="noStrike" sz="1200" u="none">
                <a:solidFill>
                  <a:srgbClr val="FFFFFF"/>
                </a:solidFill>
                <a:latin typeface="Calibri"/>
              </a:rPr>
              <a:t>how long before i see results from rogaine</a:t>
            </a:r>
            <a:br/>
            <a:r>
              <a:rPr b="false" i="false" strike="noStrike" sz="1200" u="none">
                <a:solidFill>
                  <a:srgbClr val="FFFFFF"/>
                </a:solidFill>
                <a:latin typeface="Calibri"/>
              </a:rPr>
              <a:t>I have suffered from moderate to severe depression for a few years now</a:t>
            </a:r>
            <a:br/>
            <a:r>
              <a:rPr b="false" i="false" strike="noStrike" sz="1200" u="none">
                <a:solidFill>
                  <a:srgbClr val="FFFFFF"/>
                </a:solidFill>
                <a:latin typeface="Calibri"/>
              </a:rPr>
              <a:t>generic rogaine foam effectiveness</a:t>
            </a:r>
            <a:br/>
            <a:r>
              <a:rPr b="false" i="false" strike="noStrike" sz="1200" u="none">
                <a:solidFill>
                  <a:srgbClr val="FFFFFF"/>
                </a:solidFill>
                <a:latin typeface="Calibri"/>
              </a:rPr>
              <a:t>The pharmacist legally does not have to cover his ass beyond this point</a:t>
            </a:r>
            <a:br/>
            <a:r>
              <a:rPr b="false" i="false" strike="noStrike" sz="1200" u="none">
                <a:solidFill>
                  <a:srgbClr val="FFFFFF"/>
                </a:solidFill>
                <a:latin typeface="Calibri"/>
              </a:rPr>
              <a:t>best price rogaine 2</a:t>
            </a:r>
            <a:br/>
            <a:r>
              <a:rPr b="false" i="false" strike="noStrike" sz="1200" u="none">
                <a:solidFill>
                  <a:srgbClr val="FFFFFF"/>
                </a:solidFill>
                <a:latin typeface="Calibri"/>
              </a:rPr>
              <a:t>cheapest place to get rogaine</a:t>
            </a:r>
            <a:br/>
            <a:r>
              <a:rPr b="false" i="false" strike="noStrike" sz="1200" u="none">
                <a:solidFill>
                  <a:srgbClr val="FFFFFF"/>
                </a:solidFill>
                <a:latin typeface="Calibri"/>
              </a:rPr>
              <a:t>discount rogaine</a:t>
            </a:r>
            <a:br/>
            <a:r>
              <a:rPr b="false" i="false" strike="noStrike" sz="1200" u="none">
                <a:solidFill>
                  <a:srgbClr val="FFFFFF"/>
                </a:solidFill>
                <a:latin typeface="Calibri"/>
              </a:rPr>
              <a:t>rogaine prices canada</a:t>
            </a:r>
            <a:br/>
            <a:r>
              <a:rPr b="false" i="false" strike="noStrike" sz="1200" u="none">
                <a:solidFill>
                  <a:srgbClr val="FFFFFF"/>
                </a:solidFill>
                <a:latin typeface="Calibri"/>
              </a:rPr>
              <a:t>rogaine hair growth reviews</a:t>
            </a:r>
            <a:br/>
            <a:r>
              <a:rPr b="false" i="false" strike="noStrike" sz="1200" u="none">
                <a:solidFill>
                  <a:srgbClr val="FFFFFF"/>
                </a:solidFill>
                <a:latin typeface="Calibri"/>
              </a:rPr>
              <a:t>best price rogaine foam</a:t>
            </a:r>
            <a:br/>
            <a:r>
              <a:rPr b="false" i="false" strike="noStrike" sz="1200" u="none">
                <a:solidFill>
                  <a:srgbClr val="FFFFFF"/>
                </a:solidFill>
                <a:latin typeface="Calibri"/>
              </a:rPr>
              <a:t>where can i buy rogaine in australia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Mnniskan behver testosteron fr att fungera och bde mn och kvinnor producerar eget testosteron i kroppen, mn producerar 10 ggr mer jmfrelsevis mot kvinnor</a:t>
            </a:r>
            <a:br/>
            <a:r>
              <a:rPr b="false" i="false" strike="noStrike" sz="1200" u="none">
                <a:solidFill>
                  <a:srgbClr val="FFFFFF"/>
                </a:solidFill>
                <a:latin typeface="Calibri"/>
              </a:rPr>
              <a:t>best place to buy rogaine online</a:t>
            </a:r>
            <a:br/>
            <a:r>
              <a:rPr b="false" i="false" strike="noStrike" sz="1200" u="none">
                <a:solidFill>
                  <a:srgbClr val="FFFFFF"/>
                </a:solidFill>
                <a:latin typeface="Calibri"/>
              </a:rPr>
              <a:t>I have never been so sick in my life and it lasted a long time</a:t>
            </a:r>
            <a:br/>
            <a:r>
              <a:rPr b="false" i="false" strike="noStrike" sz="1200" u="none">
                <a:solidFill>
                  <a:srgbClr val="FFFFFF"/>
                </a:solidFill>
                <a:latin typeface="Calibri"/>
              </a:rPr>
              <a:t>buy rogaine in bulk</a:t>
            </a:r>
            <a:br/>
            <a:r>
              <a:rPr b="false" i="false" strike="noStrike" sz="1200" u="none">
                <a:solidFill>
                  <a:srgbClr val="FFFFFF"/>
                </a:solidFill>
                <a:latin typeface="Calibri"/>
              </a:rPr>
              <a:t>I'm the founder and boss lady here at Kitchen Stewardship -- welcome aboard</a:t>
            </a:r>
            <a:br/>
            <a:r>
              <a:rPr b="false" i="false" strike="noStrike" sz="1200" u="none">
                <a:solidFill>
                  <a:srgbClr val="FFFFFF"/>
                </a:solidFill>
                <a:latin typeface="Calibri"/>
              </a:rPr>
              <a:t>cheap rogaine for men</a:t>
            </a:r>
            <a:br/>
            <a:r>
              <a:rPr b="false" i="false" strike="noStrike" sz="1200" u="none">
                <a:solidFill>
                  <a:srgbClr val="FFFFFF"/>
                </a:solidFill>
                <a:latin typeface="Calibri"/>
              </a:rPr>
              <a:t>does rogaine work for thinning hair</a:t>
            </a:r>
            <a:br/>
            <a:r>
              <a:rPr b="false" i="false" strike="noStrike" sz="1200" u="none">
                <a:solidFill>
                  <a:srgbClr val="FFFFFF"/>
                </a:solidFill>
                <a:latin typeface="Calibri"/>
              </a:rPr>
              <a:t>rogaine priceline</a:t>
            </a:r>
            <a:br/>
            <a:r>
              <a:rPr b="false" i="false" strike="noStrike" sz="1200" u="none">
                <a:solidFill>
                  <a:srgbClr val="FFFFFF"/>
                </a:solidFill>
                <a:latin typeface="Calibri"/>
              </a:rPr>
              <a:t>where to buy rogaine foam</a:t>
            </a:r>
            <a:br/>
            <a:r>
              <a:rPr b="false" i="false" strike="noStrike" sz="1200" u="none">
                <a:solidFill>
                  <a:srgbClr val="FFFFFF"/>
                </a:solidFill>
                <a:latin typeface="Calibri"/>
              </a:rPr>
              <a:t>where can i buy rogaine in singapore</a:t>
            </a:r>
            <a:br/>
            <a:r>
              <a:rPr b="false" i="false" strike="noStrike" sz="1200" u="none">
                <a:solidFill>
                  <a:srgbClr val="FFFFFF"/>
                </a:solidFill>
                <a:latin typeface="Calibri"/>
              </a:rPr>
              <a:t>It's now been 3 1/2 month's and I will continue to take this amazing med that has made daily life a ton better for me</a:t>
            </a:r>
            <a:br/>
            <a:r>
              <a:rPr b="false" i="false" strike="noStrike" sz="1200" u="none">
                <a:solidFill>
                  <a:srgbClr val="FFFFFF"/>
                </a:solidFill>
                <a:latin typeface="Calibri"/>
              </a:rPr>
              <a:t>rogaine hair loss reviews</a:t>
            </a:r>
            <a:br/>
            <a:r>
              <a:rPr b="false" i="false" strike="noStrike" sz="1200" u="none">
                <a:solidFill>
                  <a:srgbClr val="FFFFFF"/>
                </a:solidFill>
                <a:latin typeface="Calibri"/>
              </a:rPr>
              <a:t>rogaine minoxidil foam 5</a:t>
            </a:r>
            <a:br/>
            <a:r>
              <a:rPr b="false" i="false" strike="noStrike" sz="1200" u="none">
                <a:solidFill>
                  <a:srgbClr val="FFFFFF"/>
                </a:solidFill>
                <a:latin typeface="Calibri"/>
              </a:rPr>
              <a:t>rogaine 5 minoxidil canada</a:t>
            </a:r>
            <a:br/>
            <a:r>
              <a:rPr b="false" i="false" strike="noStrike" sz="1200" u="none">
                <a:solidFill>
                  <a:srgbClr val="FFFFFF"/>
                </a:solidFill>
                <a:latin typeface="Calibri"/>
              </a:rPr>
              <a:t>purchase rogaine foam canada</a:t>
            </a:r>
            <a:br/>
            <a:r>
              <a:rPr b="false" i="false" strike="noStrike" sz="1200" u="none">
                <a:solidFill>
                  <a:srgbClr val="FFFFFF"/>
                </a:solidFill>
                <a:latin typeface="Calibri"/>
              </a:rPr>
              <a:t>Acta Obstet Gynecol Scand 71:278, 1992</a:t>
            </a:r>
            <a:br/>
            <a:r>
              <a:rPr b="false" i="false" strike="noStrike" sz="1200" u="none">
                <a:solidFill>
                  <a:srgbClr val="FFFFFF"/>
                </a:solidFill>
                <a:latin typeface="Calibri"/>
              </a:rPr>
              <a:t>rogaine ordering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5</a:t>
            </a:r>
            <a:br/>
            <a:r>
              <a:rPr b="false" i="false" strike="noStrike" sz="1200" u="none">
                <a:solidFill>
                  <a:srgbClr val="FFFFFF"/>
                </a:solidFill>
                <a:latin typeface="Calibri"/>
              </a:rPr>
              <a:t>Tell your doctor if you experience any of these symptoms while you are decreasing your dose of desvenlafaxine or soon after you stop taking desvenlafaxine.</a:t>
            </a:r>
            <a:br/>
            <a:r>
              <a:rPr b="false" i="false" strike="noStrike" sz="1200" u="none">
                <a:solidFill>
                  <a:srgbClr val="FFFFFF"/>
                </a:solidFill>
                <a:latin typeface="Calibri"/>
              </a:rPr>
              <a:t>rogaine price in pakistan</a:t>
            </a:r>
            <a:br/>
            <a:r>
              <a:rPr b="false" i="false" strike="noStrike" sz="1200" u="none">
                <a:solidFill>
                  <a:srgbClr val="FFFFFF"/>
                </a:solidFill>
                <a:latin typeface="Calibri"/>
              </a:rPr>
              <a:t>rogaine foam 1 month results</a:t>
            </a:r>
            <a:br/>
            <a:r>
              <a:rPr b="false" i="false" strike="noStrike" sz="1200" u="none">
                <a:solidFill>
                  <a:srgbClr val="FFFFFF"/>
                </a:solidFill>
                <a:latin typeface="Calibri"/>
              </a:rPr>
              <a:t>rogaine minoxidil 5 foam</a:t>
            </a:r>
            <a:br/>
            <a:r>
              <a:rPr b="false" i="false" strike="noStrike" sz="1200" u="none">
                <a:solidFill>
                  <a:srgbClr val="FFFFFF"/>
                </a:solidFill>
                <a:latin typeface="Calibri"/>
              </a:rPr>
              <a:t>rogaine canada shoppers</a:t>
            </a:r>
            <a:br/>
            <a:r>
              <a:rPr b="false" i="false" strike="noStrike" sz="1200" u="none">
                <a:solidFill>
                  <a:srgbClr val="FFFFFF"/>
                </a:solidFill>
                <a:latin typeface="Calibri"/>
              </a:rPr>
              <a:t>Patients shouldbe cautioned to seek medical care immediately if they experience thesesymptoms.</a:t>
            </a:r>
            <a:br/>
            <a:r>
              <a:rPr b="false" i="false" strike="noStrike" sz="1200" u="none">
                <a:solidFill>
                  <a:srgbClr val="FFFFFF"/>
                </a:solidFill>
                <a:latin typeface="Calibri"/>
              </a:rPr>
              <a:t>rogaine printable coupons</a:t>
            </a:r>
            <a:br/>
            <a:r>
              <a:rPr b="false" i="false" strike="noStrike" sz="1200" u="none">
                <a:solidFill>
                  <a:srgbClr val="FFFFFF"/>
                </a:solidFill>
                <a:latin typeface="Calibri"/>
              </a:rPr>
              <a:t>How many would you like? usapayday loan In 2006, a court did rule against a foundation taking upstock in a battle between Dutch industrial conglomerate Storkand hedge funds seeking to break it up</a:t>
            </a:r>
            <a:br/>
            <a:r>
              <a:rPr b="false" i="false" strike="noStrike" sz="1200" u="none">
                <a:solidFill>
                  <a:srgbClr val="FFFFFF"/>
                </a:solidFill>
                <a:latin typeface="Calibri"/>
              </a:rPr>
              <a:t>women's rogaine best price</a:t>
            </a:r>
            <a:br/>
            <a:r>
              <a:rPr b="false" i="false" strike="noStrike" sz="1200" u="none">
                <a:solidFill>
                  <a:srgbClr val="FFFFFF"/>
                </a:solidFill>
                <a:latin typeface="Calibri"/>
              </a:rPr>
              <a:t>rogaine foam for thinning hair</a:t>
            </a:r>
            <a:br/>
            <a:r>
              <a:rPr b="false" i="false" strike="noStrike" sz="1200" u="none">
                <a:solidFill>
                  <a:srgbClr val="FFFFFF"/>
                </a:solidFill>
                <a:latin typeface="Calibri"/>
              </a:rPr>
              <a:t>generic rogaine sam's club</a:t>
            </a:r>
            <a:br/>
            <a:r>
              <a:rPr b="false" i="false" strike="noStrike" sz="1200" u="none">
                <a:solidFill>
                  <a:srgbClr val="FFFFFF"/>
                </a:solidFill>
                <a:latin typeface="Calibri"/>
              </a:rPr>
              <a:t>rogaine extra strength 5 minoxidil topical foam</a:t>
            </a:r>
            <a:br/>
            <a:r>
              <a:rPr b="false" i="false" strike="noStrike" sz="1200" u="none">
                <a:solidFill>
                  <a:srgbClr val="FFFFFF"/>
                </a:solidFill>
                <a:latin typeface="Calibri"/>
              </a:rPr>
              <a:t>buy rogaine foam toronto</a:t>
            </a:r>
            <a:br/>
            <a:r>
              <a:rPr b="false" i="false" strike="noStrike" sz="1200" u="none">
                <a:solidFill>
                  <a:srgbClr val="FFFFFF"/>
                </a:solidFill>
                <a:latin typeface="Calibri"/>
              </a:rPr>
              <a:t>where can you buy rogaine in canada</a:t>
            </a:r>
            <a:br/>
            <a:r>
              <a:rPr b="false" i="false" strike="noStrike" sz="1200" u="none">
                <a:solidFill>
                  <a:srgbClr val="FFFFFF"/>
                </a:solidFill>
                <a:latin typeface="Calibri"/>
              </a:rPr>
              <a:t>men's rogaine extra strength reviews</a:t>
            </a:r>
            <a:br/>
            <a:r>
              <a:rPr b="false" i="false" strike="noStrike" sz="1200" u="none">
                <a:solidFill>
                  <a:srgbClr val="FFFFFF"/>
                </a:solidFill>
                <a:latin typeface="Calibri"/>
              </a:rPr>
              <a:t>where to purchase rogaine for women in canada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price rogaine women</a:t>
            </a:r>
            <a:br/>
            <a:r>
              <a:rPr b="false" i="false" strike="noStrike" sz="1200" u="none">
                <a:solidFill>
                  <a:srgbClr val="FFFFFF"/>
                </a:solidFill>
                <a:latin typeface="Calibri"/>
              </a:rPr>
              <a:t>is it bad to use rogaine on your face</a:t>
            </a:r>
            <a:br/>
            <a:r>
              <a:rPr b="false" i="false" strike="noStrike" sz="1200" u="none">
                <a:solidFill>
                  <a:srgbClr val="FFFFFF"/>
                </a:solidFill>
                <a:latin typeface="Calibri"/>
              </a:rPr>
              <a:t>Skin rash may be a sign of a more serious reaction to ciprofloxacin tablets.</a:t>
            </a:r>
            <a:br/>
            <a:r>
              <a:rPr b="false" i="false" strike="noStrike" sz="1200" u="none">
                <a:solidFill>
                  <a:srgbClr val="FFFFFF"/>
                </a:solidFill>
                <a:latin typeface="Calibri"/>
              </a:rPr>
              <a:t>rogaine price philippines</a:t>
            </a:r>
            <a:br/>
            <a:r>
              <a:rPr b="false" i="false" strike="noStrike" sz="1200" u="none">
                <a:solidFill>
                  <a:srgbClr val="FFFFFF"/>
                </a:solidFill>
                <a:latin typeface="Calibri"/>
              </a:rPr>
              <a:t>The manufacturer of this drug says that people with low sodium disorders and delayed stomach emptying should not take it.[xxiv]</a:t>
            </a:r>
            <a:br/>
            <a:r>
              <a:rPr b="false" i="false" strike="noStrike" sz="1200" u="none">
                <a:solidFill>
                  <a:srgbClr val="FFFFFF"/>
                </a:solidFill>
                <a:latin typeface="Calibri"/>
              </a:rPr>
              <a:t>buy rogaine foam in stores</a:t>
            </a:r>
            <a:br/>
            <a:r>
              <a:rPr b="false" i="false" strike="noStrike" sz="1200" u="none">
                <a:solidFill>
                  <a:srgbClr val="FFFFFF"/>
                </a:solidFill>
                <a:latin typeface="Calibri"/>
              </a:rPr>
              <a:t>Where else could anybody get that type of information in such an ideal way of writing? I've a presentation subsequent week, and I am on the search for such info</a:t>
            </a:r>
            <a:br/>
            <a:r>
              <a:rPr b="false" i="false" strike="noStrike" sz="1200" u="none">
                <a:solidFill>
                  <a:srgbClr val="FFFFFF"/>
                </a:solidFill>
                <a:latin typeface="Calibri"/>
              </a:rPr>
              <a:t>rogaine printable coupons 2013</a:t>
            </a:r>
            <a:br/>
            <a:r>
              <a:rPr b="false" i="false" strike="noStrike" sz="1200" u="none">
                <a:solidFill>
                  <a:srgbClr val="FFFFFF"/>
                </a:solidFill>
                <a:latin typeface="Calibri"/>
              </a:rPr>
              <a:t>buy rogaine for men foam</a:t>
            </a:r>
            <a:br/>
            <a:r>
              <a:rPr b="false" i="false" strike="noStrike" sz="1200" u="none">
                <a:solidFill>
                  <a:srgbClr val="FFFFFF"/>
                </a:solidFill>
                <a:latin typeface="Calibri"/>
              </a:rPr>
              <a:t>men's rogaine extra strength 5 minoxidil topical foam</a:t>
            </a:r>
            <a:br/>
            <a:r>
              <a:rPr b="false" i="false" strike="noStrike" sz="1200" u="none">
                <a:solidFill>
                  <a:srgbClr val="FFFFFF"/>
                </a:solidFill>
                <a:latin typeface="Calibri"/>
              </a:rPr>
              <a:t>how long until you see results from rogaine</a:t>
            </a:r>
            <a:br/>
            <a:r>
              <a:rPr b="false" i="false" strike="noStrike" sz="1200" u="none">
                <a:solidFill>
                  <a:srgbClr val="FFFFFF"/>
                </a:solidFill>
                <a:latin typeface="Calibri"/>
              </a:rPr>
              <a:t>Find yours today and relive history.</a:t>
            </a:r>
            <a:br/>
            <a:r>
              <a:rPr b="false" i="false" strike="noStrike" sz="1200" u="none">
                <a:solidFill>
                  <a:srgbClr val="FFFFFF"/>
                </a:solidFill>
                <a:latin typeface="Calibri"/>
              </a:rPr>
              <a:t>losing hair after starting rogaine</a:t>
            </a:r>
            <a:br/>
            <a:r>
              <a:rPr b="false" i="false" strike="noStrike" sz="1200" u="none">
                <a:solidFill>
                  <a:srgbClr val="FFFFFF"/>
                </a:solidFill>
                <a:latin typeface="Calibri"/>
              </a:rPr>
              <a:t>rogaine receding hairline</a:t>
            </a:r>
            <a:br/>
            <a:r>
              <a:rPr b="false" i="false" strike="noStrike" sz="1200" u="none">
                <a:solidFill>
                  <a:srgbClr val="FFFFFF"/>
                </a:solidFill>
                <a:latin typeface="Calibri"/>
              </a:rPr>
              <a:t>Je me portais assez bien jusqu' 5 ans pass&amp;eacute;s, alors qu'on m'a diagnostiqu&amp;eacute; avec un cancer du sein</a:t>
            </a:r>
            <a:br/>
            <a:r>
              <a:rPr b="false" i="false" strike="noStrike" sz="1200" u="none">
                <a:solidFill>
                  <a:srgbClr val="FFFFFF"/>
                </a:solidFill>
                <a:latin typeface="Calibri"/>
              </a:rPr>
              <a:t>rogaine foam online shopping</a:t>
            </a:r>
            <a:br/>
            <a:r>
              <a:rPr b="false" i="false" strike="noStrike" sz="1200" u="none">
                <a:solidFill>
                  <a:srgbClr val="FFFFFF"/>
                </a:solidFill>
                <a:latin typeface="Calibri"/>
              </a:rPr>
              <a:t>Blocking leukotrienes improves asthma symptoms and helps prevent asthma attacks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coupon $15 off rogaine product</a:t>
            </a:r>
            <a:br/>
            <a:r>
              <a:rPr b="false" i="false" strike="noStrike" sz="1200" u="none">
                <a:solidFill>
                  <a:srgbClr val="FFFFFF"/>
                </a:solidFill>
                <a:latin typeface="Calibri"/>
              </a:rPr>
              <a:t>Quetiapine heeft geen voordelen ten opzichte van de atypische antipsychotica risperidon of olanzapine.</a:t>
            </a:r>
            <a:br/>
            <a:r>
              <a:rPr b="false" i="false" strike="noStrike" sz="1200" u="none">
                <a:solidFill>
                  <a:srgbClr val="FFFFFF"/>
                </a:solidFill>
                <a:latin typeface="Calibri"/>
              </a:rPr>
              <a:t>rogaine rebate customer service</a:t>
            </a:r>
            <a:br/>
            <a:r>
              <a:rPr b="false" i="false" strike="noStrike" sz="1200" u="none">
                <a:solidFill>
                  <a:srgbClr val="FFFFFF"/>
                </a:solidFill>
                <a:latin typeface="Calibri"/>
              </a:rPr>
              <a:t>So, I went on ice packs &amp; cold turkey Ibuprofen is the ONLY way to go Also, I am on it daily:800 mgs a day: if it is a bad day, 1,200mgs</a:t>
            </a:r>
            <a:br/>
            <a:r>
              <a:rPr b="false" i="false" strike="noStrike" sz="1200" u="none">
                <a:solidFill>
                  <a:srgbClr val="FFFFFF"/>
                </a:solidFill>
                <a:latin typeface="Calibri"/>
              </a:rPr>
              <a:t>rogaine printable coupon for grocery store</a:t>
            </a:r>
            <a:br/>
            <a:r>
              <a:rPr b="false" i="false" strike="noStrike" sz="1200" u="none">
                <a:solidFill>
                  <a:srgbClr val="FFFFFF"/>
                </a:solidFill>
                <a:latin typeface="Calibri"/>
              </a:rPr>
              <a:t>No debe reiniciar por propia iniciativa el tratamiento con fluconazol sin antes consultar con su mco, ni recomendar su toma a otra persona, aunque parezca tener los mismos somas que usted</a:t>
            </a:r>
            <a:br/>
            <a:r>
              <a:rPr b="false" i="false" strike="noStrike" sz="1200" u="none">
                <a:solidFill>
                  <a:srgbClr val="FFFFFF"/>
                </a:solidFill>
                <a:latin typeface="Calibri"/>
              </a:rPr>
              <a:t>rogaine minoxidil price in india</a:t>
            </a:r>
            <a:br/>
            <a:r>
              <a:rPr b="false" i="false" strike="noStrike" sz="1200" u="none">
                <a:solidFill>
                  <a:srgbClr val="FFFFFF"/>
                </a:solidFill>
                <a:latin typeface="Calibri"/>
              </a:rPr>
              <a:t>I had a cold on Halloween of &amp;rdquo;91 and some fool takes a picture of me mid-sneeze and now I&amp;rsquo;ve got to deal with a bunch of lawsuits</a:t>
            </a:r>
            <a:br/>
            <a:r>
              <a:rPr b="false" i="false" strike="noStrike" sz="1200" u="none">
                <a:solidFill>
                  <a:srgbClr val="FFFFFF"/>
                </a:solidFill>
                <a:latin typeface="Calibri"/>
              </a:rPr>
              <a:t>rogaine 5 minoxidil walmart</a:t>
            </a:r>
            <a:br/>
            <a:r>
              <a:rPr b="false" i="false" strike="noStrike" sz="1200" u="none">
                <a:solidFill>
                  <a:srgbClr val="FFFFFF"/>
                </a:solidFill>
                <a:latin typeface="Calibri"/>
              </a:rPr>
              <a:t>buy rogaine canada yahoo</a:t>
            </a:r>
            <a:br/>
            <a:r>
              <a:rPr b="false" i="false" strike="noStrike" sz="1200" u="none">
                <a:solidFill>
                  <a:srgbClr val="FFFFFF"/>
                </a:solidFill>
                <a:latin typeface="Calibri"/>
              </a:rPr>
              <a:t>does rogaine foam stop hair loss</a:t>
            </a:r>
            <a:br/>
            <a:r>
              <a:rPr b="false" i="false" strike="noStrike" sz="1200" u="none">
                <a:solidFill>
                  <a:srgbClr val="FFFFFF"/>
                </a:solidFill>
                <a:latin typeface="Calibri"/>
              </a:rPr>
              <a:t>buy women's rogaine hair regrowth treatment</a:t>
            </a:r>
            <a:br/>
            <a:r>
              <a:rPr b="false" i="false" strike="noStrike" sz="1200" u="none">
                <a:solidFill>
                  <a:srgbClr val="FFFFFF"/>
                </a:solidFill>
                <a:latin typeface="Calibri"/>
              </a:rPr>
              <a:t>where can i buy rogaine foam for men</a:t>
            </a:r>
            <a:br/>
            <a:r>
              <a:rPr b="false" i="false" strike="noStrike" sz="1200" u="none">
                <a:solidFill>
                  <a:srgbClr val="FFFFFF"/>
                </a:solidFill>
                <a:latin typeface="Calibri"/>
              </a:rPr>
              <a:t>The keys to therapy are treating the underlying disorder, maintaining euvolemia and eliminating offending agents.</a:t>
            </a:r>
            <a:br/>
            <a:r>
              <a:rPr b="false" i="false" strike="noStrike" sz="1200" u="none">
                <a:solidFill>
                  <a:srgbClr val="FFFFFF"/>
                </a:solidFill>
                <a:latin typeface="Calibri"/>
              </a:rPr>
              <a:t>buy rogaine foam in india</a:t>
            </a:r>
            <a:br/>
            <a:r>
              <a:rPr b="false" i="false" strike="noStrike" sz="1200" u="none">
                <a:solidFill>
                  <a:srgbClr val="FFFFFF"/>
                </a:solidFill>
                <a:latin typeface="Calibri"/>
              </a:rPr>
              <a:t>will rogaine make facial hair grow faster</a:t>
            </a:r>
            <a:br/>
            <a:r>
              <a:rPr b="false" i="false" strike="noStrike" sz="1200" u="none">
                <a:solidFill>
                  <a:srgbClr val="FFFFFF"/>
                </a:solidFill>
                <a:latin typeface="Calibri"/>
              </a:rPr>
              <a:t>rogaine for receding hairline yahoo</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for women promo code</a:t>
            </a:r>
            <a:br/>
            <a:r>
              <a:rPr b="false" i="false" strike="noStrike" sz="1200" u="none">
                <a:solidFill>
                  <a:srgbClr val="FFFFFF"/>
                </a:solidFill>
                <a:latin typeface="Calibri"/>
              </a:rPr>
              <a:t>rogaine foam 2 minoxidil</a:t>
            </a:r>
            <a:br/>
            <a:r>
              <a:rPr b="false" i="false" strike="noStrike" sz="1200" u="none">
                <a:solidFill>
                  <a:srgbClr val="FFFFFF"/>
                </a:solidFill>
                <a:latin typeface="Calibri"/>
              </a:rPr>
              <a:t>rogaine minoxidil receding hairline treatment</a:t>
            </a:r>
            <a:br/>
            <a:r>
              <a:rPr b="false" i="false" strike="noStrike" sz="1200" u="none">
                <a:solidFill>
                  <a:srgbClr val="FFFFFF"/>
                </a:solidFill>
                <a:latin typeface="Calibri"/>
              </a:rPr>
              <a:t>In 2011, solar power tech start-up Solyndra filed for bankruptcy, after burning its way through $1bn in venture capital funding</a:t>
            </a:r>
            <a:br/>
            <a:r>
              <a:rPr b="false" i="false" strike="noStrike" sz="1200" u="none">
                <a:solidFill>
                  <a:srgbClr val="FFFFFF"/>
                </a:solidFill>
                <a:latin typeface="Calibri"/>
              </a:rPr>
              <a:t>price rogaine foam $</a:t>
            </a:r>
            <a:br/>
            <a:r>
              <a:rPr b="false" i="false" strike="noStrike" sz="1200" u="none">
                <a:solidFill>
                  <a:srgbClr val="FFFFFF"/>
                </a:solidFill>
                <a:latin typeface="Calibri"/>
              </a:rPr>
              <a:t>what is better rogaine foam or liquid</a:t>
            </a:r>
            <a:br/>
            <a:r>
              <a:rPr b="false" i="false" strike="noStrike" sz="1200" u="none">
                <a:solidFill>
                  <a:srgbClr val="FFFFFF"/>
                </a:solidFill>
                <a:latin typeface="Calibri"/>
              </a:rPr>
              <a:t>does rogaine foam help grow facial hair</a:t>
            </a:r>
            <a:br/>
            <a:r>
              <a:rPr b="false" i="false" strike="noStrike" sz="1200" u="none">
                <a:solidFill>
                  <a:srgbClr val="FFFFFF"/>
                </a:solidFill>
                <a:latin typeface="Calibri"/>
              </a:rPr>
              <a:t>Pain in the presence of complete deafferentation is rare, but much feared because of its lack of response to treatment.</a:t>
            </a:r>
            <a:br/>
            <a:r>
              <a:rPr b="false" i="false" strike="noStrike" sz="1200" u="none">
                <a:solidFill>
                  <a:srgbClr val="FFFFFF"/>
                </a:solidFill>
                <a:latin typeface="Calibri"/>
              </a:rPr>
              <a:t>rogaine 5 foam walmart</a:t>
            </a:r>
            <a:br/>
            <a:r>
              <a:rPr b="false" i="false" strike="noStrike" sz="1200" u="none">
                <a:solidFill>
                  <a:srgbClr val="FFFFFF"/>
                </a:solidFill>
                <a:latin typeface="Calibri"/>
              </a:rPr>
              <a:t>When the inhalation aerosol is used to prevent breathing difficulty during exercise, it is usually used 15 to 30 minutes before exercise</a:t>
            </a:r>
            <a:br/>
            <a:r>
              <a:rPr b="false" i="false" strike="noStrike" sz="1200" u="none">
                <a:solidFill>
                  <a:srgbClr val="FFFFFF"/>
                </a:solidFill>
                <a:latin typeface="Calibri"/>
              </a:rPr>
              <a:t>women's rogaine hair regrowth treatment foam reviews</a:t>
            </a:r>
            <a:br/>
            <a:r>
              <a:rPr b="false" i="false" strike="noStrike" sz="1200" u="none">
                <a:solidFill>
                  <a:srgbClr val="FFFFFF"/>
                </a:solidFill>
                <a:latin typeface="Calibri"/>
              </a:rPr>
              <a:t>will rogaine make me grow facial hair</a:t>
            </a:r>
            <a:br/>
            <a:r>
              <a:rPr b="false" i="false" strike="noStrike" sz="1200" u="none">
                <a:solidFill>
                  <a:srgbClr val="FFFFFF"/>
                </a:solidFill>
                <a:latin typeface="Calibri"/>
              </a:rPr>
              <a:t>rogaine women's hair regrowth</a:t>
            </a:r>
            <a:br/>
            <a:r>
              <a:rPr b="false" i="false" strike="noStrike" sz="1200" u="none">
                <a:solidFill>
                  <a:srgbClr val="FFFFFF"/>
                </a:solidFill>
                <a:latin typeface="Calibri"/>
              </a:rPr>
              <a:t>rogaine 5 solution</a:t>
            </a:r>
            <a:br/>
            <a:r>
              <a:rPr b="false" i="false" strike="noStrike" sz="1200" u="none">
                <a:solidFill>
                  <a:srgbClr val="FFFFFF"/>
                </a:solidFill>
                <a:latin typeface="Calibri"/>
              </a:rPr>
              <a:t>rogaine foam 5 percent</a:t>
            </a:r>
            <a:br/>
            <a:r>
              <a:rPr b="false" i="false" strike="noStrike" sz="1200" u="none">
                <a:solidFill>
                  <a:srgbClr val="FFFFFF"/>
                </a:solidFill>
                <a:latin typeface="Calibri"/>
              </a:rPr>
              <a:t>i&amp;#39;ve mentioned this to various doc&amp;#39;s at my local practice, but they all come up with an alternative excuse</a:t>
            </a:r>
            <a:br/>
            <a:r>
              <a:rPr b="false" i="false" strike="noStrike" sz="1200" u="none">
                <a:solidFill>
                  <a:srgbClr val="FFFFFF"/>
                </a:solidFill>
                <a:latin typeface="Calibri"/>
              </a:rPr>
              <a:t>rogaine for hairline growth</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 said if I sleep better it will go away</a:t>
            </a:r>
            <a:br/>
            <a:r>
              <a:rPr b="false" i="false" strike="noStrike" sz="1200" u="none">
                <a:solidFill>
                  <a:srgbClr val="FFFFFF"/>
                </a:solidFill>
                <a:latin typeface="Calibri"/>
              </a:rPr>
              <a:t>rogaine minoxidil 5 price</a:t>
            </a:r>
            <a:br/>
            <a:r>
              <a:rPr b="false" i="false" strike="noStrike" sz="1200" u="none">
                <a:solidFill>
                  <a:srgbClr val="FFFFFF"/>
                </a:solidFill>
                <a:latin typeface="Calibri"/>
              </a:rPr>
              <a:t>Chemotherapy drugs also can damage the heart, liver, kidneys, and bladder</a:t>
            </a:r>
            <a:br/>
            <a:r>
              <a:rPr b="false" i="false" strike="noStrike" sz="1200" u="none">
                <a:solidFill>
                  <a:srgbClr val="FFFFFF"/>
                </a:solidFill>
                <a:latin typeface="Calibri"/>
              </a:rPr>
              <a:t>rogaine foam reviews 2011</a:t>
            </a:r>
            <a:br/>
            <a:r>
              <a:rPr b="false" i="false" strike="noStrike" sz="1200" u="none">
                <a:solidFill>
                  <a:srgbClr val="FFFFFF"/>
                </a:solidFill>
                <a:latin typeface="Calibri"/>
              </a:rPr>
              <a:t>Costochondritis (kos-toe-kon-DRY-tis) is an inflammation of the cartilage that connects a rib to the breastbone (sternum)</a:t>
            </a:r>
            <a:br/>
            <a:r>
              <a:rPr b="false" i="false" strike="noStrike" sz="1200" u="none">
                <a:solidFill>
                  <a:srgbClr val="FFFFFF"/>
                </a:solidFill>
                <a:latin typeface="Calibri"/>
              </a:rPr>
              <a:t>is rogaine a prescription drug in canada</a:t>
            </a:r>
            <a:br/>
            <a:r>
              <a:rPr b="false" i="false" strike="noStrike" sz="1200" u="none">
                <a:solidFill>
                  <a:srgbClr val="FFFFFF"/>
                </a:solidFill>
                <a:latin typeface="Calibri"/>
              </a:rPr>
              <a:t>where can i buy women's rogaine foam</a:t>
            </a:r>
            <a:br/>
            <a:r>
              <a:rPr b="false" i="false" strike="noStrike" sz="1200" u="none">
                <a:solidFill>
                  <a:srgbClr val="FFFFFF"/>
                </a:solidFill>
                <a:latin typeface="Calibri"/>
              </a:rPr>
              <a:t>rogaine foam coupon 2012</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hair loss forum rogaine foam</a:t>
            </a:r>
            <a:br/>
            <a:r>
              <a:rPr b="false" i="false" strike="noStrike" sz="1200" u="none">
                <a:solidFill>
                  <a:srgbClr val="FFFFFF"/>
                </a:solidFill>
                <a:latin typeface="Calibri"/>
              </a:rPr>
              <a:t>rogaine canada review</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if i put rogaine on my face will i grow facial hair</a:t>
            </a:r>
            <a:br/>
            <a:r>
              <a:rPr b="false" i="false" strike="noStrike" sz="1200" u="none">
                <a:solidFill>
                  <a:srgbClr val="FFFFFF"/>
                </a:solidFill>
                <a:latin typeface="Calibri"/>
              </a:rPr>
              <a:t>generic rogaine 5</a:t>
            </a:r>
            <a:br/>
            <a:r>
              <a:rPr b="false" i="false" strike="noStrike" sz="1200" u="none">
                <a:solidFill>
                  <a:srgbClr val="FFFFFF"/>
                </a:solidFill>
                <a:latin typeface="Calibri"/>
              </a:rPr>
              <a:t>buy rogaine in india online</a:t>
            </a:r>
            <a:br/>
            <a:r>
              <a:rPr b="false" i="false" strike="noStrike" sz="1200" u="none">
                <a:solidFill>
                  <a:srgbClr val="FFFFFF"/>
                </a:solidFill>
                <a:latin typeface="Calibri"/>
              </a:rPr>
              <a:t>rogaine canada buy</a:t>
            </a:r>
            <a:br/>
            <a:r>
              <a:rPr b="false" i="false" strike="noStrike" sz="1200" u="none">
                <a:solidFill>
                  <a:srgbClr val="FFFFFF"/>
                </a:solidFill>
                <a:latin typeface="Calibri"/>
              </a:rPr>
              <a:t>rogaine (regaine) maenner 5 minoxidil (3 monatspackung)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Baby boy born 7/18/15; induced at 38 weeks due to obstetric cholestasis and delivered healthy via cesarean after concerns of fetal distress</a:t>
            </a:r>
            <a:br/>
            <a:r>
              <a:rPr b="false" i="false" strike="noStrike" sz="1200" u="none">
                <a:solidFill>
                  <a:srgbClr val="FFFFFF"/>
                </a:solidFill>
                <a:latin typeface="Calibri"/>
              </a:rPr>
              <a:t>do need prescription rogaine</a:t>
            </a:r>
            <a:br/>
            <a:r>
              <a:rPr b="false" i="false" strike="noStrike" sz="1200" u="none">
                <a:solidFill>
                  <a:srgbClr val="FFFFFF"/>
                </a:solidFill>
                <a:latin typeface="Calibri"/>
              </a:rPr>
              <a:t>If you fall under this category, please email me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2015-12-20T01:17:06+04:00</dcterms:created>
  <dcterms:modified xsi:type="dcterms:W3CDTF">2015-12-20T01:17:06+04:00</dcterms:modified>
  <dc:title>Printable Rogaine Coupons 2013 - Rogaine Priceline</dc:title>
  <dc:description>Rogaine 10 off printable coupon, rogaine foam price in pakistan, rogaine rebate offer, buy women's rogaine hair regrowth treatment, will rogaine make me grow facial hair, rogaine for hairline growth, rogaine (regaine) maenner 5 minoxidil (3 monatspackung)</dc:description>
  <dc:subject>Printable Rogaine Coupons 2013 - Rogaine Priceline</dc:subject>
  <cp:keywords>printable rogaine coupons 2013, can rogaine be purchased in stores, cheapest place to buy rogaine foam, generic rogaine costco, rogaine hair growth reviews, rogaine foam for thinning hair, best price rogaine women, coupon $15 off rogaine product, rogaine minoxidil 5 price, rogaine foam reviews 2011</cp:keywords>
  <cp:category/>
</cp:coreProperties>
</file>