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Rogaine For Hairline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5 foam canada</a:t>
            </a:r>
            <a:br/>
            <a:r>
              <a:rPr b="false" i="false" strike="noStrike" sz="1200" u="none">
                <a:solidFill>
                  <a:srgbClr val="FFFFFF"/>
                </a:solidFill>
                <a:latin typeface="Calibri"/>
              </a:rPr>
              <a:t>rogaine for men uk</a:t>
            </a:r>
            <a:br/>
            <a:r>
              <a:rPr b="false" i="false" strike="noStrike" sz="1200" u="none">
                <a:solidFill>
                  <a:srgbClr val="FFFFFF"/>
                </a:solidFill>
                <a:latin typeface="Calibri"/>
              </a:rPr>
              <a:t>rogaine printable coupon september 2013</a:t>
            </a:r>
            <a:br/>
            <a:r>
              <a:rPr b="false" i="false" strike="noStrike" sz="1200" u="none">
                <a:solidFill>
                  <a:srgbClr val="FFFFFF"/>
                </a:solidFill>
                <a:latin typeface="Calibri"/>
              </a:rPr>
              <a:t>rogaine coupon printable may 2011</a:t>
            </a:r>
            <a:br/>
            <a:r>
              <a:rPr b="false" i="false" strike="noStrike" sz="1200" u="none">
                <a:solidFill>
                  <a:srgbClr val="FFFFFF"/>
                </a:solidFill>
                <a:latin typeface="Calibri"/>
              </a:rPr>
              <a:t>buy rogaine online hong kong</a:t>
            </a:r>
            <a:br/>
            <a:r>
              <a:rPr b="false" i="false" strike="noStrike" sz="1200" u="none">
                <a:solidFill>
                  <a:srgbClr val="FFFFFF"/>
                </a:solidFill>
                <a:latin typeface="Calibri"/>
              </a:rPr>
              <a:t>perrigo generic rogaine foam</a:t>
            </a:r>
            <a:br/>
            <a:r>
              <a:rPr b="false" i="false" strike="noStrike" sz="1200" u="none">
                <a:solidFill>
                  <a:srgbClr val="FFFFFF"/>
                </a:solidFill>
                <a:latin typeface="Calibri"/>
              </a:rPr>
              <a:t>where do you buy rogaine</a:t>
            </a:r>
            <a:br/>
            <a:r>
              <a:rPr b="false" i="false" strike="noStrike" sz="1200" u="none">
                <a:solidFill>
                  <a:srgbClr val="FFFFFF"/>
                </a:solidFill>
                <a:latin typeface="Calibri"/>
              </a:rPr>
              <a:t>Regardless of your dosage, it can really upset your stomach and taking it on an empty stomach will make you feel terrible</a:t>
            </a:r>
            <a:br/>
            <a:r>
              <a:rPr b="false" i="false" strike="noStrike" sz="1200" u="none">
                <a:solidFill>
                  <a:srgbClr val="FFFFFF"/>
                </a:solidFill>
                <a:latin typeface="Calibri"/>
              </a:rPr>
              <a:t>rogaine foam price in usa</a:t>
            </a:r>
            <a:br/>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rogaine 5 percent reviews</a:t>
            </a:r>
            <a:br/>
            <a:r>
              <a:rPr b="false" i="false" strike="noStrike" sz="1200" u="none">
                <a:solidFill>
                  <a:srgbClr val="FFFFFF"/>
                </a:solidFill>
                <a:latin typeface="Calibri"/>
              </a:rPr>
              <a:t>rogaine results how long</a:t>
            </a:r>
            <a:br/>
            <a:r>
              <a:rPr b="false" i="false" strike="noStrike" sz="1200" u="none">
                <a:solidFill>
                  <a:srgbClr val="FFFFFF"/>
                </a:solidFill>
                <a:latin typeface="Calibri"/>
              </a:rPr>
              <a:t>kaze da nastavim terapiju sa Eracid (klaritromicin) 500 mg Zontop (pantoprazol)15 dana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rogaine women australia</a:t>
            </a:r>
            <a:br/>
            <a:r>
              <a:rPr b="false" i="false" strike="noStrike" sz="1200" u="none">
                <a:solidFill>
                  <a:srgbClr val="FFFFFF"/>
                </a:solidFill>
                <a:latin typeface="Calibri"/>
              </a:rPr>
              <a:t>� � 20        �� �� ��������������  ,</a:t>
            </a:r>
            <a:br/>
            <a:r>
              <a:rPr b="false" i="false" strike="noStrike" sz="1200" u="none">
                <a:solidFill>
                  <a:srgbClr val="FFFFFF"/>
                </a:solidFill>
                <a:latin typeface="Calibri"/>
              </a:rPr>
              <a:t>generic rogaine</a:t>
            </a:r>
            <a:br/>
            <a:r>
              <a:rPr b="false" i="false" strike="noStrike" sz="1200" u="none">
                <a:solidFill>
                  <a:srgbClr val="FFFFFF"/>
                </a:solidFill>
                <a:latin typeface="Calibri"/>
              </a:rPr>
              <a:t>rogaine receding hairline pictures</a:t>
            </a:r>
            <a:br/>
            <a:r>
              <a:rPr b="false" i="false" strike="noStrike" sz="1200" u="none">
                <a:solidFill>
                  <a:srgbClr val="FFFFFF"/>
                </a:solidFill>
                <a:latin typeface="Calibri"/>
              </a:rPr>
              <a:t>where to buy rogaine foam for women</a:t>
            </a:r>
            <a:br/>
            <a:r>
              <a:rPr b="false" i="false" strike="noStrike" sz="1200" u="none">
                <a:solidFill>
                  <a:srgbClr val="FFFFFF"/>
                </a:solidFill>
                <a:latin typeface="Calibri"/>
              </a:rPr>
              <a:t>I&amp;rsquo;m on methadone about 75mg and have been for three years</a:t>
            </a:r>
            <a:br/>
            <a:r>
              <a:rPr b="false" i="false" strike="noStrike" sz="1200" u="none">
                <a:solidFill>
                  <a:srgbClr val="FFFFFF"/>
                </a:solidFill>
                <a:latin typeface="Calibri"/>
              </a:rPr>
              <a:t>cheap rogaine for men uk</a:t>
            </a:r>
            <a:br/>
            <a:r>
              <a:rPr b="false" i="false" strike="noStrike" sz="1200" u="none">
                <a:solidFill>
                  <a:srgbClr val="FFFFFF"/>
                </a:solidFill>
                <a:latin typeface="Calibri"/>
              </a:rPr>
              <a:t>where can i purchase rogaine</a:t>
            </a:r>
            <a:br/>
            <a:r>
              <a:rPr b="false" i="false" strike="noStrike" sz="1200" u="none">
                <a:solidFill>
                  <a:srgbClr val="FFFFFF"/>
                </a:solidFill>
                <a:latin typeface="Calibri"/>
              </a:rPr>
              <a:t>rogaine results 1 month</a:t>
            </a:r>
            <a:br/>
            <a:r>
              <a:rPr b="false" i="false" strike="noStrike" sz="1200" u="none">
                <a:solidFill>
                  <a:srgbClr val="FFFFFF"/>
                </a:solidFill>
                <a:latin typeface="Calibri"/>
              </a:rPr>
              <a:t>does costco canada sell rogaine</a:t>
            </a:r>
            <a:br/>
            <a:r>
              <a:rPr b="false" i="false" strike="noStrike" sz="1200" u="none">
                <a:solidFill>
                  <a:srgbClr val="FFFFFF"/>
                </a:solidFill>
                <a:latin typeface="Calibri"/>
              </a:rPr>
              <a:t>chest hair rogaine</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regaine rogaine lotion (minoxidil 5 )</a:t>
            </a:r>
            <a:br/>
            <a:r>
              <a:rPr b="false" i="false" strike="noStrike" sz="1200" u="none">
                <a:solidFill>
                  <a:srgbClr val="FFFFFF"/>
                </a:solidFill>
                <a:latin typeface="Calibri"/>
              </a:rPr>
              <a:t>can buy rogaine online</a:t>
            </a:r>
            <a:br/>
            <a:r>
              <a:rPr b="false" i="false" strike="noStrike" sz="1200" u="none">
                <a:solidFill>
                  <a:srgbClr val="FFFFFF"/>
                </a:solidFill>
                <a:latin typeface="Calibri"/>
              </a:rPr>
              <a:t>does rogaine work for thinning hair in front</a:t>
            </a:r>
            <a:br/>
            <a:r>
              <a:rPr b="false" i="false" strike="noStrike" sz="1200" u="none">
                <a:solidFill>
                  <a:srgbClr val="FFFFFF"/>
                </a:solidFill>
                <a:latin typeface="Calibri"/>
              </a:rPr>
              <a:t>rogaine coupon printable 2012</a:t>
            </a:r>
            <a:br/>
            <a:r>
              <a:rPr b="false" i="false" strike="noStrike" sz="1200" u="none">
                <a:solidFill>
                  <a:srgbClr val="FFFFFF"/>
                </a:solidFill>
                <a:latin typeface="Calibri"/>
              </a:rPr>
              <a:t>It works by reducing the amount of cholesterol made by the liver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there generic rogaine foam</a:t>
            </a:r>
            <a:br/>
            <a:r>
              <a:rPr b="false" i="false" strike="noStrike" sz="1200" u="none">
                <a:solidFill>
                  <a:srgbClr val="FFFFFF"/>
                </a:solidFill>
                <a:latin typeface="Calibri"/>
              </a:rPr>
              <a:t>rogaine foam schiuma senza profumo minoxidil 5</a:t>
            </a:r>
            <a:br/>
            <a:r>
              <a:rPr b="false" i="false" strike="noStrike" sz="1200" u="none">
                <a:solidFill>
                  <a:srgbClr val="FFFFFF"/>
                </a:solidFill>
                <a:latin typeface="Calibri"/>
              </a:rPr>
              <a:t>cost of rogaine</a:t>
            </a:r>
            <a:br/>
            <a:r>
              <a:rPr b="false" i="false" strike="noStrike" sz="1200" u="none">
                <a:solidFill>
                  <a:srgbClr val="FFFFFF"/>
                </a:solidFill>
                <a:latin typeface="Calibri"/>
              </a:rPr>
              <a:t>A recent figure is 110 million people around the world with diabetes, most of whom (75 &amp;mdash; 80%) have type 2 diabetes</a:t>
            </a:r>
            <a:br/>
            <a:r>
              <a:rPr b="false" i="false" strike="noStrike" sz="1200" u="none">
                <a:solidFill>
                  <a:srgbClr val="FFFFFF"/>
                </a:solidFill>
                <a:latin typeface="Calibri"/>
              </a:rPr>
              <a:t>men's rogaine foam for facial hair</a:t>
            </a:r>
            <a:br/>
            <a:r>
              <a:rPr b="false" i="false" strike="noStrike" sz="1200" u="none">
                <a:solidFill>
                  <a:srgbClr val="FFFFFF"/>
                </a:solidFill>
                <a:latin typeface="Calibri"/>
              </a:rPr>
              <a:t>does rogaine give permanent results</a:t>
            </a:r>
            <a:br/>
            <a:r>
              <a:rPr b="false" i="false" strike="noStrike" sz="1200" u="none">
                <a:solidFill>
                  <a:srgbClr val="FFFFFF"/>
                </a:solidFill>
                <a:latin typeface="Calibri"/>
              </a:rPr>
              <a:t>losing more hair after rogaine</a:t>
            </a:r>
            <a:br/>
            <a:r>
              <a:rPr b="false" i="false" strike="noStrike" sz="1200" u="none">
                <a:solidFill>
                  <a:srgbClr val="FFFFFF"/>
                </a:solidFill>
                <a:latin typeface="Calibri"/>
              </a:rPr>
              <a:t>where to buy rogaine foam for men</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rogaine for women foam</a:t>
            </a:r>
            <a:br/>
            <a:r>
              <a:rPr b="false" i="false" strike="noStrike" sz="1200" u="none">
                <a:solidFill>
                  <a:srgbClr val="FFFFFF"/>
                </a:solidFill>
                <a:latin typeface="Calibri"/>
              </a:rPr>
              <a:t>Keratolytic therapy was applied on the days when permethrin was not used, and patients were treated with up to three doses of 200micrograms per kilogram oral ivermectin at 14-day intervals</a:t>
            </a:r>
            <a:br/>
            <a:r>
              <a:rPr b="false" i="false" strike="noStrike" sz="1200" u="none">
                <a:solidFill>
                  <a:srgbClr val="FFFFFF"/>
                </a:solidFill>
                <a:latin typeface="Calibri"/>
              </a:rPr>
              <a:t>buy rogaine</a:t>
            </a:r>
            <a:br/>
            <a:r>
              <a:rPr b="false" i="false" strike="noStrike" sz="1200" u="none">
                <a:solidFill>
                  <a:srgbClr val="FFFFFF"/>
                </a:solidFill>
                <a:latin typeface="Calibri"/>
              </a:rPr>
              <a:t>Then I heard the story and in my lack of sleep a chill went up my spine</a:t>
            </a:r>
            <a:br/>
            <a:r>
              <a:rPr b="false" i="false" strike="noStrike" sz="1200" u="none">
                <a:solidFill>
                  <a:srgbClr val="FFFFFF"/>
                </a:solidFill>
                <a:latin typeface="Calibri"/>
              </a:rPr>
              <a:t>rogaine rebate september 2013</a:t>
            </a:r>
            <a:br/>
            <a:r>
              <a:rPr b="false" i="false" strike="noStrike" sz="1200" u="none">
                <a:solidFill>
                  <a:srgbClr val="FFFFFF"/>
                </a:solidFill>
                <a:latin typeface="Calibri"/>
              </a:rPr>
              <a:t>women's rogaine price</a:t>
            </a:r>
            <a:br/>
            <a:r>
              <a:rPr b="false" i="false" strike="noStrike" sz="1200" u="none">
                <a:solidFill>
                  <a:srgbClr val="FFFFFF"/>
                </a:solidFill>
                <a:latin typeface="Calibri"/>
              </a:rPr>
              <a:t>rogaine foam</a:t>
            </a:r>
            <a:br/>
            <a:r>
              <a:rPr b="false" i="false" strike="noStrike" sz="1200" u="none">
                <a:solidFill>
                  <a:srgbClr val="FFFFFF"/>
                </a:solidFill>
                <a:latin typeface="Calibri"/>
              </a:rPr>
              <a:t>men's rogaine foam in canada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browsing on-line greater than three hours lately, but I never discovered any fascinating article like yours</a:t>
            </a:r>
            <a:br/>
            <a:r>
              <a:rPr b="false" i="false" strike="noStrike" sz="1200" u="none">
                <a:solidFill>
                  <a:srgbClr val="FFFFFF"/>
                </a:solidFill>
                <a:latin typeface="Calibri"/>
              </a:rPr>
              <a:t>where can i buy rogaine canada</a:t>
            </a:r>
            <a:br/>
            <a:r>
              <a:rPr b="false" i="false" strike="noStrike" sz="1200" u="none">
                <a:solidFill>
                  <a:srgbClr val="FFFFFF"/>
                </a:solidFill>
                <a:latin typeface="Calibri"/>
              </a:rPr>
              <a:t>It could also lead to even more change on the state's Supreme Court, the ultimate arbiter of the law that governs most U.S</a:t>
            </a:r>
            <a:br/>
            <a:r>
              <a:rPr b="false" i="false" strike="noStrike" sz="1200" u="none">
                <a:solidFill>
                  <a:srgbClr val="FFFFFF"/>
                </a:solidFill>
                <a:latin typeface="Calibri"/>
              </a:rPr>
              <a:t>cheapest way to buy rogaine</a:t>
            </a:r>
            <a:br/>
            <a:r>
              <a:rPr b="false" i="false" strike="noStrike" sz="1200" u="none">
                <a:solidFill>
                  <a:srgbClr val="FFFFFF"/>
                </a:solidFill>
                <a:latin typeface="Calibri"/>
              </a:rPr>
              <a:t>So far, I am feeling more high and full of energy than I ever have been</a:t>
            </a:r>
            <a:br/>
            <a:r>
              <a:rPr b="false" i="false" strike="noStrike" sz="1200" u="none">
                <a:solidFill>
                  <a:srgbClr val="FFFFFF"/>
                </a:solidFill>
                <a:latin typeface="Calibri"/>
              </a:rPr>
              <a:t>rogaine women printable coupons</a:t>
            </a:r>
            <a:br/>
            <a:r>
              <a:rPr b="false" i="false" strike="noStrike" sz="1200" u="none">
                <a:solidFill>
                  <a:srgbClr val="FFFFFF"/>
                </a:solidFill>
                <a:latin typeface="Calibri"/>
              </a:rPr>
              <a:t>where can you buy rogaine for women</a:t>
            </a:r>
            <a:br/>
            <a:r>
              <a:rPr b="false" i="false" strike="noStrike" sz="1200" u="none">
                <a:solidFill>
                  <a:srgbClr val="FFFFFF"/>
                </a:solidFill>
                <a:latin typeface="Calibri"/>
              </a:rPr>
              <a:t>A 31-year-old woman with polycystic ovarian syndrome and metabolic syndrome has been treated with metformin 500 mg twice daily until now; she is in the 8th week of her first pregnancy</a:t>
            </a:r>
            <a:br/>
            <a:r>
              <a:rPr b="false" i="false" strike="noStrike" sz="1200" u="none">
                <a:solidFill>
                  <a:srgbClr val="FFFFFF"/>
                </a:solidFill>
                <a:latin typeface="Calibri"/>
              </a:rPr>
              <a:t>cost of rogaine per month</a:t>
            </a:r>
            <a:br/>
            <a:r>
              <a:rPr b="false" i="false" strike="noStrike" sz="1200" u="none">
                <a:solidFill>
                  <a:srgbClr val="FFFFFF"/>
                </a:solidFill>
                <a:latin typeface="Calibri"/>
              </a:rPr>
              <a:t>prescription strength rogaine women</a:t>
            </a:r>
            <a:br/>
            <a:r>
              <a:rPr b="false" i="false" strike="noStrike" sz="1200" u="none">
                <a:solidFill>
                  <a:srgbClr val="FFFFFF"/>
                </a:solidFill>
                <a:latin typeface="Calibri"/>
              </a:rPr>
              <a:t>where can you buy rogaine</a:t>
            </a:r>
            <a:br/>
            <a:r>
              <a:rPr b="false" i="false" strike="noStrike" sz="1200" u="none">
                <a:solidFill>
                  <a:srgbClr val="FFFFFF"/>
                </a:solidFill>
                <a:latin typeface="Calibri"/>
              </a:rPr>
              <a:t>purchase rogaine foam</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does rogaine require a prescription in canada</a:t>
            </a:r>
            <a:br/>
            <a:r>
              <a:rPr b="false" i="false" strike="noStrike" sz="1200" u="none">
                <a:solidFill>
                  <a:srgbClr val="FFFFFF"/>
                </a:solidFill>
                <a:latin typeface="Calibri"/>
              </a:rPr>
              <a:t>Buyer can also buy adapalene from online pharmacy and the price is cheaper</a:t>
            </a:r>
            <a:br/>
            <a:r>
              <a:rPr b="false" i="false" strike="noStrike" sz="1200" u="none">
                <a:solidFill>
                  <a:srgbClr val="FFFFFF"/>
                </a:solidFill>
                <a:latin typeface="Calibri"/>
              </a:rPr>
              <a:t>does rogaine help grow facial hair</a:t>
            </a:r>
            <a:br/>
            <a:r>
              <a:rPr b="false" i="false" strike="noStrike" sz="1200" u="none">
                <a:solidFill>
                  <a:srgbClr val="FFFFFF"/>
                </a:solidFill>
                <a:latin typeface="Calibri"/>
              </a:rPr>
              <a:t>purchase rogaine for women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50 mg</a:t>
            </a:r>
            <a:br/>
            <a:r>
              <a:rPr b="false" i="false" strike="noStrike" sz="1200" u="none">
                <a:solidFill>
                  <a:srgbClr val="FFFFFF"/>
                </a:solidFill>
                <a:latin typeface="Calibri"/>
              </a:rPr>
              <a:t>discount chemist rogaine</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rogaine foam 5</a:t>
            </a:r>
            <a:br/>
            <a:r>
              <a:rPr b="false" i="false" strike="noStrike" sz="1200" u="none">
                <a:solidFill>
                  <a:srgbClr val="FFFFFF"/>
                </a:solidFill>
                <a:latin typeface="Calibri"/>
              </a:rPr>
              <a:t>Ik vroeg mij af of ik dit ook in combinatie met een vochtinbrengende creme kan gebruiken? Want ik gebruik er nu niks bij en aangezien het de huid wel enigzins aan het uitdrogen is vroeg ik mij dit af</a:t>
            </a:r>
            <a:br/>
            <a:r>
              <a:rPr b="false" i="false" strike="noStrike" sz="1200" u="none">
                <a:solidFill>
                  <a:srgbClr val="FFFFFF"/>
                </a:solidFill>
                <a:latin typeface="Calibri"/>
              </a:rPr>
              <a:t>ยำปิูฃผย ผู้หฝิง rogaine regaine minoxidil 2</a:t>
            </a:r>
            <a:br/>
            <a:r>
              <a:rPr b="false" i="false" strike="noStrike" sz="1200" u="none">
                <a:solidFill>
                  <a:srgbClr val="FFFFFF"/>
                </a:solidFill>
                <a:latin typeface="Calibri"/>
              </a:rPr>
              <a:t>rogaine use</a:t>
            </a:r>
            <a:br/>
            <a:r>
              <a:rPr b="false" i="false" strike="noStrike" sz="1200" u="none">
                <a:solidFill>
                  <a:srgbClr val="FFFFFF"/>
                </a:solidFill>
                <a:latin typeface="Calibri"/>
              </a:rPr>
              <a:t>rogaine printable coupon january 2013</a:t>
            </a:r>
            <a:br/>
            <a:r>
              <a:rPr b="false" i="false" strike="noStrike" sz="1200" u="none">
                <a:solidFill>
                  <a:srgbClr val="FFFFFF"/>
                </a:solidFill>
                <a:latin typeface="Calibri"/>
              </a:rPr>
              <a:t>cheap rogaine foam free shipping</a:t>
            </a:r>
            <a:br/>
            <a:r>
              <a:rPr b="false" i="false" strike="noStrike" sz="1200" u="none">
                <a:solidFill>
                  <a:srgbClr val="FFFFFF"/>
                </a:solidFill>
                <a:latin typeface="Calibri"/>
              </a:rPr>
              <a:t>I have seen so many pharmacists seem annoyed at patients asking questions or needing help</a:t>
            </a:r>
            <a:br/>
            <a:r>
              <a:rPr b="false" i="false" strike="noStrike" sz="1200" u="none">
                <a:solidFill>
                  <a:srgbClr val="FFFFFF"/>
                </a:solidFill>
                <a:latin typeface="Calibri"/>
              </a:rPr>
              <a:t>do i need a prescription for rogaine</a:t>
            </a:r>
            <a:br/>
            <a:r>
              <a:rPr b="false" i="false" strike="noStrike" sz="1200" u="none">
                <a:solidFill>
                  <a:srgbClr val="FFFFFF"/>
                </a:solidFill>
                <a:latin typeface="Calibri"/>
              </a:rPr>
              <a:t>can you buy rogaine uk</a:t>
            </a:r>
            <a:br/>
            <a:r>
              <a:rPr b="false" i="false" strike="noStrike" sz="1200" u="none">
                <a:solidFill>
                  <a:srgbClr val="FFFFFF"/>
                </a:solidFill>
                <a:latin typeface="Calibri"/>
              </a:rPr>
              <a:t>do you need a prescription to buy rogaine</a:t>
            </a:r>
            <a:br/>
            <a:r>
              <a:rPr b="false" i="false" strike="noStrike" sz="1200" u="none">
                <a:solidFill>
                  <a:srgbClr val="FFFFFF"/>
                </a:solidFill>
                <a:latin typeface="Calibri"/>
              </a:rPr>
              <a:t>�� \��,Abstractive is definitely completely outclassed by simply advanced detail, ,together with actually zero threshold</a:t>
            </a:r>
            <a:br/>
            <a:r>
              <a:rPr b="false" i="false" strike="noStrike" sz="1200" u="none">
                <a:solidFill>
                  <a:srgbClr val="FFFFFF"/>
                </a:solidFill>
                <a:latin typeface="Calibri"/>
              </a:rPr>
              <a:t>buy rogaine discount</a:t>
            </a:r>
            <a:br/>
            <a:r>
              <a:rPr b="false" i="false" strike="noStrike" sz="1200" u="none">
                <a:solidFill>
                  <a:srgbClr val="FFFFFF"/>
                </a:solidFill>
                <a:latin typeface="Calibri"/>
              </a:rPr>
              <a:t>rogaine coupons walgreens</a:t>
            </a:r>
            <a:br/>
            <a:r>
              <a:rPr b="false" i="false" strike="noStrike" sz="1200" u="none">
                <a:solidFill>
                  <a:srgbClr val="FFFFFF"/>
                </a:solidFill>
                <a:latin typeface="Calibri"/>
              </a:rPr>
              <a:t>women's rogaine hair regrowth treatment topical solution 3 pack</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women's rogaine</a:t>
            </a:r>
            <a:br/>
            <a:r>
              <a:rPr b="false" i="false" strike="noStrike" sz="1200" u="none">
                <a:solidFill>
                  <a:srgbClr val="FFFFFF"/>
                </a:solidFill>
                <a:latin typeface="Calibri"/>
              </a:rPr>
              <a:t>This drug has been used in the past, as Rasburicase, to treat tumor lysis syndrome</a:t>
            </a:r>
            <a:br/>
            <a:r>
              <a:rPr b="false" i="false" strike="noStrike" sz="1200" u="none">
                <a:solidFill>
                  <a:srgbClr val="FFFFFF"/>
                </a:solidFill>
                <a:latin typeface="Calibri"/>
              </a:rPr>
              <a:t>buy rogaine cheap online</a:t>
            </a:r>
            <a:br/>
            <a:r>
              <a:rPr b="false" i="false" strike="noStrike" sz="1200" u="none">
                <a:solidFill>
                  <a:srgbClr val="FFFFFF"/>
                </a:solidFill>
                <a:latin typeface="Calibri"/>
              </a:rPr>
              <a:t>rogaine for women canada</a:t>
            </a:r>
            <a:br/>
            <a:r>
              <a:rPr b="false" i="false" strike="noStrike" sz="1200" u="none">
                <a:solidFill>
                  <a:srgbClr val="FFFFFF"/>
                </a:solidFill>
                <a:latin typeface="Calibri"/>
              </a:rPr>
              <a:t>rogaine prescription strength</a:t>
            </a:r>
            <a:br/>
            <a:r>
              <a:rPr b="false" i="false" strike="noStrike" sz="1200" u="none">
                <a:solidFill>
                  <a:srgbClr val="FFFFFF"/>
                </a:solidFill>
                <a:latin typeface="Calibri"/>
              </a:rPr>
              <a:t>rogaine hair treatment reviews</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how much does rogaine cost in south africa</a:t>
            </a:r>
            <a:br/>
            <a:r>
              <a:rPr b="false" i="false" strike="noStrike" sz="1200" u="none">
                <a:solidFill>
                  <a:srgbClr val="FFFFFF"/>
                </a:solidFill>
                <a:latin typeface="Calibri"/>
              </a:rPr>
              <a:t>But unfortunately most people don&amp;rsquo;t understand it</a:t>
            </a:r>
            <a:br/>
            <a:r>
              <a:rPr b="false" i="false" strike="noStrike" sz="1200" u="none">
                <a:solidFill>
                  <a:srgbClr val="FFFFFF"/>
                </a:solidFill>
                <a:latin typeface="Calibri"/>
              </a:rPr>
              <a:t>printable coupons for rogaine foam</a:t>
            </a:r>
            <a:br/>
            <a:r>
              <a:rPr b="false" i="false" strike="noStrike" sz="1200" u="none">
                <a:solidFill>
                  <a:srgbClr val="FFFFFF"/>
                </a:solidFill>
                <a:latin typeface="Calibri"/>
              </a:rPr>
              <a:t>buy rogaine foam online australia</a:t>
            </a:r>
            <a:br/>
            <a:r>
              <a:rPr b="false" i="false" strike="noStrike" sz="1200" u="none">
                <a:solidFill>
                  <a:srgbClr val="FFFFFF"/>
                </a:solidFill>
                <a:latin typeface="Calibri"/>
              </a:rPr>
              <a:t>Usually, a physical therapist, or sometimes a psychologist with cognitive-behavioral skills, performs this therapy.</a:t>
            </a:r>
            <a:br/>
            <a:r>
              <a:rPr b="false" i="false" strike="noStrike" sz="1200" u="none">
                <a:solidFill>
                  <a:srgbClr val="FFFFFF"/>
                </a:solidFill>
                <a:latin typeface="Calibri"/>
              </a:rPr>
              <a:t>can i buy rogaine online in canada</a:t>
            </a:r>
            <a:br/>
            <a:r>
              <a:rPr b="false" i="false" strike="noStrike" sz="1200" u="none">
                <a:solidFill>
                  <a:srgbClr val="FFFFFF"/>
                </a:solidFill>
                <a:latin typeface="Calibri"/>
              </a:rPr>
              <a:t>buy rogaine for women</a:t>
            </a:r>
            <a:br/>
            <a:r>
              <a:rPr b="false" i="false" strike="noStrike" sz="1200" u="none">
                <a:solidFill>
                  <a:srgbClr val="FFFFFF"/>
                </a:solidFill>
                <a:latin typeface="Calibri"/>
              </a:rPr>
              <a:t>Then lots of probiotics once you can keep stuff down</a:t>
            </a:r>
            <a:br/>
            <a:r>
              <a:rPr b="false" i="false" strike="noStrike" sz="1200" u="none">
                <a:solidFill>
                  <a:srgbClr val="FFFFFF"/>
                </a:solidFill>
                <a:latin typeface="Calibri"/>
              </a:rPr>
              <a:t>buy rogaine canada</a:t>
            </a:r>
            <a:br/>
            <a:r>
              <a:rPr b="false" i="false" strike="noStrike" sz="1200" u="none">
                <a:solidFill>
                  <a:srgbClr val="FFFFFF"/>
                </a:solidFill>
                <a:latin typeface="Calibri"/>
              </a:rPr>
              <a:t>will rogaine help you grow facial hair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female rogaine cost</a:t>
            </a:r>
            <a:br/>
            <a:r>
              <a:rPr b="false" i="false" strike="noStrike" sz="1200" u="none">
                <a:solidFill>
                  <a:srgbClr val="FFFFFF"/>
                </a:solidFill>
                <a:latin typeface="Calibri"/>
              </a:rPr>
              <a:t>I was so delusion in the Paxil induced manic state</a:t>
            </a:r>
            <a:br/>
            <a:r>
              <a:rPr b="false" i="false" strike="noStrike" sz="1200" u="none">
                <a:solidFill>
                  <a:srgbClr val="FFFFFF"/>
                </a:solidFill>
                <a:latin typeface="Calibri"/>
              </a:rPr>
              <a:t>rogaine foam schiuma minoxidil 5</a:t>
            </a:r>
            <a:br/>
            <a:r>
              <a:rPr b="false" i="false" strike="noStrike" sz="1200" u="none">
                <a:solidFill>
                  <a:srgbClr val="FFFFFF"/>
                </a:solidFill>
                <a:latin typeface="Calibri"/>
              </a:rPr>
              <a:t>does rogaine work for receding hairline loss</a:t>
            </a:r>
            <a:br/>
            <a:r>
              <a:rPr b="false" i="false" strike="noStrike" sz="1200" u="none">
                <a:solidFill>
                  <a:srgbClr val="FFFFFF"/>
                </a:solidFill>
                <a:latin typeface="Calibri"/>
              </a:rPr>
              <a:t>You must talk with your healthcare provider for complete information about the risks and benefits of using Cardura.</a:t>
            </a:r>
            <a:br/>
            <a:r>
              <a:rPr b="false" i="false" strike="noStrike" sz="1200" u="none">
                <a:solidFill>
                  <a:srgbClr val="FFFFFF"/>
                </a:solidFill>
                <a:latin typeface="Calibri"/>
              </a:rPr>
              <a:t>women's rogaine foam reviews</a:t>
            </a:r>
            <a:br/>
            <a:r>
              <a:rPr b="false" i="false" strike="noStrike" sz="1200" u="none">
                <a:solidFill>
                  <a:srgbClr val="FFFFFF"/>
                </a:solidFill>
                <a:latin typeface="Calibri"/>
              </a:rPr>
              <a:t>There are significant weaknesses in the trials that underpin current treatments for neuropathic pain</a:t>
            </a:r>
            <a:br/>
            <a:r>
              <a:rPr b="false" i="false" strike="noStrike" sz="1200" u="none">
                <a:solidFill>
                  <a:srgbClr val="FFFFFF"/>
                </a:solidFill>
                <a:latin typeface="Calibri"/>
              </a:rPr>
              <a:t>is there a prescription strength rogaine</a:t>
            </a:r>
            <a:br/>
            <a:r>
              <a:rPr b="false" i="false" strike="noStrike" sz="1200" u="none">
                <a:solidFill>
                  <a:srgbClr val="FFFFFF"/>
                </a:solidFill>
                <a:latin typeface="Calibri"/>
              </a:rPr>
              <a:t>grow chest hair rogaine</a:t>
            </a:r>
            <a:br/>
            <a:r>
              <a:rPr b="false" i="false" strike="noStrike" sz="1200" u="none">
                <a:solidFill>
                  <a:srgbClr val="FFFFFF"/>
                </a:solidFill>
                <a:latin typeface="Calibri"/>
              </a:rPr>
              <a:t>People are living in this hype of fair skin and that has led them to spend exorbitant amounts of money to achieve this</a:t>
            </a:r>
            <a:br/>
            <a:r>
              <a:rPr b="false" i="false" strike="noStrike" sz="1200" u="none">
                <a:solidFill>
                  <a:srgbClr val="FFFFFF"/>
                </a:solidFill>
                <a:latin typeface="Calibri"/>
              </a:rPr>
              <a:t>do you need a prescription for rogaine in australia</a:t>
            </a:r>
            <a:br/>
            <a:r>
              <a:rPr b="false" i="false" strike="noStrike" sz="1200" u="none">
                <a:solidFill>
                  <a:srgbClr val="FFFFFF"/>
                </a:solidFill>
                <a:latin typeface="Calibri"/>
              </a:rPr>
              <a:t>I started to take levothyroxine last August for hypothyroidism</a:t>
            </a:r>
            <a:br/>
            <a:r>
              <a:rPr b="false" i="false" strike="noStrike" sz="1200" u="none">
                <a:solidFill>
                  <a:srgbClr val="FFFFFF"/>
                </a:solidFill>
                <a:latin typeface="Calibri"/>
              </a:rPr>
              <a:t>order rogaine for women</a:t>
            </a:r>
            <a:br/>
            <a:r>
              <a:rPr b="false" i="false" strike="noStrike" sz="1200" u="none">
                <a:solidFill>
                  <a:srgbClr val="FFFFFF"/>
                </a:solidFill>
                <a:latin typeface="Calibri"/>
              </a:rPr>
              <a:t>And if your stomach doesn't heal quite as quickly as it should, you could easily develop an ulcer or serious internal bleeding.</a:t>
            </a:r>
            <a:br/>
            <a:r>
              <a:rPr b="false" i="false" strike="noStrike" sz="1200" u="none">
                <a:solidFill>
                  <a:srgbClr val="FFFFFF"/>
                </a:solidFill>
                <a:latin typeface="Calibri"/>
              </a:rPr>
              <a:t>generic rogaine foam costco</a:t>
            </a:r>
            <a:br/>
            <a:r>
              <a:rPr b="false" i="false" strike="noStrike" sz="1200" u="none">
                <a:solidFill>
                  <a:srgbClr val="FFFFFF"/>
                </a:solidFill>
                <a:latin typeface="Calibri"/>
              </a:rPr>
              <a:t>will rogaine grow facial hair faster</a:t>
            </a:r>
            <a:br/>
            <a:r>
              <a:rPr b="false" i="false" strike="noStrike" sz="1200" u="none">
                <a:solidFill>
                  <a:srgbClr val="FFFFFF"/>
                </a:solidFill>
                <a:latin typeface="Calibri"/>
              </a:rPr>
              <a:t>can you use rogaine on your face for facial hair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r>
              <a:rPr b="false" i="false" strike="noStrike" sz="1200" u="none">
                <a:solidFill>
                  <a:srgbClr val="FFFFFF"/>
                </a:solidFill>
                <a:latin typeface="Calibri"/>
              </a:rPr>
              <a:t>rogaine receding hairline treatment</a:t>
            </a:r>
            <a:br/>
            <a:r>
              <a:rPr b="false" i="false" strike="noStrike" sz="1200" u="none">
                <a:solidFill>
                  <a:srgbClr val="FFFFFF"/>
                </a:solidFill>
                <a:latin typeface="Calibri"/>
              </a:rPr>
              <a:t>Con la mezcla rac&amp;eacute;mica omeprazol, los datos sobre un mayor nmero de embarazos expuestos procedentes de estudios epidemiolgicos indican que no existen efectos fetotxicos ni malformaciones</a:t>
            </a:r>
            <a:br/>
            <a:r>
              <a:rPr b="false" i="false" strike="noStrike" sz="1200" u="none">
                <a:solidFill>
                  <a:srgbClr val="FFFFFF"/>
                </a:solidFill>
                <a:latin typeface="Calibri"/>
              </a:rPr>
              <a:t>can you buy rogaine women canada</a:t>
            </a:r>
            <a:br/>
            <a:r>
              <a:rPr b="false" i="false" strike="noStrike" sz="1200" u="none">
                <a:solidFill>
                  <a:srgbClr val="FFFFFF"/>
                </a:solidFill>
                <a:latin typeface="Calibri"/>
              </a:rPr>
              <a:t>rogaine foam results 2013</a:t>
            </a:r>
            <a:br/>
            <a:r>
              <a:rPr b="false" i="false" strike="noStrike" sz="1200" u="none">
                <a:solidFill>
                  <a:srgbClr val="FFFFFF"/>
                </a:solidFill>
                <a:latin typeface="Calibri"/>
              </a:rPr>
              <a:t>where can i buy rogaine foam for cheap</a:t>
            </a:r>
            <a:br/>
            <a:r>
              <a:rPr b="false" i="false" strike="noStrike" sz="1200" u="none">
                <a:solidFill>
                  <a:srgbClr val="FFFFFF"/>
                </a:solidFill>
                <a:latin typeface="Calibri"/>
              </a:rPr>
              <a:t>how long does it take to notice results from rogaine</a:t>
            </a:r>
            <a:br/>
            <a:r>
              <a:rPr b="false" i="false" strike="noStrike" sz="1200" u="none">
                <a:solidFill>
                  <a:srgbClr val="FFFFFF"/>
                </a:solidFill>
                <a:latin typeface="Calibri"/>
              </a:rPr>
              <a:t>buy rogaine foam india</a:t>
            </a:r>
            <a:br/>
            <a:r>
              <a:rPr b="false" i="false" strike="noStrike" sz="1200" u="none">
                <a:solidFill>
                  <a:srgbClr val="FFFFFF"/>
                </a:solidFill>
                <a:latin typeface="Calibri"/>
              </a:rPr>
              <a:t>will rogaine help me grow chest hair</a:t>
            </a:r>
            <a:br/>
            <a:r>
              <a:rPr b="false" i="false" strike="noStrike" sz="1200" u="none">
                <a:solidFill>
                  <a:srgbClr val="FFFFFF"/>
                </a:solidFill>
                <a:latin typeface="Calibri"/>
              </a:rPr>
              <a:t>cost of rogaine foam</a:t>
            </a:r>
            <a:br/>
            <a:r>
              <a:rPr b="false" i="false" strike="noStrike" sz="1200" u="none">
                <a:solidFill>
                  <a:srgbClr val="FFFFFF"/>
                </a:solidFill>
                <a:latin typeface="Calibri"/>
              </a:rPr>
              <a:t>rogaine purchase australia</a:t>
            </a:r>
            <a:br/>
            <a:r>
              <a:rPr b="false" i="false" strike="noStrike" sz="1200" u="none">
                <a:solidFill>
                  <a:srgbClr val="FFFFFF"/>
                </a:solidFill>
                <a:latin typeface="Calibri"/>
              </a:rPr>
              <a:t>rogaine burning scalp</a:t>
            </a:r>
            <a:br/>
            <a:r>
              <a:rPr b="false" i="false" strike="noStrike" sz="1200" u="none">
                <a:solidFill>
                  <a:srgbClr val="FFFFFF"/>
                </a:solidFill>
                <a:latin typeface="Calibri"/>
              </a:rPr>
              <a:t>rogaine hair shedding how long</a:t>
            </a:r>
            <a:br/>
            <a:r>
              <a:rPr b="false" i="false" strike="noStrike" sz="1200" u="none">
                <a:solidFill>
                  <a:srgbClr val="FFFFFF"/>
                </a:solidFill>
                <a:latin typeface="Calibri"/>
              </a:rPr>
              <a:t>rogaine foam 5 reviews</a:t>
            </a:r>
            <a:br/>
            <a:r>
              <a:rPr b="false" i="false" strike="noStrike" sz="1200" u="none">
                <a:solidFill>
                  <a:srgbClr val="FFFFFF"/>
                </a:solidFill>
                <a:latin typeface="Calibri"/>
              </a:rPr>
              <a:t>men's rogaine foam how to use</a:t>
            </a:r>
            <a:br/>
            <a:r>
              <a:rPr b="false" i="false" strike="noStrike" sz="1200" u="none">
                <a:solidFill>
                  <a:srgbClr val="FFFFFF"/>
                </a:solidFill>
                <a:latin typeface="Calibri"/>
              </a:rPr>
              <a:t>cheap place to buy rogaine</a:t>
            </a:r>
            <a:br/>
            <a:r>
              <a:rPr b="false" i="false" strike="noStrike" sz="1200" u="none">
                <a:solidFill>
                  <a:srgbClr val="FFFFFF"/>
                </a:solidFill>
                <a:latin typeface="Calibri"/>
              </a:rPr>
              <a:t>where to buy rogaine foam in canada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also accused them of distributing heroin with the name "DOB," and of using the code name "white girl" to refer to cocaine.</a:t>
            </a:r>
            <a:br/>
            <a:r>
              <a:rPr b="false" i="false" strike="noStrike" sz="1200" u="none">
                <a:solidFill>
                  <a:srgbClr val="FFFFFF"/>
                </a:solidFill>
                <a:latin typeface="Calibri"/>
              </a:rPr>
              <a:t>rogaine online coupon code</a:t>
            </a:r>
            <a:br/>
            <a:r>
              <a:rPr b="false" i="false" strike="noStrike" sz="1200" u="none">
                <a:solidFill>
                  <a:srgbClr val="FFFFFF"/>
                </a:solidFill>
                <a:latin typeface="Calibri"/>
              </a:rPr>
              <a:t>rogaine foam reviews uk</a:t>
            </a:r>
            <a:br/>
            <a:r>
              <a:rPr b="false" i="false" strike="noStrike" sz="1200" u="none">
                <a:solidFill>
                  <a:srgbClr val="FFFFFF"/>
                </a:solidFill>
                <a:latin typeface="Calibri"/>
              </a:rPr>
              <a:t>Even at home I need it, but force myself not to take it because i dont want to run out for the work week</a:t>
            </a:r>
            <a:br/>
            <a:r>
              <a:rPr b="false" i="false" strike="noStrike" sz="1200" u="none">
                <a:solidFill>
                  <a:srgbClr val="FFFFFF"/>
                </a:solidFill>
                <a:latin typeface="Calibri"/>
              </a:rPr>
              <a:t>rogaine canada shoppers drug mart</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rogaine coupon code</a:t>
            </a:r>
            <a:br/>
            <a:r>
              <a:rPr b="false" i="false" strike="noStrike" sz="1200" u="none">
                <a:solidFill>
                  <a:srgbClr val="FFFFFF"/>
                </a:solidFill>
                <a:latin typeface="Calibri"/>
              </a:rPr>
              <a:t>how long before you see results from rogaine</a:t>
            </a:r>
            <a:br/>
            <a:r>
              <a:rPr b="false" i="false" strike="noStrike" sz="1200" u="none">
                <a:solidFill>
                  <a:srgbClr val="FFFFFF"/>
                </a:solidFill>
                <a:latin typeface="Calibri"/>
              </a:rPr>
              <a:t>there generic rogaine foam</a:t>
            </a:r>
            <a:br/>
            <a:r>
              <a:rPr b="false" i="false" strike="noStrike" sz="1200" u="none">
                <a:solidFill>
                  <a:srgbClr val="FFFFFF"/>
                </a:solidFill>
                <a:latin typeface="Calibri"/>
              </a:rPr>
              <a:t>rogaine 5 foam reviews</a:t>
            </a:r>
            <a:br/>
            <a:r>
              <a:rPr b="false" i="false" strike="noStrike" sz="1200" u="none">
                <a:solidFill>
                  <a:srgbClr val="FFFFFF"/>
                </a:solidFill>
                <a:latin typeface="Calibri"/>
              </a:rPr>
              <a:t>pharmacy online rogaine</a:t>
            </a:r>
            <a:br/>
            <a:r>
              <a:rPr b="false" i="false" strike="noStrike" sz="1200" u="none">
                <a:solidFill>
                  <a:srgbClr val="FFFFFF"/>
                </a:solidFill>
                <a:latin typeface="Calibri"/>
              </a:rPr>
              <a:t>rogaine canada costco</a:t>
            </a:r>
            <a:br/>
            <a:r>
              <a:rPr b="false" i="false" strike="noStrike" sz="1200" u="none">
                <a:solidFill>
                  <a:srgbClr val="FFFFFF"/>
                </a:solidFill>
                <a:latin typeface="Calibri"/>
              </a:rPr>
              <a:t>are rogaine results permanent</a:t>
            </a:r>
            <a:br/>
            <a:r>
              <a:rPr b="false" i="false" strike="noStrike" sz="1200" u="none">
                <a:solidFill>
                  <a:srgbClr val="FFFFFF"/>
                </a:solidFill>
                <a:latin typeface="Calibri"/>
              </a:rPr>
              <a:t>rogaine foam prevent hair loss</a:t>
            </a:r>
            <a:br/>
            <a:r>
              <a:rPr b="false" i="false" strike="noStrike" sz="1200" u="none">
                <a:solidFill>
                  <a:srgbClr val="FFFFFF"/>
                </a:solidFill>
                <a:latin typeface="Calibri"/>
              </a:rPr>
              <a:t>buy rogaine online cheap</a:t>
            </a:r>
            <a:br/>
            <a:r>
              <a:rPr b="false" i="false" strike="noStrike" sz="1200" u="none">
                <a:solidFill>
                  <a:srgbClr val="FFFFFF"/>
                </a:solidFill>
                <a:latin typeface="Calibri"/>
              </a:rPr>
              <a:t>So, i would give it a try after 6 month.</a:t>
            </a:r>
            <a:br/>
            <a:r>
              <a:rPr b="false" i="false" strike="noStrike" sz="1200" u="none">
                <a:solidFill>
                  <a:srgbClr val="FFFFFF"/>
                </a:solidFill>
                <a:latin typeface="Calibri"/>
              </a:rPr>
              <a:t>generic rogaine equate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facial hair results</a:t>
            </a:r>
            <a:br/>
            <a:r>
              <a:rPr b="false" i="false" strike="noStrike" sz="1200" u="none">
                <a:solidFill>
                  <a:srgbClr val="FFFFFF"/>
                </a:solidFill>
                <a:latin typeface="Calibri"/>
              </a:rPr>
              <a:t>But we can at least decide whether there should be an emphasis on rehabilitation or not.</a:t>
            </a:r>
            <a:br/>
            <a:r>
              <a:rPr b="false" i="false" strike="noStrike" sz="1200" u="none">
                <a:solidFill>
                  <a:srgbClr val="FFFFFF"/>
                </a:solidFill>
                <a:latin typeface="Calibri"/>
              </a:rPr>
              <a:t>rogaine foam 3 month lowest price</a:t>
            </a:r>
            <a:br/>
            <a:r>
              <a:rPr b="false" i="false" strike="noStrike" sz="1200" u="none">
                <a:solidFill>
                  <a:srgbClr val="FFFFFF"/>
                </a:solidFill>
                <a:latin typeface="Calibri"/>
              </a:rPr>
              <a:t>how to use rogaine on your face</a:t>
            </a:r>
            <a:br/>
            <a:r>
              <a:rPr b="false" i="false" strike="noStrike" sz="1200" u="none">
                <a:solidFill>
                  <a:srgbClr val="FFFFFF"/>
                </a:solidFill>
                <a:latin typeface="Calibri"/>
              </a:rPr>
              <a:t>should i use rogaine for thinning hair</a:t>
            </a:r>
            <a:br/>
            <a:r>
              <a:rPr b="false" i="false" strike="noStrike" sz="1200" u="none">
                <a:solidFill>
                  <a:srgbClr val="FFFFFF"/>
                </a:solidFill>
                <a:latin typeface="Calibri"/>
              </a:rPr>
              <a:t>I couldn&amp;rsquo;t make out anything like the hand, or human figure that everyone is talking about</a:t>
            </a:r>
            <a:br/>
            <a:r>
              <a:rPr b="false" i="false" strike="noStrike" sz="1200" u="none">
                <a:solidFill>
                  <a:srgbClr val="FFFFFF"/>
                </a:solidFill>
                <a:latin typeface="Calibri"/>
              </a:rPr>
              <a:t>purchase rogaine online canada</a:t>
            </a:r>
            <a:br/>
            <a:r>
              <a:rPr b="false" i="false" strike="noStrike" sz="1200" u="none">
                <a:solidFill>
                  <a:srgbClr val="FFFFFF"/>
                </a:solidFill>
                <a:latin typeface="Calibri"/>
              </a:rPr>
              <a:t>compare rogaine prices</a:t>
            </a:r>
            <a:br/>
            <a:r>
              <a:rPr b="false" i="false" strike="noStrike" sz="1200" u="none">
                <a:solidFill>
                  <a:srgbClr val="FFFFFF"/>
                </a:solidFill>
                <a:latin typeface="Calibri"/>
              </a:rPr>
              <a:t>rogaine for women in canada</a:t>
            </a:r>
            <a:br/>
            <a:r>
              <a:rPr b="false" i="false" strike="noStrike" sz="1200" u="none">
                <a:solidFill>
                  <a:srgbClr val="FFFFFF"/>
                </a:solidFill>
                <a:latin typeface="Calibri"/>
              </a:rPr>
              <a:t>rogaine rebate $20</a:t>
            </a:r>
            <a:br/>
            <a:r>
              <a:rPr b="false" i="false" strike="noStrike" sz="1200" u="none">
                <a:solidFill>
                  <a:srgbClr val="FFFFFF"/>
                </a:solidFill>
                <a:latin typeface="Calibri"/>
              </a:rPr>
              <a:t>rogaine foam results timeline</a:t>
            </a:r>
            <a:br/>
            <a:r>
              <a:rPr b="false" i="false" strike="noStrike" sz="1200" u="none">
                <a:solidFill>
                  <a:srgbClr val="FFFFFF"/>
                </a:solidFill>
                <a:latin typeface="Calibri"/>
              </a:rPr>
              <a:t>purchase rogaine for woman</a:t>
            </a:r>
            <a:br/>
            <a:r>
              <a:rPr b="false" i="false" strike="noStrike" sz="1200" u="none">
                <a:solidFill>
                  <a:srgbClr val="FFFFFF"/>
                </a:solidFill>
                <a:latin typeface="Calibri"/>
              </a:rPr>
              <a:t>where can you buy rogaine for men</a:t>
            </a:r>
            <a:br/>
            <a:r>
              <a:rPr b="false" i="false" strike="noStrike" sz="1200" u="none">
                <a:solidFill>
                  <a:srgbClr val="FFFFFF"/>
                </a:solidFill>
                <a:latin typeface="Calibri"/>
              </a:rPr>
              <a:t>can you get rogaine on prescription</a:t>
            </a:r>
            <a:br/>
            <a:r>
              <a:rPr b="false" i="false" strike="noStrike" sz="1200" u="none">
                <a:solidFill>
                  <a:srgbClr val="FFFFFF"/>
                </a:solidFill>
                <a:latin typeface="Calibri"/>
              </a:rPr>
              <a:t>rogaine for receding hairline reviews</a:t>
            </a:r>
            <a:br/>
            <a:r>
              <a:rPr b="false" i="false" strike="noStrike" sz="1200" u="none">
                <a:solidFill>
                  <a:srgbClr val="FFFFFF"/>
                </a:solidFill>
                <a:latin typeface="Calibri"/>
              </a:rPr>
              <a:t>printable coupons rogaine foam</a:t>
            </a:r>
            <a:br/>
            <a:r>
              <a:rPr b="false" i="false" strike="noStrike" sz="1200" u="none">
                <a:solidFill>
                  <a:srgbClr val="FFFFFF"/>
                </a:solidFill>
                <a:latin typeface="Calibri"/>
              </a:rPr>
              <a:t>rogaine foam canada walmart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Villainous person or defended with equal enthusiasm if will carry letters while they would milk nexium buy online singapore dry overnight</a:t>
            </a:r>
            <a:br/>
            <a:r>
              <a:rPr b="false" i="false" strike="noStrike" sz="1200" u="none">
                <a:solidFill>
                  <a:srgbClr val="FFFFFF"/>
                </a:solidFill>
                <a:latin typeface="Calibri"/>
              </a:rPr>
              <a:t>can rogaine be used for eyebrows</a:t>
            </a:r>
            <a:br/>
            <a:r>
              <a:rPr b="false" i="false" strike="noStrike" sz="1200" u="none">
                <a:solidFill>
                  <a:srgbClr val="FFFFFF"/>
                </a:solidFill>
                <a:latin typeface="Calibri"/>
              </a:rPr>
              <a:t>rogaine for hairline</a:t>
            </a:r>
            <a:br/>
            <a:r>
              <a:rPr b="false" i="false" strike="noStrike" sz="1200" u="none">
                <a:solidFill>
                  <a:srgbClr val="FFFFFF"/>
                </a:solidFill>
                <a:latin typeface="Calibri"/>
              </a:rPr>
              <a:t>cheap rogaine canada</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buy rogaine 5 online</a:t>
            </a:r>
            <a:br/>
            <a:r>
              <a:rPr b="false" i="false" strike="noStrike" sz="1200" u="none">
                <a:solidFill>
                  <a:srgbClr val="FFFFFF"/>
                </a:solidFill>
                <a:latin typeface="Calibri"/>
              </a:rPr>
              <a:t>donde comprar rogaine en costa rica</a:t>
            </a:r>
            <a:br/>
            <a:r>
              <a:rPr b="false" i="false" strike="noStrike" sz="1200" u="none">
                <a:solidFill>
                  <a:srgbClr val="FFFFFF"/>
                </a:solidFill>
                <a:latin typeface="Calibri"/>
              </a:rPr>
              <a:t>Tell your doctor if you or your child have a latex allergy before you start using sertraline.</a:t>
            </a:r>
            <a:br/>
            <a:r>
              <a:rPr b="false" i="false" strike="noStrike" sz="1200" u="none">
                <a:solidFill>
                  <a:srgbClr val="FFFFFF"/>
                </a:solidFill>
                <a:latin typeface="Calibri"/>
              </a:rPr>
              <a:t>men␙s rogaine 5 percent minoxidil formula</a:t>
            </a:r>
            <a:br/>
            <a:r>
              <a:rPr b="false" i="false" strike="noStrike" sz="1200" u="none">
                <a:solidFill>
                  <a:srgbClr val="FFFFFF"/>
                </a:solidFill>
                <a:latin typeface="Calibri"/>
              </a:rPr>
              <a:t>rogaine foam canada reviews</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rogaine minoxidil 5 liquid</a:t>
            </a:r>
            <a:br/>
            <a:r>
              <a:rPr b="false" i="false" strike="noStrike" sz="1200" u="none">
                <a:solidFill>
                  <a:srgbClr val="FFFFFF"/>
                </a:solidFill>
                <a:latin typeface="Calibri"/>
              </a:rPr>
              <a:t>women's rogaine topical solution reviews</a:t>
            </a:r>
            <a:br/>
            <a:r>
              <a:rPr b="false" i="false" strike="noStrike" sz="1200" u="none">
                <a:solidFill>
                  <a:srgbClr val="FFFFFF"/>
                </a:solidFill>
                <a:latin typeface="Calibri"/>
              </a:rPr>
              <a:t>does rogaine work to grow facial hair</a:t>
            </a:r>
            <a:br/>
            <a:r>
              <a:rPr b="false" i="false" strike="noStrike" sz="1200" u="none">
                <a:solidFill>
                  <a:srgbClr val="FFFFFF"/>
                </a:solidFill>
                <a:latin typeface="Calibri"/>
              </a:rPr>
              <a:t>cheapest place buy rogaine</a:t>
            </a:r>
            <a:br/>
            <a:r>
              <a:rPr b="false" i="false" strike="noStrike" sz="1200" u="none">
                <a:solidFill>
                  <a:srgbClr val="FFFFFF"/>
                </a:solidFill>
                <a:latin typeface="Calibri"/>
              </a:rPr>
              <a:t>perscription rogaine pills</a:t>
            </a:r>
            <a:br/>
            <a:r>
              <a:rPr b="false" i="false" strike="noStrike" sz="1200" u="none">
                <a:solidFill>
                  <a:srgbClr val="FFFFFF"/>
                </a:solidFill>
                <a:latin typeface="Calibri"/>
              </a:rPr>
              <a:t>losing hair while applying rogaine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results frontal</a:t>
            </a:r>
            <a:br/>
            <a:r>
              <a:rPr b="false" i="false" strike="noStrike" sz="1200" u="none">
                <a:solidFill>
                  <a:srgbClr val="FFFFFF"/>
                </a:solidFill>
                <a:latin typeface="Calibri"/>
              </a:rPr>
              <a:t>does rogaine require prescription</a:t>
            </a:r>
            <a:br/>
            <a:r>
              <a:rPr b="false" i="false" strike="noStrike" sz="1200" u="none">
                <a:solidFill>
                  <a:srgbClr val="FFFFFF"/>
                </a:solidFill>
                <a:latin typeface="Calibri"/>
              </a:rPr>
              <a:t>rogaine forte 50 mg</a:t>
            </a:r>
            <a:br/>
            <a:r>
              <a:rPr b="false" i="false" strike="noStrike" sz="1200" u="none">
                <a:solidFill>
                  <a:srgbClr val="FFFFFF"/>
                </a:solidFill>
                <a:latin typeface="Calibri"/>
              </a:rPr>
              <a:t>where can i buy rogaine in stores</a:t>
            </a:r>
            <a:br/>
            <a:r>
              <a:rPr b="false" i="false" strike="noStrike" sz="1200" u="none">
                <a:solidFill>
                  <a:srgbClr val="FFFFFF"/>
                </a:solidFill>
                <a:latin typeface="Calibri"/>
              </a:rPr>
              <a:t>cost of women's rogaine foam</a:t>
            </a:r>
            <a:br/>
            <a:r>
              <a:rPr b="false" i="false" strike="noStrike" sz="1200" u="none">
                <a:solidFill>
                  <a:srgbClr val="FFFFFF"/>
                </a:solidFill>
                <a:latin typeface="Calibri"/>
              </a:rPr>
              <a:t>rogaine women printable coupon</a:t>
            </a:r>
            <a:br/>
            <a:r>
              <a:rPr b="false" i="false" strike="noStrike" sz="1200" u="none">
                <a:solidFill>
                  <a:srgbClr val="FFFFFF"/>
                </a:solidFill>
                <a:latin typeface="Calibri"/>
              </a:rPr>
              <a:t>rogaine online order</a:t>
            </a:r>
            <a:br/>
            <a:r>
              <a:rPr b="false" i="false" strike="noStrike" sz="1200" u="none">
                <a:solidFill>
                  <a:srgbClr val="FFFFFF"/>
                </a:solidFill>
                <a:latin typeface="Calibri"/>
              </a:rPr>
              <a:t>can you use rogaine foam to grow a beard</a:t>
            </a:r>
            <a:br/>
            <a:r>
              <a:rPr b="false" i="false" strike="noStrike" sz="1200" u="none">
                <a:solidFill>
                  <a:srgbClr val="FFFFFF"/>
                </a:solidFill>
                <a:latin typeface="Calibri"/>
              </a:rPr>
              <a:t>which is better rogaine or regaine</a:t>
            </a:r>
            <a:br/>
            <a:r>
              <a:rPr b="false" i="false" strike="noStrike" sz="1200" u="none">
                <a:solidFill>
                  <a:srgbClr val="FFFFFF"/>
                </a:solidFill>
                <a:latin typeface="Calibri"/>
              </a:rPr>
              <a:t>order rogaine women canada</a:t>
            </a:r>
            <a:br/>
            <a:r>
              <a:rPr b="false" i="false" strike="noStrike" sz="1200" u="none">
                <a:solidFill>
                  <a:srgbClr val="FFFFFF"/>
                </a:solidFill>
                <a:latin typeface="Calibri"/>
              </a:rPr>
              <a:t>X-rays confirmed the initial diagnosis</a:t>
            </a:r>
            <a:br/>
            <a:r>
              <a:rPr b="false" i="false" strike="noStrike" sz="1200" u="none">
                <a:solidFill>
                  <a:srgbClr val="FFFFFF"/>
                </a:solidFill>
                <a:latin typeface="Calibri"/>
              </a:rPr>
              <a:t>rogaine foam results pics</a:t>
            </a:r>
            <a:br/>
            <a:r>
              <a:rPr b="false" i="false" strike="noStrike" sz="1200" u="none">
                <a:solidFill>
                  <a:srgbClr val="FFFFFF"/>
                </a:solidFill>
                <a:latin typeface="Calibri"/>
              </a:rPr>
              <a:t>We aim to provide a fast turnaround of your order, as we understand the need for pet medication to reach you quickly</a:t>
            </a:r>
            <a:br/>
            <a:r>
              <a:rPr b="false" i="false" strike="noStrike" sz="1200" u="none">
                <a:solidFill>
                  <a:srgbClr val="FFFFFF"/>
                </a:solidFill>
                <a:latin typeface="Calibri"/>
              </a:rPr>
              <a:t>buy rogaine uk boots</a:t>
            </a:r>
            <a:br/>
            <a:r>
              <a:rPr b="false" i="false" strike="noStrike" sz="1200" u="none">
                <a:solidFill>
                  <a:srgbClr val="FFFFFF"/>
                </a:solidFill>
                <a:latin typeface="Calibri"/>
              </a:rPr>
              <a:t>does rogaine work for frontal hair thinning</a:t>
            </a:r>
            <a:br/>
            <a:r>
              <a:rPr b="false" i="false" strike="noStrike" sz="1200" u="none">
                <a:solidFill>
                  <a:srgbClr val="FFFFFF"/>
                </a:solidFill>
                <a:latin typeface="Calibri"/>
              </a:rPr>
              <a:t>minoxidil (rogaine regaine)</a:t>
            </a:r>
            <a:br/>
            <a:r>
              <a:rPr b="false" i="false" strike="noStrike" sz="1200" u="none">
                <a:solidFill>
                  <a:srgbClr val="FFFFFF"/>
                </a:solidFill>
                <a:latin typeface="Calibri"/>
              </a:rPr>
              <a:t>women's rogaine topical solution australia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Patients who have fearful thoughts may hold their breath until the thought passes, shake their head, or blink</a:t>
            </a:r>
            <a:br/>
            <a:r>
              <a:rPr b="false" i="false" strike="noStrike" sz="1200" u="none">
                <a:solidFill>
                  <a:srgbClr val="FFFFFF"/>
                </a:solidFill>
                <a:latin typeface="Calibri"/>
              </a:rPr>
              <a:t>rogaine rebate forms</a:t>
            </a:r>
            <a:br/>
            <a:r>
              <a:rPr b="false" i="false" strike="noStrike" sz="1200" u="none">
                <a:solidFill>
                  <a:srgbClr val="FFFFFF"/>
                </a:solidFill>
                <a:latin typeface="Calibri"/>
              </a:rPr>
              <a:t>where to buy rogaine in australia</a:t>
            </a:r>
            <a:br/>
            <a:r>
              <a:rPr b="false" i="false" strike="noStrike" sz="1200" u="none">
                <a:solidFill>
                  <a:srgbClr val="FFFFFF"/>
                </a:solidFill>
                <a:latin typeface="Calibri"/>
              </a:rPr>
              <a:t>rogaine printable coupons 2011</a:t>
            </a:r>
            <a:br/>
            <a:r>
              <a:rPr b="false" i="false" strike="noStrike" sz="1200" u="none">
                <a:solidFill>
                  <a:srgbClr val="FFFFFF"/>
                </a:solidFill>
                <a:latin typeface="Calibri"/>
              </a:rPr>
              <a:t>where to buy women's rogaine in australia</a:t>
            </a:r>
            <a:br/>
            <a:r>
              <a:rPr b="false" i="false" strike="noStrike" sz="1200" u="none">
                <a:solidFill>
                  <a:srgbClr val="FFFFFF"/>
                </a:solidFill>
                <a:latin typeface="Calibri"/>
              </a:rPr>
              <a:t>printable coupon for rogaine foam</a:t>
            </a:r>
            <a:br/>
            <a:r>
              <a:rPr b="false" i="false" strike="noStrike" sz="1200" u="none">
                <a:solidFill>
                  <a:srgbClr val="FFFFFF"/>
                </a:solidFill>
                <a:latin typeface="Calibri"/>
              </a:rPr>
              <a:t>is there prescription rogaine</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do you have to use rogaine forever</a:t>
            </a:r>
            <a:br/>
            <a:r>
              <a:rPr b="false" i="false" strike="noStrike" sz="1200" u="none">
                <a:solidFill>
                  <a:srgbClr val="FFFFFF"/>
                </a:solidFill>
                <a:latin typeface="Calibri"/>
              </a:rPr>
              <a:t>rogaine coupon printable october 2013</a:t>
            </a:r>
            <a:br/>
            <a:r>
              <a:rPr b="false" i="false" strike="noStrike" sz="1200" u="none">
                <a:solidFill>
                  <a:srgbClr val="FFFFFF"/>
                </a:solidFill>
                <a:latin typeface="Calibri"/>
              </a:rPr>
              <a:t>Mary again or as the swain, felicite pulled cheap alternative to nexium off with her nails while en zij waren erg boos en terneergeslagen</a:t>
            </a:r>
            <a:br/>
            <a:r>
              <a:rPr b="false" i="false" strike="noStrike" sz="1200" u="none">
                <a:solidFill>
                  <a:srgbClr val="FFFFFF"/>
                </a:solidFill>
                <a:latin typeface="Calibri"/>
              </a:rPr>
              <a:t>can you buy rogaine over counter canada</a:t>
            </a:r>
            <a:br/>
            <a:r>
              <a:rPr b="false" i="false" strike="noStrike" sz="1200" u="none">
                <a:solidFill>
                  <a:srgbClr val="FFFFFF"/>
                </a:solidFill>
                <a:latin typeface="Calibri"/>
              </a:rPr>
              <a:t>do you need prescription for rogaine</a:t>
            </a:r>
            <a:br/>
            <a:r>
              <a:rPr b="false" i="false" strike="noStrike" sz="1200" u="none">
                <a:solidFill>
                  <a:srgbClr val="FFFFFF"/>
                </a:solidFill>
                <a:latin typeface="Calibri"/>
              </a:rPr>
              <a:t>:-( Didn't do much useful for me (though it did make me sleep) but those drugs vary by person SO MUCH I hope it works for you</a:t>
            </a:r>
            <a:br/>
            <a:r>
              <a:rPr b="false" i="false" strike="noStrike" sz="1200" u="none">
                <a:solidFill>
                  <a:srgbClr val="FFFFFF"/>
                </a:solidFill>
                <a:latin typeface="Calibri"/>
              </a:rPr>
              <a:t>how long till you see results from rogaine</a:t>
            </a:r>
            <a:br/>
            <a:r>
              <a:rPr b="false" i="false" strike="noStrike" sz="1200" u="none">
                <a:solidFill>
                  <a:srgbClr val="FFFFFF"/>
                </a:solidFill>
                <a:latin typeface="Calibri"/>
              </a:rPr>
              <a:t>women's rogaine discount</a:t>
            </a:r>
            <a:br/>
            <a:r>
              <a:rPr b="false" i="false" strike="noStrike" sz="1200" u="none">
                <a:solidFill>
                  <a:srgbClr val="FFFFFF"/>
                </a:solidFill>
                <a:latin typeface="Calibri"/>
              </a:rPr>
              <a:t>But I dunno if I can believe any of the stuff written above without solid proof</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men's rogaine foam walgreens</a:t>
            </a:r>
            <a:br/>
            <a:r>
              <a:rPr b="false" i="false" strike="noStrike" sz="1200" u="none">
                <a:solidFill>
                  <a:srgbClr val="FFFFFF"/>
                </a:solidFill>
                <a:latin typeface="Calibri"/>
              </a:rPr>
              <a:t>rogaine foam receding hairline</a:t>
            </a:r>
            <a:br/>
            <a:r>
              <a:rPr b="false" i="false" strike="noStrike" sz="1200" u="none">
                <a:solidFill>
                  <a:srgbClr val="FFFFFF"/>
                </a:solidFill>
                <a:latin typeface="Calibri"/>
              </a:rPr>
              <a:t>best price rogaine men</a:t>
            </a:r>
            <a:br/>
            <a:r>
              <a:rPr b="false" i="false" strike="noStrike" sz="1200" u="none">
                <a:solidFill>
                  <a:srgbClr val="FFFFFF"/>
                </a:solidFill>
                <a:latin typeface="Calibri"/>
              </a:rPr>
              <a:t>rogaine canada cost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Are Rogaine Results Permanent - Purchase Rogaine For Woman</dc:title>
  <dc:description>Will there generic rogaine foam, cheap rogaine foam free shipping, rogaine hair treatment reviews, will rogaine help me grow chest hair, compare rogaine prices, rogaine foam results pics, men's rogaine foam walgreens</dc:description>
  <dc:subject>Are Rogaine Results Permanent - Purchase Rogaine For Woman</dc:subject>
  <cp:keywords>rogaine 5 foam canada, purchase rogaine for women, rogaine 50 mg, ยำปิูฃผย ผู้หฝิง rogaine regaine minoxidil 2, can you buy rogaine uk, rogaine receding hairline treatment, rogaine foam 5 reviews, rogaine for hairline, rogaine minoxidil 5 liquid, can you use rogaine foam to grow a beard</cp:keywords>
  <cp:category/>
</cp:coreProperties>
</file>