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79.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80.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81.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82.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83.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84.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85.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86.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87.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88.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89.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90.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91.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Rogaine For Women Price Comparison</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also want to add that that is the ob/gyn left that I could go to</a:t>
            </a:r>
            <a:br/>
            <a:r>
              <a:rPr b="false" i="false" strike="noStrike" sz="1200" u="none">
                <a:solidFill>
                  <a:srgbClr val="FFFFFF"/>
                </a:solidFill>
                <a:latin typeface="Calibri"/>
              </a:rPr>
              <a:t>order rogaine women online</a:t>
            </a:r>
            <a:br/>
            <a:r>
              <a:rPr b="false" i="false" strike="noStrike" sz="1200" u="none">
                <a:solidFill>
                  <a:srgbClr val="FFFFFF"/>
                </a:solidFill>
                <a:latin typeface="Calibri"/>
              </a:rPr>
              <a:t>does rogaine foam help receding hairline</a:t>
            </a:r>
            <a:br/>
            <a:r>
              <a:rPr b="false" i="false" strike="noStrike" sz="1200" u="none">
                <a:solidFill>
                  <a:srgbClr val="FFFFFF"/>
                </a:solidFill>
                <a:latin typeface="Calibri"/>
              </a:rPr>
              <a:t>rogaine foam reviews 2013</a:t>
            </a:r>
            <a:br/>
            <a:r>
              <a:rPr b="false" i="false" strike="noStrike" sz="1200" u="none">
                <a:solidFill>
                  <a:srgbClr val="FFFFFF"/>
                </a:solidFill>
                <a:latin typeface="Calibri"/>
              </a:rPr>
              <a:t>does rogaine stimulate facial hair growth</a:t>
            </a:r>
            <a:br/>
            <a:r>
              <a:rPr b="false" i="false" strike="noStrike" sz="1200" u="none">
                <a:solidFill>
                  <a:srgbClr val="FFFFFF"/>
                </a:solidFill>
                <a:latin typeface="Calibri"/>
              </a:rPr>
              <a:t>rogaine used for receding hairline</a:t>
            </a:r>
            <a:br/>
            <a:r>
              <a:rPr b="false" i="false" strike="noStrike" sz="1200" u="none">
                <a:solidFill>
                  <a:srgbClr val="FFFFFF"/>
                </a:solidFill>
                <a:latin typeface="Calibri"/>
              </a:rPr>
              <a:t>buy rogaine women uk</a:t>
            </a:r>
            <a:br/>
            <a:r>
              <a:rPr b="false" i="false" strike="noStrike" sz="1200" u="none">
                <a:solidFill>
                  <a:srgbClr val="FFFFFF"/>
                </a:solidFill>
                <a:latin typeface="Calibri"/>
              </a:rPr>
              <a:t>rogaine cheap prices</a:t>
            </a:r>
            <a:br/>
            <a:r>
              <a:rPr b="false" i="false" strike="noStrike" sz="1200" u="none">
                <a:solidFill>
                  <a:srgbClr val="FFFFFF"/>
                </a:solidFill>
                <a:latin typeface="Calibri"/>
              </a:rPr>
              <a:t>rogaine foam real results</a:t>
            </a:r>
            <a:br/>
            <a:r>
              <a:rPr b="false" i="false" strike="noStrike" sz="1200" u="none">
                <a:solidFill>
                  <a:srgbClr val="FFFFFF"/>
                </a:solidFill>
                <a:latin typeface="Calibri"/>
              </a:rPr>
              <a:t>I get what I call the head flips</a:t>
            </a:r>
            <a:br/>
            <a:r>
              <a:rPr b="false" i="false" strike="noStrike" sz="1200" u="none">
                <a:solidFill>
                  <a:srgbClr val="FFFFFF"/>
                </a:solidFill>
                <a:latin typeface="Calibri"/>
              </a:rPr>
              <a:t>is rogaine better than generic minoxidil</a:t>
            </a:r>
            <a:br/>
            <a:r>
              <a:rPr b="false" i="false" strike="noStrike" sz="1200" u="none">
                <a:solidFill>
                  <a:srgbClr val="FFFFFF"/>
                </a:solidFill>
                <a:latin typeface="Calibri"/>
              </a:rPr>
              <a:t>does rogaine grow chest hair</a:t>
            </a:r>
            <a:br/>
            <a:r>
              <a:rPr b="false" i="false" strike="noStrike" sz="1200" u="none">
                <a:solidFill>
                  <a:srgbClr val="FFFFFF"/>
                </a:solidFill>
                <a:latin typeface="Calibri"/>
              </a:rPr>
              <a:t>The fact of the matter is: the law says the purchaser has to be 17 years of age to purchase without a prescription</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versions of rogaine</a:t>
            </a:r>
            <a:br/>
            <a:r>
              <a:rPr b="false" i="false" strike="noStrike" sz="1200" u="none">
                <a:solidFill>
                  <a:srgbClr val="FFFFFF"/>
                </a:solidFill>
                <a:latin typeface="Calibri"/>
              </a:rPr>
              <a:t>After being on Bisoprolol for just over a year and experiencing daily headaches I went to my GP who suggested I change to Propranolol</a:t>
            </a:r>
            <a:br/>
            <a:r>
              <a:rPr b="false" i="false" strike="noStrike" sz="1200" u="none">
                <a:solidFill>
                  <a:srgbClr val="FFFFFF"/>
                </a:solidFill>
                <a:latin typeface="Calibri"/>
              </a:rPr>
              <a:t>rogaine women's hair regrowth treatment unscented 3 ct</a:t>
            </a:r>
            <a:br/>
            <a:r>
              <a:rPr b="false" i="false" strike="noStrike" sz="1200" u="none">
                <a:solidFill>
                  <a:srgbClr val="FFFFFF"/>
                </a:solidFill>
                <a:latin typeface="Calibri"/>
              </a:rPr>
              <a:t>coupon for rogaine</a:t>
            </a:r>
            <a:br/>
            <a:r>
              <a:rPr b="false" i="false" strike="noStrike" sz="1200" u="none">
                <a:solidFill>
                  <a:srgbClr val="FFFFFF"/>
                </a:solidFill>
                <a:latin typeface="Calibri"/>
              </a:rPr>
              <a:t>rogaine printable coupon 2012</a:t>
            </a:r>
            <a:br/>
            <a:r>
              <a:rPr b="false" i="false" strike="noStrike" sz="1200" u="none">
                <a:solidFill>
                  <a:srgbClr val="FFFFFF"/>
                </a:solidFill>
                <a:latin typeface="Calibri"/>
              </a:rPr>
              <a:t>However, if it is almost time for the next dose, skip the missed dose and take only the next regularly scheduled dose</a:t>
            </a:r>
            <a:br/>
            <a:r>
              <a:rPr b="false" i="false" strike="noStrike" sz="1200" u="none">
                <a:solidFill>
                  <a:srgbClr val="FFFFFF"/>
                </a:solidFill>
                <a:latin typeface="Calibri"/>
              </a:rPr>
              <a:t>where to buy rogaine canada</a:t>
            </a:r>
            <a:br/>
            <a:r>
              <a:rPr b="false" i="false" strike="noStrike" sz="1200" u="none">
                <a:solidFill>
                  <a:srgbClr val="FFFFFF"/>
                </a:solidFill>
                <a:latin typeface="Calibri"/>
              </a:rPr>
              <a:t>where can i buy rogaine for women</a:t>
            </a:r>
            <a:br/>
            <a:r>
              <a:rPr b="false" i="false" strike="noStrike" sz="1200" u="none">
                <a:solidFill>
                  <a:srgbClr val="FFFFFF"/>
                </a:solidFill>
                <a:latin typeface="Calibri"/>
              </a:rPr>
              <a:t>I'm even tired when i wake up and anxious, which is strange</a:t>
            </a:r>
            <a:br/>
            <a:r>
              <a:rPr b="false" i="false" strike="noStrike" sz="1200" u="none">
                <a:solidFill>
                  <a:srgbClr val="FFFFFF"/>
                </a:solidFill>
                <a:latin typeface="Calibri"/>
              </a:rPr>
              <a:t>rogaine to grow long hair</a:t>
            </a:r>
            <a:br/>
            <a:r>
              <a:rPr b="false" i="false" strike="noStrike" sz="1200" u="none">
                <a:solidFill>
                  <a:srgbClr val="FFFFFF"/>
                </a:solidFill>
                <a:latin typeface="Calibri"/>
              </a:rPr>
              <a:t>rogaine 5 foam directions</a:t>
            </a:r>
            <a:br/>
            <a:r>
              <a:rPr b="false" i="false" strike="noStrike" sz="1200" u="none">
                <a:solidFill>
                  <a:srgbClr val="FFFFFF"/>
                </a:solidFill>
                <a:latin typeface="Calibri"/>
              </a:rPr>
              <a:t>rogaine online pharmacy</a:t>
            </a:r>
            <a:br/>
            <a:r>
              <a:rPr b="false" i="false" strike="noStrike" sz="1200" u="none">
                <a:solidFill>
                  <a:srgbClr val="FFFFFF"/>
                </a:solidFill>
                <a:latin typeface="Calibri"/>
              </a:rPr>
              <a:t>I would say that before I would have laughed but now I wish I could</a:t>
            </a:r>
            <a:br/>
            <a:r>
              <a:rPr b="false" i="false" strike="noStrike" sz="1200" u="none">
                <a:solidFill>
                  <a:srgbClr val="FFFFFF"/>
                </a:solidFill>
                <a:latin typeface="Calibri"/>
              </a:rPr>
              <a:t>do i need a prescription for rogaine in canada</a:t>
            </a:r>
            <a:br/>
            <a:r>
              <a:rPr b="false" i="false" strike="noStrike" sz="1200" u="none">
                <a:solidFill>
                  <a:srgbClr val="FFFFFF"/>
                </a:solidFill>
                <a:latin typeface="Calibri"/>
              </a:rPr>
              <a:t>By controlling phosphodiesterase type 5, it permits a lot more blood to circulation easily into the penile area</a:t>
            </a:r>
            <a:br/>
            <a:r>
              <a:rPr b="false" i="false" strike="noStrike" sz="1200" u="none">
                <a:solidFill>
                  <a:srgbClr val="FFFFFF"/>
                </a:solidFill>
                <a:latin typeface="Calibri"/>
              </a:rPr>
              <a:t>rogaine hair loss treatment reviews</a:t>
            </a:r>
            <a:br/>
            <a:r>
              <a:rPr b="false" i="false" strike="noStrike" sz="1200" u="none">
                <a:solidFill>
                  <a:srgbClr val="FFFFFF"/>
                </a:solidFill>
                <a:latin typeface="Calibri"/>
              </a:rPr>
              <a:t>generic rogaine for men</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rogaine foam for women uk</a:t>
            </a:r>
            <a:br/>
            <a:r>
              <a:rPr b="false" i="false" strike="noStrike" sz="1200" u="none">
                <a:solidFill>
                  <a:srgbClr val="FFFFFF"/>
                </a:solidFill>
                <a:latin typeface="Calibri"/>
              </a:rPr>
              <a:t>I am going to punch the psch and knock him out and feed the medicine to his mouth so he can feel the next day how it feels like when pristiq withdraws from his body.</a:t>
            </a:r>
            <a:br/>
            <a:r>
              <a:rPr b="false" i="false" strike="noStrike" sz="1200" u="none">
                <a:solidFill>
                  <a:srgbClr val="FFFFFF"/>
                </a:solidFill>
                <a:latin typeface="Calibri"/>
              </a:rPr>
              <a:t>what is rogaine extra strength</a:t>
            </a:r>
            <a:br/>
            <a:r>
              <a:rPr b="false" i="false" strike="noStrike" sz="1200" u="none">
                <a:solidFill>
                  <a:srgbClr val="FFFFFF"/>
                </a:solidFill>
                <a:latin typeface="Calibri"/>
              </a:rPr>
              <a:t>buy generic rogaine</a:t>
            </a:r>
            <a:br/>
            <a:r>
              <a:rPr b="false" i="false" strike="noStrike" sz="1200" u="none">
                <a:solidFill>
                  <a:srgbClr val="FFFFFF"/>
                </a:solidFill>
                <a:latin typeface="Calibri"/>
              </a:rPr>
              <a:t>cheap rogaine extra strength</a:t>
            </a:r>
            <a:br/>
            <a:r>
              <a:rPr b="false" i="false" strike="noStrike" sz="1200" u="none">
                <a:solidFill>
                  <a:srgbClr val="FFFFFF"/>
                </a:solidFill>
                <a:latin typeface="Calibri"/>
              </a:rPr>
              <a:t>when is generic rogaine foam coming out</a:t>
            </a:r>
            <a:br/>
            <a:r>
              <a:rPr b="false" i="false" strike="noStrike" sz="1200" u="none">
                <a:solidFill>
                  <a:srgbClr val="FFFFFF"/>
                </a:solidFill>
                <a:latin typeface="Calibri"/>
              </a:rPr>
              <a:t>rogaine used for eyebrows</a:t>
            </a:r>
            <a:br/>
            <a:r>
              <a:rPr b="false" i="false" strike="noStrike" sz="1200" u="none">
                <a:solidFill>
                  <a:srgbClr val="FFFFFF"/>
                </a:solidFill>
                <a:latin typeface="Calibri"/>
              </a:rPr>
              <a:t>rogaine foam temple hair loss</a:t>
            </a:r>
            <a:br/>
            <a:r>
              <a:rPr b="false" i="false" strike="noStrike" sz="1200" u="none">
                <a:solidFill>
                  <a:srgbClr val="FFFFFF"/>
                </a:solidFill>
                <a:latin typeface="Calibri"/>
              </a:rPr>
              <a:t>where can i buy rogaine in toronto</a:t>
            </a:r>
            <a:br/>
            <a:r>
              <a:rPr b="false" i="false" strike="noStrike" sz="1200" u="none">
                <a:solidFill>
                  <a:srgbClr val="FFFFFF"/>
                </a:solidFill>
                <a:latin typeface="Calibri"/>
              </a:rPr>
              <a:t>does rogaine work for hair breakage</a:t>
            </a:r>
            <a:br/>
            <a:r>
              <a:rPr b="false" i="false" strike="noStrike" sz="1200" u="none">
                <a:solidFill>
                  <a:srgbClr val="FFFFFF"/>
                </a:solidFill>
                <a:latin typeface="Calibri"/>
              </a:rPr>
              <a:t>rogaine foam discount coupon</a:t>
            </a:r>
            <a:br/>
            <a:r>
              <a:rPr b="false" i="false" strike="noStrike" sz="1200" u="none">
                <a:solidFill>
                  <a:srgbClr val="FFFFFF"/>
                </a:solidFill>
                <a:latin typeface="Calibri"/>
              </a:rPr>
              <a:t>does rogaine for receding hairline</a:t>
            </a:r>
            <a:br/>
            <a:r>
              <a:rPr b="false" i="false" strike="noStrike" sz="1200" u="none">
                <a:solidFill>
                  <a:srgbClr val="FFFFFF"/>
                </a:solidFill>
                <a:latin typeface="Calibri"/>
              </a:rPr>
              <a:t>can rogaine be used for receding hairline</a:t>
            </a:r>
            <a:br/>
            <a:r>
              <a:rPr b="false" i="false" strike="noStrike" sz="1200" u="none">
                <a:solidFill>
                  <a:srgbClr val="FFFFFF"/>
                </a:solidFill>
                <a:latin typeface="Calibri"/>
              </a:rPr>
              <a:t>does generic minoxidil work as well as rogaine</a:t>
            </a:r>
            <a:br/>
            <a:r>
              <a:rPr b="false" i="false" strike="noStrike" sz="1200" u="none">
                <a:solidFill>
                  <a:srgbClr val="FFFFFF"/>
                </a:solidFill>
                <a:latin typeface="Calibri"/>
              </a:rPr>
              <a:t>rogaine for women uk</a:t>
            </a:r>
            <a:br/>
            <a:r>
              <a:rPr b="false" i="false" strike="noStrike" sz="1200" u="none">
                <a:solidFill>
                  <a:srgbClr val="FFFFFF"/>
                </a:solidFill>
                <a:latin typeface="Calibri"/>
              </a:rPr>
              <a:t>cheap rogaine for sale</a:t>
            </a:r>
            <a:br/>
            <a:r>
              <a:rPr b="false" i="false" strike="noStrike" sz="1200" u="none">
                <a:solidFill>
                  <a:srgbClr val="FFFFFF"/>
                </a:solidFill>
                <a:latin typeface="Calibri"/>
              </a:rPr>
              <a:t>rogaine for women price comparison</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rogaine printable coupons 2012</a:t>
            </a:r>
            <a:br/>
            <a:r>
              <a:rPr b="false" i="false" strike="noStrike" sz="1200" u="none">
                <a:solidFill>
                  <a:srgbClr val="FFFFFF"/>
                </a:solidFill>
                <a:latin typeface="Calibri"/>
              </a:rPr>
              <a:t>what is rogaine shedding</a:t>
            </a:r>
            <a:br/>
            <a:r>
              <a:rPr b="false" i="false" strike="noStrike" sz="1200" u="none">
                <a:solidFill>
                  <a:srgbClr val="FFFFFF"/>
                </a:solidFill>
                <a:latin typeface="Calibri"/>
              </a:rPr>
              <a:t>Clinical laboratory results indicated decreases in serum potassium after topiramate or HCTZ administration, which were greater when HCTZ and topiramate were administered in combination.</a:t>
            </a:r>
            <a:br/>
            <a:r>
              <a:rPr b="false" i="false" strike="noStrike" sz="1200" u="none">
                <a:solidFill>
                  <a:srgbClr val="FFFFFF"/>
                </a:solidFill>
                <a:latin typeface="Calibri"/>
              </a:rPr>
              <a:t>where can i buy rogaine shampoo</a:t>
            </a:r>
            <a:br/>
            <a:r>
              <a:rPr b="false" i="false" strike="noStrike" sz="1200" u="none">
                <a:solidFill>
                  <a:srgbClr val="FFFFFF"/>
                </a:solidFill>
                <a:latin typeface="Calibri"/>
              </a:rPr>
              <a:t>rogaine buy best price</a:t>
            </a:r>
            <a:br/>
            <a:r>
              <a:rPr b="false" i="false" strike="noStrike" sz="1200" u="none">
                <a:solidFill>
                  <a:srgbClr val="FFFFFF"/>
                </a:solidFill>
                <a:latin typeface="Calibri"/>
              </a:rPr>
              <a:t>cost of rogaine in india</a:t>
            </a:r>
            <a:br/>
            <a:r>
              <a:rPr b="false" i="false" strike="noStrike" sz="1200" u="none">
                <a:solidFill>
                  <a:srgbClr val="FFFFFF"/>
                </a:solidFill>
                <a:latin typeface="Calibri"/>
              </a:rPr>
              <a:t>24 per 10,000 women-years and 52 vs</a:t>
            </a:r>
            <a:br/>
            <a:r>
              <a:rPr b="false" i="false" strike="noStrike" sz="1200" u="none">
                <a:solidFill>
                  <a:srgbClr val="FFFFFF"/>
                </a:solidFill>
                <a:latin typeface="Calibri"/>
              </a:rPr>
              <a:t>buy rogaine foam online india</a:t>
            </a:r>
            <a:br/>
            <a:r>
              <a:rPr b="false" i="false" strike="noStrike" sz="1200" u="none">
                <a:solidFill>
                  <a:srgbClr val="FFFFFF"/>
                </a:solidFill>
                <a:latin typeface="Calibri"/>
              </a:rPr>
              <a:t>Store acyclovir at room temperature between 59 and 77 degrees Fahrenheit</a:t>
            </a:r>
            <a:br/>
            <a:r>
              <a:rPr b="false" i="false" strike="noStrike" sz="1200" u="none">
                <a:solidFill>
                  <a:srgbClr val="FFFFFF"/>
                </a:solidFill>
                <a:latin typeface="Calibri"/>
              </a:rPr>
              <a:t>rogaine rebate rite aid</a:t>
            </a:r>
            <a:br/>
            <a:r>
              <a:rPr b="false" i="false" strike="noStrike" sz="1200" u="none">
                <a:solidFill>
                  <a:srgbClr val="FFFFFF"/>
                </a:solidFill>
                <a:latin typeface="Calibri"/>
              </a:rPr>
              <a:t>We also do not provide coupons for Teva, Pimpal, Gallet, Adalene, Adeferin</a:t>
            </a:r>
            <a:br/>
            <a:r>
              <a:rPr b="false" i="false" strike="noStrike" sz="1200" u="none">
                <a:solidFill>
                  <a:srgbClr val="FFFFFF"/>
                </a:solidFill>
                <a:latin typeface="Calibri"/>
              </a:rPr>
              <a:t>rogaine 10$ printable coupon</a:t>
            </a:r>
            <a:br/>
            <a:r>
              <a:rPr b="false" i="false" strike="noStrike" sz="1200" u="none">
                <a:solidFill>
                  <a:srgbClr val="FFFFFF"/>
                </a:solidFill>
                <a:latin typeface="Calibri"/>
              </a:rPr>
              <a:t>Am now on the brand name drug for $50/month</a:t>
            </a:r>
            <a:br/>
            <a:r>
              <a:rPr b="false" i="false" strike="noStrike" sz="1200" u="none">
                <a:solidFill>
                  <a:srgbClr val="FFFFFF"/>
                </a:solidFill>
                <a:latin typeface="Calibri"/>
              </a:rPr>
              <a:t>where do i buy rogaine in canada</a:t>
            </a:r>
            <a:br/>
            <a:r>
              <a:rPr b="false" i="false" strike="noStrike" sz="1200" u="none">
                <a:solidFill>
                  <a:srgbClr val="FFFFFF"/>
                </a:solidFill>
                <a:latin typeface="Calibri"/>
              </a:rPr>
              <a:t>Tricyclic antidepressants (TCAs) can lower the seizure threshold and trigger seizures in a dose-dependent manner</a:t>
            </a:r>
            <a:br/>
            <a:r>
              <a:rPr b="false" i="false" strike="noStrike" sz="1200" u="none">
                <a:solidFill>
                  <a:srgbClr val="FFFFFF"/>
                </a:solidFill>
                <a:latin typeface="Calibri"/>
              </a:rPr>
              <a:t>can you use rogaine on your beard</a:t>
            </a:r>
            <a:br/>
            <a:r>
              <a:rPr b="false" i="false" strike="noStrike" sz="1200" u="none">
                <a:solidFill>
                  <a:srgbClr val="FFFFFF"/>
                </a:solidFill>
                <a:latin typeface="Calibri"/>
              </a:rPr>
              <a:t>rogaine foam/mousse (regaine) minoxidil 5</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Ask your health care provider if Cardura may interact with other medicines that you take</a:t>
            </a:r>
            <a:br/>
            <a:r>
              <a:rPr b="false" i="false" strike="noStrike" sz="1200" u="none">
                <a:solidFill>
                  <a:srgbClr val="FFFFFF"/>
                </a:solidFill>
                <a:latin typeface="Calibri"/>
              </a:rPr>
              <a:t>much does rogaine women cost</a:t>
            </a:r>
            <a:br/>
            <a:r>
              <a:rPr b="false" i="false" strike="noStrike" sz="1200" u="none">
                <a:solidFill>
                  <a:srgbClr val="FFFFFF"/>
                </a:solidFill>
                <a:latin typeface="Calibri"/>
              </a:rPr>
              <a:t>price of minoxidil rogaine in india</a:t>
            </a:r>
            <a:br/>
            <a:r>
              <a:rPr b="false" i="false" strike="noStrike" sz="1200" u="none">
                <a:solidFill>
                  <a:srgbClr val="FFFFFF"/>
                </a:solidFill>
                <a:latin typeface="Calibri"/>
              </a:rPr>
              <a:t>Put it to use along with anything additionally it certain to allow you to be be appear to eye-catching</a:t>
            </a:r>
            <a:br/>
            <a:r>
              <a:rPr b="false" i="false" strike="noStrike" sz="1200" u="none">
                <a:solidFill>
                  <a:srgbClr val="FFFFFF"/>
                </a:solidFill>
                <a:latin typeface="Calibri"/>
              </a:rPr>
              <a:t>rogaine 50 mg/ml</a:t>
            </a:r>
            <a:br/>
            <a:r>
              <a:rPr b="false" i="false" strike="noStrike" sz="1200" u="none">
                <a:solidFill>
                  <a:srgbClr val="FFFFFF"/>
                </a:solidFill>
                <a:latin typeface="Calibri"/>
              </a:rPr>
              <a:t>You should also tell your doctor about any other prescription medications, over-the-counter drugs, vitamins, or herbal supplements that you are taking</a:t>
            </a:r>
            <a:br/>
            <a:r>
              <a:rPr b="false" i="false" strike="noStrike" sz="1200" u="none">
                <a:solidFill>
                  <a:srgbClr val="FFFFFF"/>
                </a:solidFill>
                <a:latin typeface="Calibri"/>
              </a:rPr>
              <a:t>men's rogaine price</a:t>
            </a:r>
            <a:br/>
            <a:r>
              <a:rPr b="false" i="false" strike="noStrike" sz="1200" u="none">
                <a:solidFill>
                  <a:srgbClr val="FFFFFF"/>
                </a:solidFill>
                <a:latin typeface="Calibri"/>
              </a:rPr>
              <a:t>If the values fall within the &amp;ldquo;normal range&amp;rdquo; which is a bell shaped curve of all the samples, then your test is discarded and that is all that is done with it</a:t>
            </a:r>
            <a:br/>
            <a:r>
              <a:rPr b="false" i="false" strike="noStrike" sz="1200" u="none">
                <a:solidFill>
                  <a:srgbClr val="FFFFFF"/>
                </a:solidFill>
                <a:latin typeface="Calibri"/>
              </a:rPr>
              <a:t>rogaine 5 percent</a:t>
            </a:r>
            <a:br/>
            <a:r>
              <a:rPr b="false" i="false" strike="noStrike" sz="1200" u="none">
                <a:solidFill>
                  <a:srgbClr val="FFFFFF"/>
                </a:solidFill>
                <a:latin typeface="Calibri"/>
              </a:rPr>
              <a:t>rogaine results women before after</a:t>
            </a:r>
            <a:br/>
            <a:r>
              <a:rPr b="false" i="false" strike="noStrike" sz="1200" u="none">
                <a:solidFill>
                  <a:srgbClr val="FFFFFF"/>
                </a:solidFill>
                <a:latin typeface="Calibri"/>
              </a:rPr>
              <a:t>I would wager, in general, that glimpsing an elderly neighbour next door could at least nudge a prospective buyer into confirming a slightly higher offer</a:t>
            </a:r>
            <a:br/>
            <a:r>
              <a:rPr b="false" i="false" strike="noStrike" sz="1200" u="none">
                <a:solidFill>
                  <a:srgbClr val="FFFFFF"/>
                </a:solidFill>
                <a:latin typeface="Calibri"/>
              </a:rPr>
              <a:t>buying rogaine foam in canada</a:t>
            </a:r>
            <a:br/>
            <a:r>
              <a:rPr b="false" i="false" strike="noStrike" sz="1200" u="none">
                <a:solidFill>
                  <a:srgbClr val="FFFFFF"/>
                </a:solidFill>
                <a:latin typeface="Calibri"/>
              </a:rPr>
              <a:t>You don&amp;rsquo;t mention allergic reaction to acetaminophen which ironically I have had a reaction to on more than one occasion</a:t>
            </a:r>
            <a:br/>
            <a:r>
              <a:rPr b="false" i="false" strike="noStrike" sz="1200" u="none">
                <a:solidFill>
                  <a:srgbClr val="FFFFFF"/>
                </a:solidFill>
                <a:latin typeface="Calibri"/>
              </a:rPr>
              <a:t>minoxidil cheaper than rogaine</a:t>
            </a:r>
            <a:br/>
            <a:r>
              <a:rPr b="false" i="false" strike="noStrike" sz="1200" u="none">
                <a:solidFill>
                  <a:srgbClr val="FFFFFF"/>
                </a:solidFill>
                <a:latin typeface="Calibri"/>
              </a:rPr>
              <a:t>Taylor has a passion for treating patients as individuals</a:t>
            </a:r>
            <a:br/>
            <a:r>
              <a:rPr b="false" i="false" strike="noStrike" sz="1200" u="none">
                <a:solidFill>
                  <a:srgbClr val="FFFFFF"/>
                </a:solidFill>
                <a:latin typeface="Calibri"/>
              </a:rPr>
              <a:t>rogaine foam 5 minoxidil</a:t>
            </a:r>
            <a:br/>
            <a:r>
              <a:rPr b="false" i="false" strike="noStrike" sz="1200" u="none">
                <a:solidFill>
                  <a:srgbClr val="FFFFFF"/>
                </a:solidFill>
                <a:latin typeface="Calibri"/>
              </a:rPr>
              <a:t>rogaine foam cu 5 minoxidil pret</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rogaine use during pregnancy</a:t>
            </a:r>
            <a:br/>
            <a:r>
              <a:rPr b="false" i="false" strike="noStrike" sz="1200" u="none">
                <a:solidFill>
                  <a:srgbClr val="FFFFFF"/>
                </a:solidFill>
                <a:latin typeface="Calibri"/>
              </a:rPr>
              <a:t>cost rogaine</a:t>
            </a:r>
            <a:br/>
            <a:r>
              <a:rPr b="false" i="false" strike="noStrike" sz="1200" u="none">
                <a:solidFill>
                  <a:srgbClr val="FFFFFF"/>
                </a:solidFill>
                <a:latin typeface="Calibri"/>
              </a:rPr>
              <a:t>I'd like to open an account sertraline buy no prescription It was a day filled with sadness and songs</a:t>
            </a:r>
            <a:br/>
            <a:r>
              <a:rPr b="false" i="false" strike="noStrike" sz="1200" u="none">
                <a:solidFill>
                  <a:srgbClr val="FFFFFF"/>
                </a:solidFill>
                <a:latin typeface="Calibri"/>
              </a:rPr>
              <a:t>women's rogaine does it work</a:t>
            </a:r>
            <a:br/>
            <a:r>
              <a:rPr b="false" i="false" strike="noStrike" sz="1200" u="none">
                <a:solidFill>
                  <a:srgbClr val="FFFFFF"/>
                </a:solidFill>
                <a:latin typeface="Calibri"/>
              </a:rPr>
              <a:t>Monitor fluid status and electrolytes.</a:t>
            </a:r>
            <a:br/>
            <a:r>
              <a:rPr b="false" i="false" strike="noStrike" sz="1200" u="none">
                <a:solidFill>
                  <a:srgbClr val="FFFFFF"/>
                </a:solidFill>
                <a:latin typeface="Calibri"/>
              </a:rPr>
              <a:t>how long before rogaine results</a:t>
            </a:r>
            <a:br/>
            <a:r>
              <a:rPr b="false" i="false" strike="noStrike" sz="1200" u="none">
                <a:solidFill>
                  <a:srgbClr val="FFFFFF"/>
                </a:solidFill>
                <a:latin typeface="Calibri"/>
              </a:rPr>
              <a:t>Staff posts include associate editor and news editor of GP newspaper, news editor of Pulse, and reporter at Australian Doctor, based in Sydney</a:t>
            </a:r>
            <a:br/>
            <a:r>
              <a:rPr b="false" i="false" strike="noStrike" sz="1200" u="none">
                <a:solidFill>
                  <a:srgbClr val="FFFFFF"/>
                </a:solidFill>
                <a:latin typeface="Calibri"/>
              </a:rPr>
              <a:t>can rogaine stop frontal hair loss</a:t>
            </a:r>
            <a:br/>
            <a:r>
              <a:rPr b="false" i="false" strike="noStrike" sz="1200" u="none">
                <a:solidFill>
                  <a:srgbClr val="FFFFFF"/>
                </a:solidFill>
                <a:latin typeface="Calibri"/>
              </a:rPr>
              <a:t>The State and local Warren County DUI Program Supervisor Glenn Trumble</a:t>
            </a:r>
            <a:br/>
            <a:r>
              <a:rPr b="false" i="false" strike="noStrike" sz="1200" u="none">
                <a:solidFill>
                  <a:srgbClr val="FFFFFF"/>
                </a:solidFill>
                <a:latin typeface="Calibri"/>
              </a:rPr>
              <a:t>rogaine results on receding hairline</a:t>
            </a:r>
            <a:br/>
            <a:r>
              <a:rPr b="false" i="false" strike="noStrike" sz="1200" u="none">
                <a:solidFill>
                  <a:srgbClr val="FFFFFF"/>
                </a:solidFill>
                <a:latin typeface="Calibri"/>
              </a:rPr>
              <a:t>Its manufacturer, Pharmacia &amp; Upjohn, has cut the suggested retail price in half -- a month's supply is $30 instead of $60 -- great news for those using the stuff successfully.</a:t>
            </a:r>
            <a:br/>
            <a:r>
              <a:rPr b="false" i="false" strike="noStrike" sz="1200" u="none">
                <a:solidFill>
                  <a:srgbClr val="FFFFFF"/>
                </a:solidFill>
                <a:latin typeface="Calibri"/>
              </a:rPr>
              <a:t>frontal hair loss treatment rogaine</a:t>
            </a:r>
            <a:br/>
            <a:r>
              <a:rPr b="false" i="false" strike="noStrike" sz="1200" u="none">
                <a:solidFill>
                  <a:srgbClr val="FFFFFF"/>
                </a:solidFill>
                <a:latin typeface="Calibri"/>
              </a:rPr>
              <a:t>There has been no improvement if anything, I think thing are worse</a:t>
            </a:r>
            <a:br/>
            <a:r>
              <a:rPr b="false" i="false" strike="noStrike" sz="1200" u="none">
                <a:solidFill>
                  <a:srgbClr val="FFFFFF"/>
                </a:solidFill>
                <a:latin typeface="Calibri"/>
              </a:rPr>
              <a:t>how much does rogaine cost per month</a:t>
            </a:r>
            <a:br/>
            <a:r>
              <a:rPr b="false" i="false" strike="noStrike" sz="1200" u="none">
                <a:solidFill>
                  <a:srgbClr val="FFFFFF"/>
                </a:solidFill>
                <a:latin typeface="Calibri"/>
              </a:rPr>
              <a:t>where to buy rogaine foam at local stores</a:t>
            </a:r>
            <a:br/>
            <a:r>
              <a:rPr b="false" i="false" strike="noStrike" sz="1200" u="none">
                <a:solidFill>
                  <a:srgbClr val="FFFFFF"/>
                </a:solidFill>
                <a:latin typeface="Calibri"/>
              </a:rPr>
              <a:t>rogaine coupon target</a:t>
            </a:r>
            <a:br/>
            <a:r>
              <a:rPr b="false" i="false" strike="noStrike" sz="1200" u="none">
                <a:solidFill>
                  <a:srgbClr val="FFFFFF"/>
                </a:solidFill>
                <a:latin typeface="Calibri"/>
              </a:rPr>
              <a:t>discount rogaine women</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much does rogaine cost in australia</a:t>
            </a:r>
            <a:br/>
            <a:r>
              <a:rPr b="false" i="false" strike="noStrike" sz="1200" u="none">
                <a:solidFill>
                  <a:srgbClr val="FFFFFF"/>
                </a:solidFill>
                <a:latin typeface="Calibri"/>
              </a:rPr>
              <a:t>rogaine results on hairline</a:t>
            </a:r>
            <a:br/>
            <a:r>
              <a:rPr b="false" i="false" strike="noStrike" sz="1200" u="none">
                <a:solidFill>
                  <a:srgbClr val="FFFFFF"/>
                </a:solidFill>
                <a:latin typeface="Calibri"/>
              </a:rPr>
              <a:t>printable rogaine coupons 2012</a:t>
            </a:r>
            <a:br/>
            <a:r>
              <a:rPr b="false" i="false" strike="noStrike" sz="1200" u="none">
                <a:solidFill>
                  <a:srgbClr val="FFFFFF"/>
                </a:solidFill>
                <a:latin typeface="Calibri"/>
              </a:rPr>
              <a:t>do i have to use rogaine forever</a:t>
            </a:r>
            <a:br/>
            <a:r>
              <a:rPr b="false" i="false" strike="noStrike" sz="1200" u="none">
                <a:solidFill>
                  <a:srgbClr val="FFFFFF"/>
                </a:solidFill>
                <a:latin typeface="Calibri"/>
              </a:rPr>
              <a:t>suggested I wait til march or so then re-evaluate</a:t>
            </a:r>
            <a:br/>
            <a:r>
              <a:rPr b="false" i="false" strike="noStrike" sz="1200" u="none">
                <a:solidFill>
                  <a:srgbClr val="FFFFFF"/>
                </a:solidFill>
                <a:latin typeface="Calibri"/>
              </a:rPr>
              <a:t>cheapest rogaine australia</a:t>
            </a:r>
            <a:br/>
            <a:r>
              <a:rPr b="false" i="false" strike="noStrike" sz="1200" u="none">
                <a:solidFill>
                  <a:srgbClr val="FFFFFF"/>
                </a:solidFill>
                <a:latin typeface="Calibri"/>
              </a:rPr>
              <a:t>He had headaches and other symptoms like feeling anxious and I think his vision was affected though he wouldn&amp;rsquo;t say so</a:t>
            </a:r>
            <a:br/>
            <a:r>
              <a:rPr b="false" i="false" strike="noStrike" sz="1200" u="none">
                <a:solidFill>
                  <a:srgbClr val="FFFFFF"/>
                </a:solidFill>
                <a:latin typeface="Calibri"/>
              </a:rPr>
              <a:t>does rogaine require prescription canada</a:t>
            </a:r>
            <a:br/>
            <a:r>
              <a:rPr b="false" i="false" strike="noStrike" sz="1200" u="none">
                <a:solidFill>
                  <a:srgbClr val="FFFFFF"/>
                </a:solidFill>
                <a:latin typeface="Calibri"/>
              </a:rPr>
              <a:t>will rogaine grow chest hair</a:t>
            </a:r>
            <a:br/>
            <a:r>
              <a:rPr b="false" i="false" strike="noStrike" sz="1200" u="none">
                <a:solidFill>
                  <a:srgbClr val="FFFFFF"/>
                </a:solidFill>
                <a:latin typeface="Calibri"/>
              </a:rPr>
              <a:t>buy rogaine women foam</a:t>
            </a:r>
            <a:br/>
            <a:r>
              <a:rPr b="false" i="false" strike="noStrike" sz="1200" u="none">
                <a:solidFill>
                  <a:srgbClr val="FFFFFF"/>
                </a:solidFill>
                <a:latin typeface="Calibri"/>
              </a:rPr>
              <a:t>You should throw out the container once you have used the number of sprays that is on the label, even if the container is not empty</a:t>
            </a:r>
            <a:br/>
            <a:r>
              <a:rPr b="false" i="false" strike="noStrike" sz="1200" u="none">
                <a:solidFill>
                  <a:srgbClr val="FFFFFF"/>
                </a:solidFill>
                <a:latin typeface="Calibri"/>
              </a:rPr>
              <a:t>rogaine woman</a:t>
            </a:r>
            <a:br/>
            <a:r>
              <a:rPr b="false" i="false" strike="noStrike" sz="1200" u="none">
                <a:solidFill>
                  <a:srgbClr val="FFFFFF"/>
                </a:solidFill>
                <a:latin typeface="Calibri"/>
              </a:rPr>
              <a:t>can u buy rogaine canada</a:t>
            </a:r>
            <a:br/>
            <a:r>
              <a:rPr b="false" i="false" strike="noStrike" sz="1200" u="none">
                <a:solidFill>
                  <a:srgbClr val="FFFFFF"/>
                </a:solidFill>
                <a:latin typeface="Calibri"/>
              </a:rPr>
              <a:t>Here,youneedtomakesureyouaredealingwithanonlinecasinowhichisresponsive</a:t>
            </a:r>
            <a:br/>
            <a:r>
              <a:rPr b="false" i="false" strike="noStrike" sz="1200" u="none">
                <a:solidFill>
                  <a:srgbClr val="FFFFFF"/>
                </a:solidFill>
                <a:latin typeface="Calibri"/>
              </a:rPr>
              <a:t>men's rogaine foam</a:t>
            </a:r>
            <a:br/>
            <a:r>
              <a:rPr b="false" i="false" strike="noStrike" sz="1200" u="none">
                <a:solidFill>
                  <a:srgbClr val="FFFFFF"/>
                </a:solidFill>
                <a:latin typeface="Calibri"/>
              </a:rPr>
              <a:t>venta de rogaine en costa rica</a:t>
            </a:r>
            <a:br/>
            <a:r>
              <a:rPr b="false" i="false" strike="noStrike" sz="1200" u="none">
                <a:solidFill>
                  <a:srgbClr val="FFFFFF"/>
                </a:solidFill>
                <a:latin typeface="Calibri"/>
              </a:rPr>
              <a:t>If the tip buy hyzaar online touch another surface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if i use rogaine do i have to use it forever</a:t>
            </a:r>
            <a:br/>
            <a:r>
              <a:rPr b="false" i="false" strike="noStrike" sz="1200" u="none">
                <a:solidFill>
                  <a:srgbClr val="FFFFFF"/>
                </a:solidFill>
                <a:latin typeface="Calibri"/>
              </a:rPr>
              <a:t>rogaine price in usa</a:t>
            </a:r>
            <a:br/>
            <a:r>
              <a:rPr b="false" i="false" strike="noStrike" sz="1200" u="none">
                <a:solidFill>
                  <a:srgbClr val="FFFFFF"/>
                </a:solidFill>
                <a:latin typeface="Calibri"/>
              </a:rPr>
              <a:t>Thanks for your response and its watch this space</a:t>
            </a:r>
            <a:br/>
            <a:r>
              <a:rPr b="false" i="false" strike="noStrike" sz="1200" u="none">
                <a:solidFill>
                  <a:srgbClr val="FFFFFF"/>
                </a:solidFill>
                <a:latin typeface="Calibri"/>
              </a:rPr>
              <a:t>why isn rogaine for receding hairline</a:t>
            </a:r>
            <a:br/>
            <a:r>
              <a:rPr b="false" i="false" strike="noStrike" sz="1200" u="none">
                <a:solidFill>
                  <a:srgbClr val="FFFFFF"/>
                </a:solidFill>
                <a:latin typeface="Calibri"/>
              </a:rPr>
              <a:t>discount health products rogaine</a:t>
            </a:r>
            <a:br/>
            <a:r>
              <a:rPr b="false" i="false" strike="noStrike" sz="1200" u="none">
                <a:solidFill>
                  <a:srgbClr val="FFFFFF"/>
                </a:solidFill>
                <a:latin typeface="Calibri"/>
              </a:rPr>
              <a:t>rogaine where to buy uk</a:t>
            </a:r>
            <a:br/>
            <a:r>
              <a:rPr b="false" i="false" strike="noStrike" sz="1200" u="none">
                <a:solidFill>
                  <a:srgbClr val="FFFFFF"/>
                </a:solidFill>
                <a:latin typeface="Calibri"/>
              </a:rPr>
              <a:t>rogaine foam canada price</a:t>
            </a:r>
            <a:br/>
            <a:r>
              <a:rPr b="false" i="false" strike="noStrike" sz="1200" u="none">
                <a:solidFill>
                  <a:srgbClr val="FFFFFF"/>
                </a:solidFill>
                <a:latin typeface="Calibri"/>
              </a:rPr>
              <a:t>women's rogaine hair regrowth treatment for eyebrows</a:t>
            </a:r>
            <a:br/>
            <a:r>
              <a:rPr b="false" i="false" strike="noStrike" sz="1200" u="none">
                <a:solidFill>
                  <a:srgbClr val="FFFFFF"/>
                </a:solidFill>
                <a:latin typeface="Calibri"/>
              </a:rPr>
              <a:t>rogaine results after 2 years</a:t>
            </a:r>
            <a:br/>
            <a:r>
              <a:rPr b="false" i="false" strike="noStrike" sz="1200" u="none">
                <a:solidFill>
                  <a:srgbClr val="FFFFFF"/>
                </a:solidFill>
                <a:latin typeface="Calibri"/>
              </a:rPr>
              <a:t>Ibuprofen is also a non-steroidal anti-inflammatory drug that is used in the treatment of pain</a:t>
            </a:r>
            <a:br/>
            <a:r>
              <a:rPr b="false" i="false" strike="noStrike" sz="1200" u="none">
                <a:solidFill>
                  <a:srgbClr val="FFFFFF"/>
                </a:solidFill>
                <a:latin typeface="Calibri"/>
              </a:rPr>
              <a:t>price of rogaine foam</a:t>
            </a:r>
            <a:br/>
            <a:r>
              <a:rPr b="false" i="false" strike="noStrike" sz="1200" u="none">
                <a:solidFill>
                  <a:srgbClr val="FFFFFF"/>
                </a:solidFill>
                <a:latin typeface="Calibri"/>
              </a:rPr>
              <a:t>prescription rogaine</a:t>
            </a:r>
            <a:br/>
            <a:r>
              <a:rPr b="false" i="false" strike="noStrike" sz="1200" u="none">
                <a:solidFill>
                  <a:srgbClr val="FFFFFF"/>
                </a:solidFill>
                <a:latin typeface="Calibri"/>
              </a:rPr>
              <a:t>Not available at the moment where can i get a fast emergency loan But they can0It shake the past and how it0Is shaped their present, embodied by their adult daughter, Deborah (Diane Davis)</a:t>
            </a:r>
            <a:br/>
            <a:r>
              <a:rPr b="false" i="false" strike="noStrike" sz="1200" u="none">
                <a:solidFill>
                  <a:srgbClr val="FFFFFF"/>
                </a:solidFill>
                <a:latin typeface="Calibri"/>
              </a:rPr>
              <a:t>where can u buy rogaine in canada</a:t>
            </a:r>
            <a:br/>
            <a:r>
              <a:rPr b="false" i="false" strike="noStrike" sz="1200" u="none">
                <a:solidFill>
                  <a:srgbClr val="FFFFFF"/>
                </a:solidFill>
                <a:latin typeface="Calibri"/>
              </a:rPr>
              <a:t>These currents usually carry the oocyte to the uterine tube, where it begins its journey toward the uterus.</a:t>
            </a:r>
            <a:br/>
            <a:r>
              <a:rPr b="false" i="false" strike="noStrike" sz="1200" u="none">
                <a:solidFill>
                  <a:srgbClr val="FFFFFF"/>
                </a:solidFill>
                <a:latin typeface="Calibri"/>
              </a:rPr>
              <a:t>can i buy rogaine online</a:t>
            </a:r>
            <a:br/>
            <a:r>
              <a:rPr b="false" i="false" strike="noStrike" sz="1200" u="none">
                <a:solidFill>
                  <a:srgbClr val="FFFFFF"/>
                </a:solidFill>
                <a:latin typeface="Calibri"/>
              </a:rPr>
              <a:t>His main interests are controlled drug delivery and in particular oral pediatric formulations and geriatric formulations addressing the problem of polypharmacy.</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rogaine amazon</a:t>
            </a:r>
            <a:br/>
            <a:r>
              <a:rPr b="false" i="false" strike="noStrike" sz="1200" u="none">
                <a:solidFill>
                  <a:srgbClr val="FFFFFF"/>
                </a:solidFill>
                <a:latin typeface="Calibri"/>
              </a:rPr>
              <a:t>Anyway, I&amp;rsquo;m in need of help, and this is the first place I have came</a:t>
            </a:r>
            <a:br/>
            <a:r>
              <a:rPr b="false" i="false" strike="noStrike" sz="1200" u="none">
                <a:solidFill>
                  <a:srgbClr val="FFFFFF"/>
                </a:solidFill>
                <a:latin typeface="Calibri"/>
              </a:rPr>
              <a:t>order rogaine women</a:t>
            </a:r>
            <a:br/>
            <a:r>
              <a:rPr b="false" i="false" strike="noStrike" sz="1200" u="none">
                <a:solidFill>
                  <a:srgbClr val="FFFFFF"/>
                </a:solidFill>
                <a:latin typeface="Calibri"/>
              </a:rPr>
              <a:t>purchase rogaine in india</a:t>
            </a:r>
            <a:br/>
            <a:r>
              <a:rPr b="false" i="false" strike="noStrike" sz="1200" u="none">
                <a:solidFill>
                  <a:srgbClr val="FFFFFF"/>
                </a:solidFill>
                <a:latin typeface="Calibri"/>
              </a:rPr>
              <a:t>rogaine extra strength for men uk</a:t>
            </a:r>
            <a:br/>
            <a:r>
              <a:rPr b="false" i="false" strike="noStrike" sz="1200" u="none">
                <a:solidFill>
                  <a:srgbClr val="FFFFFF"/>
                </a:solidFill>
                <a:latin typeface="Calibri"/>
              </a:rPr>
              <a:t>rogaine minoxidil 5 review</a:t>
            </a:r>
            <a:br/>
            <a:r>
              <a:rPr b="false" i="false" strike="noStrike" sz="1200" u="none">
                <a:solidFill>
                  <a:srgbClr val="FFFFFF"/>
                </a:solidFill>
                <a:latin typeface="Calibri"/>
              </a:rPr>
              <a:t>can i use rogaine foam on my beard</a:t>
            </a:r>
            <a:br/>
            <a:r>
              <a:rPr b="false" i="false" strike="noStrike" sz="1200" u="none">
                <a:solidFill>
                  <a:srgbClr val="FFFFFF"/>
                </a:solidFill>
                <a:latin typeface="Calibri"/>
              </a:rPr>
              <a:t>rogaine cheapest price free shipping</a:t>
            </a:r>
            <a:br/>
            <a:r>
              <a:rPr b="false" i="false" strike="noStrike" sz="1200" u="none">
                <a:solidFill>
                  <a:srgbClr val="FFFFFF"/>
                </a:solidFill>
                <a:latin typeface="Calibri"/>
              </a:rPr>
              <a:t>Cephalexin is a broad spectrum antibiotic for use in dogs and cats</a:t>
            </a:r>
            <a:br/>
            <a:r>
              <a:rPr b="false" i="false" strike="noStrike" sz="1200" u="none">
                <a:solidFill>
                  <a:srgbClr val="FFFFFF"/>
                </a:solidFill>
                <a:latin typeface="Calibri"/>
              </a:rPr>
              <a:t>rogaine foam directions for use</a:t>
            </a:r>
            <a:br/>
            <a:r>
              <a:rPr b="false" i="false" strike="noStrike" sz="1200" u="none">
                <a:solidFill>
                  <a:srgbClr val="FFFFFF"/>
                </a:solidFill>
                <a:latin typeface="Calibri"/>
              </a:rPr>
              <a:t>price of rogaine at costco</a:t>
            </a:r>
            <a:br/>
            <a:r>
              <a:rPr b="false" i="false" strike="noStrike" sz="1200" u="none">
                <a:solidFill>
                  <a:srgbClr val="FFFFFF"/>
                </a:solidFill>
                <a:latin typeface="Calibri"/>
              </a:rPr>
              <a:t>I am having a look forward for your next post, I will attempt to get the dangle of it ninja 1000 review</a:t>
            </a:r>
            <a:br/>
            <a:r>
              <a:rPr b="false" i="false" strike="noStrike" sz="1200" u="none">
                <a:solidFill>
                  <a:srgbClr val="FFFFFF"/>
                </a:solidFill>
                <a:latin typeface="Calibri"/>
              </a:rPr>
              <a:t>buy women's rogaine foam</a:t>
            </a:r>
            <a:br/>
            <a:r>
              <a:rPr b="false" i="false" strike="noStrike" sz="1200" u="none">
                <a:solidFill>
                  <a:srgbClr val="FFFFFF"/>
                </a:solidFill>
                <a:latin typeface="Calibri"/>
              </a:rPr>
              <a:t>minoxidil manipulado x rogaine</a:t>
            </a:r>
            <a:br/>
            <a:r>
              <a:rPr b="false" i="false" strike="noStrike" sz="1200" u="none">
                <a:solidFill>
                  <a:srgbClr val="FFFFFF"/>
                </a:solidFill>
                <a:latin typeface="Calibri"/>
              </a:rPr>
              <a:t>But re: Effexor, I quit taking it when I discovered that it was causing a lot of memory problems</a:t>
            </a:r>
            <a:br/>
            <a:r>
              <a:rPr b="false" i="false" strike="noStrike" sz="1200" u="none">
                <a:solidFill>
                  <a:srgbClr val="FFFFFF"/>
                </a:solidFill>
                <a:latin typeface="Calibri"/>
              </a:rPr>
              <a:t>where do i buy rogaine</a:t>
            </a:r>
            <a:br/>
            <a:r>
              <a:rPr b="false" i="false" strike="noStrike" sz="1200" u="none">
                <a:solidFill>
                  <a:srgbClr val="FFFFFF"/>
                </a:solidFill>
                <a:latin typeface="Calibri"/>
              </a:rPr>
              <a:t>In short-term US clinical trials, erosive esophagitis healing rates in the 107 elderly patients ( 65 years old) treated with pantoprazole were similar to those found in patients under the age of 65</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rogaine/regaine foam</a:t>
            </a:r>
            <a:br/>
            <a:r>
              <a:rPr b="false" i="false" strike="noStrike" sz="1200" u="none">
                <a:solidFill>
                  <a:srgbClr val="FFFFFF"/>
                </a:solidFill>
                <a:latin typeface="Calibri"/>
              </a:rPr>
              <a:t>rogaine receding hairline worse</a:t>
            </a:r>
            <a:br/>
            <a:r>
              <a:rPr b="false" i="false" strike="noStrike" sz="1200" u="none">
                <a:solidFill>
                  <a:srgbClr val="FFFFFF"/>
                </a:solidFill>
                <a:latin typeface="Calibri"/>
              </a:rPr>
              <a:t>WHEN the mucsle and bone pain is acute, I drink a beer with it</a:t>
            </a:r>
            <a:br/>
            <a:r>
              <a:rPr b="false" i="false" strike="noStrike" sz="1200" u="none">
                <a:solidFill>
                  <a:srgbClr val="FFFFFF"/>
                </a:solidFill>
                <a:latin typeface="Calibri"/>
              </a:rPr>
              <a:t>where to get rogaine foam in canada</a:t>
            </a:r>
            <a:br/>
            <a:r>
              <a:rPr b="false" i="false" strike="noStrike" sz="1200" u="none">
                <a:solidFill>
                  <a:srgbClr val="FFFFFF"/>
                </a:solidFill>
                <a:latin typeface="Calibri"/>
              </a:rPr>
              <a:t>cheap rogaine 5</a:t>
            </a:r>
            <a:br/>
            <a:r>
              <a:rPr b="false" i="false" strike="noStrike" sz="1200" u="none">
                <a:solidFill>
                  <a:srgbClr val="FFFFFF"/>
                </a:solidFill>
                <a:latin typeface="Calibri"/>
              </a:rPr>
              <a:t>I developed a mystery rash on the palms of my hands, and I could only stomach food if it was drenched in salad dressing.</a:t>
            </a:r>
            <a:br/>
            <a:r>
              <a:rPr b="false" i="false" strike="noStrike" sz="1200" u="none">
                <a:solidFill>
                  <a:srgbClr val="FFFFFF"/>
                </a:solidFill>
                <a:latin typeface="Calibri"/>
              </a:rPr>
              <a:t>where to buy rogaine foam in uk</a:t>
            </a:r>
            <a:br/>
            <a:r>
              <a:rPr b="false" i="false" strike="noStrike" sz="1200" u="none">
                <a:solidFill>
                  <a:srgbClr val="FFFFFF"/>
                </a:solidFill>
                <a:latin typeface="Calibri"/>
              </a:rPr>
              <a:t>rogaine unwanted facial hair growth</a:t>
            </a:r>
            <a:br/>
            <a:r>
              <a:rPr b="false" i="false" strike="noStrike" sz="1200" u="none">
                <a:solidFill>
                  <a:srgbClr val="FFFFFF"/>
                </a:solidFill>
                <a:latin typeface="Calibri"/>
              </a:rPr>
              <a:t>hair loss rogaine foam</a:t>
            </a:r>
            <a:br/>
            <a:r>
              <a:rPr b="false" i="false" strike="noStrike" sz="1200" u="none">
                <a:solidFill>
                  <a:srgbClr val="FFFFFF"/>
                </a:solidFill>
                <a:latin typeface="Calibri"/>
              </a:rPr>
              <a:t>using rogaine for receding hairline</a:t>
            </a:r>
            <a:br/>
            <a:r>
              <a:rPr b="false" i="false" strike="noStrike" sz="1200" u="none">
                <a:solidFill>
                  <a:srgbClr val="FFFFFF"/>
                </a:solidFill>
                <a:latin typeface="Calibri"/>
              </a:rPr>
              <a:t>I am in unbelievable pain and am not taken seriously enough.</a:t>
            </a:r>
            <a:br/>
            <a:r>
              <a:rPr b="false" i="false" strike="noStrike" sz="1200" u="none">
                <a:solidFill>
                  <a:srgbClr val="FFFFFF"/>
                </a:solidFill>
                <a:latin typeface="Calibri"/>
              </a:rPr>
              <a:t>rogaine causing facial hair growth</a:t>
            </a:r>
            <a:br/>
            <a:r>
              <a:rPr b="false" i="false" strike="noStrike" sz="1200" u="none">
                <a:solidFill>
                  <a:srgbClr val="FFFFFF"/>
                </a:solidFill>
                <a:latin typeface="Calibri"/>
              </a:rPr>
              <a:t>buy rogaine foam online canada</a:t>
            </a:r>
            <a:br/>
            <a:r>
              <a:rPr b="false" i="false" strike="noStrike" sz="1200" u="none">
                <a:solidFill>
                  <a:srgbClr val="FFFFFF"/>
                </a:solidFill>
                <a:latin typeface="Calibri"/>
              </a:rPr>
              <a:t>rogaine 5 percent foam</a:t>
            </a:r>
            <a:br/>
            <a:r>
              <a:rPr b="false" i="false" strike="noStrike" sz="1200" u="none">
                <a:solidFill>
                  <a:srgbClr val="FFFFFF"/>
                </a:solidFill>
                <a:latin typeface="Calibri"/>
              </a:rPr>
              <a:t>This gives patients that truly have a medical need for testosterone to resume use if they so desire, while still having the ability to inseminate</a:t>
            </a:r>
            <a:br/>
            <a:r>
              <a:rPr b="false" i="false" strike="noStrike" sz="1200" u="none">
                <a:solidFill>
                  <a:srgbClr val="FFFFFF"/>
                </a:solidFill>
                <a:latin typeface="Calibri"/>
              </a:rPr>
              <a:t>rogaine (regaine) women's minoxidil (3 month supply)</a:t>
            </a:r>
            <a:br/>
            <a:r>
              <a:rPr b="false" i="false" strike="noStrike" sz="1200" u="none">
                <a:solidFill>
                  <a:srgbClr val="FFFFFF"/>
                </a:solidFill>
                <a:latin typeface="Calibri"/>
              </a:rPr>
              <a:t>rogaine foam price philippines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price of rogaine</a:t>
            </a:r>
            <a:br/>
            <a:r>
              <a:rPr b="false" i="false" strike="noStrike" sz="1200" u="none">
                <a:solidFill>
                  <a:srgbClr val="FFFFFF"/>
                </a:solidFill>
                <a:latin typeface="Calibri"/>
              </a:rPr>
              <a:t>can rogaine purchased over counter</a:t>
            </a:r>
            <a:br/>
            <a:r>
              <a:rPr b="false" i="false" strike="noStrike" sz="1200" u="none">
                <a:solidFill>
                  <a:srgbClr val="FFFFFF"/>
                </a:solidFill>
                <a:latin typeface="Calibri"/>
              </a:rPr>
              <a:t>how to order rogaine in canada</a:t>
            </a:r>
            <a:br/>
            <a:r>
              <a:rPr b="false" i="false" strike="noStrike" sz="1200" u="none">
                <a:solidFill>
                  <a:srgbClr val="FFFFFF"/>
                </a:solidFill>
                <a:latin typeface="Calibri"/>
              </a:rPr>
              <a:t>However, the reports do not identify which generic versions are causing the problems; they only state that they are not the brand-name product by AstraZeneca.</a:t>
            </a:r>
            <a:br/>
            <a:r>
              <a:rPr b="false" i="false" strike="noStrike" sz="1200" u="none">
                <a:solidFill>
                  <a:srgbClr val="FFFFFF"/>
                </a:solidFill>
                <a:latin typeface="Calibri"/>
              </a:rPr>
              <a:t>rogaine online rebate</a:t>
            </a:r>
            <a:br/>
            <a:r>
              <a:rPr b="false" i="false" strike="noStrike" sz="1200" u="none">
                <a:solidFill>
                  <a:srgbClr val="FFFFFF"/>
                </a:solidFill>
                <a:latin typeface="Calibri"/>
              </a:rPr>
              <a:t>where to buy minoxidil (rogaine)</a:t>
            </a:r>
            <a:br/>
            <a:r>
              <a:rPr b="false" i="false" strike="noStrike" sz="1200" u="none">
                <a:solidFill>
                  <a:srgbClr val="FFFFFF"/>
                </a:solidFill>
                <a:latin typeface="Calibri"/>
              </a:rPr>
              <a:t>They can be classified as Organic, Chemical, Inorganic, and Soil Amendment</a:t>
            </a:r>
            <a:br/>
            <a:r>
              <a:rPr b="false" i="false" strike="noStrike" sz="1200" u="none">
                <a:solidFill>
                  <a:srgbClr val="FFFFFF"/>
                </a:solidFill>
                <a:latin typeface="Calibri"/>
              </a:rPr>
              <a:t>how long do i leave rogaine in my hair</a:t>
            </a:r>
            <a:br/>
            <a:r>
              <a:rPr b="false" i="false" strike="noStrike" sz="1200" u="none">
                <a:solidFill>
                  <a:srgbClr val="FFFFFF"/>
                </a:solidFill>
                <a:latin typeface="Calibri"/>
              </a:rPr>
              <a:t>women's rogaine hair regrowth treatment foam 2 month supply</a:t>
            </a:r>
            <a:br/>
            <a:r>
              <a:rPr b="false" i="false" strike="noStrike" sz="1200" u="none">
                <a:solidFill>
                  <a:srgbClr val="FFFFFF"/>
                </a:solidFill>
                <a:latin typeface="Calibri"/>
              </a:rPr>
              <a:t>Dutasteride With No Presciption</a:t>
            </a:r>
            <a:br/>
            <a:r>
              <a:rPr b="false" i="false" strike="noStrike" sz="1200" u="none">
                <a:solidFill>
                  <a:srgbClr val="FFFFFF"/>
                </a:solidFill>
                <a:latin typeface="Calibri"/>
              </a:rPr>
              <a:t>rogaine results permanent</a:t>
            </a:r>
            <a:br/>
            <a:r>
              <a:rPr b="false" i="false" strike="noStrike" sz="1200" u="none">
                <a:solidFill>
                  <a:srgbClr val="FFFFFF"/>
                </a:solidFill>
                <a:latin typeface="Calibri"/>
              </a:rPr>
              <a:t>Topamax can be taken without a meal and it is advised not to break the tablets due to their unpleasant taste.</a:t>
            </a:r>
            <a:br/>
            <a:r>
              <a:rPr b="false" i="false" strike="noStrike" sz="1200" u="none">
                <a:solidFill>
                  <a:srgbClr val="FFFFFF"/>
                </a:solidFill>
                <a:latin typeface="Calibri"/>
              </a:rPr>
              <a:t>where can i buy rogaine for women in canada</a:t>
            </a:r>
            <a:br/>
            <a:r>
              <a:rPr b="false" i="false" strike="noStrike" sz="1200" u="none">
                <a:solidFill>
                  <a:srgbClr val="FFFFFF"/>
                </a:solidFill>
                <a:latin typeface="Calibri"/>
              </a:rPr>
              <a:t>rogaine discount code 2011</a:t>
            </a:r>
            <a:br/>
            <a:r>
              <a:rPr b="false" i="false" strike="noStrike" sz="1200" u="none">
                <a:solidFill>
                  <a:srgbClr val="FFFFFF"/>
                </a:solidFill>
                <a:latin typeface="Calibri"/>
              </a:rPr>
              <a:t>cheap rogaine 3 month</a:t>
            </a:r>
            <a:br/>
            <a:r>
              <a:rPr b="false" i="false" strike="noStrike" sz="1200" u="none">
                <a:solidFill>
                  <a:srgbClr val="FFFFFF"/>
                </a:solidFill>
                <a:latin typeface="Calibri"/>
              </a:rPr>
              <a:t>rogaine results 1 year</a:t>
            </a:r>
            <a:br/>
            <a:r>
              <a:rPr b="false" i="false" strike="noStrike" sz="1200" u="none">
                <a:solidFill>
                  <a:srgbClr val="FFFFFF"/>
                </a:solidFill>
                <a:latin typeface="Calibri"/>
              </a:rPr>
              <a:t>female rogaine success stories</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i use rogaine on my beard</a:t>
            </a:r>
            <a:br/>
            <a:r>
              <a:rPr b="false" i="false" strike="noStrike" sz="1200" u="none">
                <a:solidFill>
                  <a:srgbClr val="FFFFFF"/>
                </a:solidFill>
                <a:latin typeface="Calibri"/>
              </a:rPr>
              <a:t>rogaine thinning hair front</a:t>
            </a:r>
            <a:br/>
            <a:r>
              <a:rPr b="false" i="false" strike="noStrike" sz="1200" u="none">
                <a:solidFill>
                  <a:srgbClr val="FFFFFF"/>
                </a:solidFill>
                <a:latin typeface="Calibri"/>
              </a:rPr>
              <a:t>rogaine prescription drug</a:t>
            </a:r>
            <a:br/>
            <a:r>
              <a:rPr b="false" i="false" strike="noStrike" sz="1200" u="none">
                <a:solidFill>
                  <a:srgbClr val="FFFFFF"/>
                </a:solidFill>
                <a:latin typeface="Calibri"/>
              </a:rPr>
              <a:t>minoxidil rogaine price philippines</a:t>
            </a:r>
            <a:br/>
            <a:r>
              <a:rPr b="false" i="false" strike="noStrike" sz="1200" u="none">
                <a:solidFill>
                  <a:srgbClr val="FFFFFF"/>
                </a:solidFill>
                <a:latin typeface="Calibri"/>
              </a:rPr>
              <a:t>where to buy women's rogaine in canada</a:t>
            </a:r>
            <a:br/>
            <a:r>
              <a:rPr b="false" i="false" strike="noStrike" sz="1200" u="none">
                <a:solidFill>
                  <a:srgbClr val="FFFFFF"/>
                </a:solidFill>
                <a:latin typeface="Calibri"/>
              </a:rPr>
              <a:t>will rogaine grow facial hair</a:t>
            </a:r>
            <a:br/>
            <a:r>
              <a:rPr b="false" i="false" strike="noStrike" sz="1200" u="none">
                <a:solidFill>
                  <a:srgbClr val="FFFFFF"/>
                </a:solidFill>
                <a:latin typeface="Calibri"/>
              </a:rPr>
              <a:t>buy rogaine foam singapore</a:t>
            </a:r>
            <a:br/>
            <a:r>
              <a:rPr b="false" i="false" strike="noStrike" sz="1200" u="none">
                <a:solidFill>
                  <a:srgbClr val="FFFFFF"/>
                </a:solidFill>
                <a:latin typeface="Calibri"/>
              </a:rPr>
              <a:t>rogaine foam beard</a:t>
            </a:r>
            <a:br/>
            <a:r>
              <a:rPr b="false" i="false" strike="noStrike" sz="1200" u="none">
                <a:solidFill>
                  <a:srgbClr val="FFFFFF"/>
                </a:solidFill>
                <a:latin typeface="Calibri"/>
              </a:rPr>
              <a:t>If the tree is infected later in the summer, the leaves will droop, [&amp;rdquo;]</a:t>
            </a:r>
            <a:br/>
            <a:r>
              <a:rPr b="false" i="false" strike="noStrike" sz="1200" u="none">
                <a:solidFill>
                  <a:srgbClr val="FFFFFF"/>
                </a:solidFill>
                <a:latin typeface="Calibri"/>
              </a:rPr>
              <a:t>where can i get rogaine in canada</a:t>
            </a:r>
            <a:br/>
            <a:r>
              <a:rPr b="false" i="false" strike="noStrike" sz="1200" u="none">
                <a:solidFill>
                  <a:srgbClr val="FFFFFF"/>
                </a:solidFill>
                <a:latin typeface="Calibri"/>
              </a:rPr>
              <a:t>rogaine results frontal hairline</a:t>
            </a:r>
            <a:br/>
            <a:r>
              <a:rPr b="false" i="false" strike="noStrike" sz="1200" u="none">
                <a:solidFill>
                  <a:srgbClr val="FFFFFF"/>
                </a:solidFill>
                <a:latin typeface="Calibri"/>
              </a:rPr>
              <a:t>So i started accutane around the end of september</a:t>
            </a:r>
            <a:br/>
            <a:r>
              <a:rPr b="false" i="false" strike="noStrike" sz="1200" u="none">
                <a:solidFill>
                  <a:srgbClr val="FFFFFF"/>
                </a:solidFill>
                <a:latin typeface="Calibri"/>
              </a:rPr>
              <a:t>where to buy rogaine in nyc</a:t>
            </a:r>
            <a:br/>
            <a:r>
              <a:rPr b="false" i="false" strike="noStrike" sz="1200" u="none">
                <a:solidFill>
                  <a:srgbClr val="FFFFFF"/>
                </a:solidFill>
                <a:latin typeface="Calibri"/>
              </a:rPr>
              <a:t>rogaine direct discount code</a:t>
            </a:r>
            <a:br/>
            <a:r>
              <a:rPr b="false" i="false" strike="noStrike" sz="1200" u="none">
                <a:solidFill>
                  <a:srgbClr val="FFFFFF"/>
                </a:solidFill>
                <a:latin typeface="Calibri"/>
              </a:rPr>
              <a:t>He gave me a script for t4 and said have a blood test in a month</a:t>
            </a:r>
            <a:br/>
            <a:r>
              <a:rPr b="false" i="false" strike="noStrike" sz="1200" u="none">
                <a:solidFill>
                  <a:srgbClr val="FFFFFF"/>
                </a:solidFill>
                <a:latin typeface="Calibri"/>
              </a:rPr>
              <a:t>order rogaine foam online canada</a:t>
            </a:r>
            <a:br/>
            <a:r>
              <a:rPr b="false" i="false" strike="noStrike" sz="1200" u="none">
                <a:solidFill>
                  <a:srgbClr val="FFFFFF"/>
                </a:solidFill>
                <a:latin typeface="Calibri"/>
              </a:rPr>
              <a:t>rogaine+online+buy</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fact that I&amp;rsquo;ve not needed surgery for several years now has been great</a:t>
            </a:r>
            <a:br/>
            <a:r>
              <a:rPr b="false" i="false" strike="noStrike" sz="1200" u="none">
                <a:solidFill>
                  <a:srgbClr val="FFFFFF"/>
                </a:solidFill>
                <a:latin typeface="Calibri"/>
              </a:rPr>
              <a:t>facial hair rogaine growth</a:t>
            </a:r>
            <a:br/>
            <a:r>
              <a:rPr b="false" i="false" strike="noStrike" sz="1200" u="none">
                <a:solidFill>
                  <a:srgbClr val="FFFFFF"/>
                </a:solidFill>
                <a:latin typeface="Calibri"/>
              </a:rPr>
              <a:t>I love evil Louis, I thought it was the best scene of the episode</a:t>
            </a:r>
            <a:br/>
            <a:r>
              <a:rPr b="false" i="false" strike="noStrike" sz="1200" u="none">
                <a:solidFill>
                  <a:srgbClr val="FFFFFF"/>
                </a:solidFill>
                <a:latin typeface="Calibri"/>
              </a:rPr>
              <a:t>does rogaine make you grow facial hair</a:t>
            </a:r>
            <a:br/>
            <a:r>
              <a:rPr b="false" i="false" strike="noStrike" sz="1200" u="none">
                <a:solidFill>
                  <a:srgbClr val="FFFFFF"/>
                </a:solidFill>
                <a:latin typeface="Calibri"/>
              </a:rPr>
              <a:t>cheap rogaine foam for women</a:t>
            </a:r>
            <a:br/>
            <a:r>
              <a:rPr b="false" i="false" strike="noStrike" sz="1200" u="none">
                <a:solidFill>
                  <a:srgbClr val="FFFFFF"/>
                </a:solidFill>
                <a:latin typeface="Calibri"/>
              </a:rPr>
              <a:t>buy rogaine 5 canada</a:t>
            </a:r>
            <a:br/>
            <a:r>
              <a:rPr b="false" i="false" strike="noStrike" sz="1200" u="none">
                <a:solidFill>
                  <a:srgbClr val="FFFFFF"/>
                </a:solidFill>
                <a:latin typeface="Calibri"/>
              </a:rPr>
              <a:t>order rogaine online uk</a:t>
            </a:r>
            <a:br/>
            <a:r>
              <a:rPr b="false" i="false" strike="noStrike" sz="1200" u="none">
                <a:solidFill>
                  <a:srgbClr val="FFFFFF"/>
                </a:solidFill>
                <a:latin typeface="Calibri"/>
              </a:rPr>
              <a:t>where to buy rogaine shampoo</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2015-12-20T01:17:06+04:00</dcterms:created>
  <dcterms:modified xsi:type="dcterms:W3CDTF">2015-12-20T01:17:06+04:00</dcterms:modified>
  <dc:title>Rogaine Used For Eyebrows - Venta De Rogaine En Costa Rica</dc:title>
  <dc:description>Generic versions of rogaine, rogaine to grow long hair, buy generic rogaine, women's rogaine hair regrowth treatment for eyebrows, order rogaine women, rogaine foam price philippines, buy rogaine 5 canada</dc:description>
  <dc:subject>Rogaine Used For Eyebrows - Venta De Rogaine En Costa Rica</dc:subject>
  <cp:keywords>can rogaine be used for receding hairline, cost rogaine, frontal hair loss treatment rogaine, discount rogaine women, how much does rogaine cost in australia, generic rogaine amazon, rogaine extra strength for men uk, where to get rogaine foam in canada, minoxidil rogaine price philippines, rogaine results frontal hairline</cp:keywords>
  <cp:category/>
</cp:coreProperties>
</file>