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57.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58.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59.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60.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61.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62.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63.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64.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65.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66.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67.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68.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69.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70.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Robaxin 750 Mg High</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robaxin 500mg cost</a:t>
            </a:r>
            <a:br/>
            <a:r>
              <a:rPr b="false" i="false" strike="noStrike" sz="1200" u="none">
                <a:solidFill>
                  <a:srgbClr val="FFFFFF"/>
                </a:solidFill>
                <a:latin typeface="Calibri"/>
              </a:rPr>
              <a:t>In patients with angina, Amlodipine tablets works by improving blood supply to the heart muscle, which then receives more oxygen, and as a result chest pain is prevented.</a:t>
            </a:r>
            <a:br/>
            <a:r>
              <a:rPr b="false" i="false" strike="noStrike" sz="1200" u="none">
                <a:solidFill>
                  <a:srgbClr val="FFFFFF"/>
                </a:solidFill>
                <a:latin typeface="Calibri"/>
              </a:rPr>
              <a:t>robaxin iv to po</a:t>
            </a:r>
            <a:br/>
            <a:r>
              <a:rPr b="false" i="false" strike="noStrike" sz="1200" u="none">
                <a:solidFill>
                  <a:srgbClr val="FFFFFF"/>
                </a:solidFill>
                <a:latin typeface="Calibri"/>
              </a:rPr>
              <a:t>can methocarbamol 750 mg get you high</a:t>
            </a:r>
            <a:br/>
            <a:r>
              <a:rPr b="false" i="false" strike="noStrike" sz="1200" u="none">
                <a:solidFill>
                  <a:srgbClr val="FFFFFF"/>
                </a:solidFill>
                <a:latin typeface="Calibri"/>
              </a:rPr>
              <a:t>methocarbamol 500mg tab uses</a:t>
            </a:r>
            <a:br/>
            <a:r>
              <a:rPr b="false" i="false" strike="noStrike" sz="1200" u="none">
                <a:solidFill>
                  <a:srgbClr val="FFFFFF"/>
                </a:solidFill>
                <a:latin typeface="Calibri"/>
              </a:rPr>
              <a:t>methocarbamol price on street</a:t>
            </a:r>
            <a:br/>
            <a:r>
              <a:rPr b="false" i="false" strike="noStrike" sz="1200" u="none">
                <a:solidFill>
                  <a:srgbClr val="FFFFFF"/>
                </a:solidFill>
                <a:latin typeface="Calibri"/>
              </a:rPr>
              <a:t>&amp;ldquo;It depends how much the drug company wants to spend to study it.&amp;rdquo;</a:t>
            </a:r>
            <a:br/>
            <a:r>
              <a:rPr b="false" i="false" strike="noStrike" sz="1200" u="none">
                <a:solidFill>
                  <a:srgbClr val="FFFFFF"/>
                </a:solidFill>
                <a:latin typeface="Calibri"/>
              </a:rPr>
              <a:t>robaxin 500mg tablets dosage</a:t>
            </a:r>
            <a:br/>
            <a:r>
              <a:rPr b="false" i="false" strike="noStrike" sz="1200" u="none">
                <a:solidFill>
                  <a:srgbClr val="FFFFFF"/>
                </a:solidFill>
                <a:latin typeface="Calibri"/>
              </a:rPr>
              <a:t>methocarbamol 500mg tab west</a:t>
            </a:r>
            <a:br/>
            <a:r>
              <a:rPr b="false" i="false" strike="noStrike" sz="1200" u="none">
                <a:solidFill>
                  <a:srgbClr val="FFFFFF"/>
                </a:solidFill>
                <a:latin typeface="Calibri"/>
              </a:rPr>
              <a:t>His breathing support is gradually being reduced and he has begun the early stages of physical therapy.</a:t>
            </a:r>
            <a:br/>
            <a:r>
              <a:rPr b="false" i="false" strike="noStrike" sz="1200" u="none">
                <a:solidFill>
                  <a:srgbClr val="FFFFFF"/>
                </a:solidFill>
                <a:latin typeface="Calibri"/>
              </a:rPr>
              <a:t>generic robaxin dosage</a:t>
            </a:r>
            <a:br/>
            <a:r>
              <a:rPr b="false" i="false" strike="noStrike" sz="1200" u="none">
                <a:solidFill>
                  <a:srgbClr val="FFFFFF"/>
                </a:solidFill>
                <a:latin typeface="Calibri"/>
              </a:rPr>
              <a:t>methocarbamol 750 mg reviews</a:t>
            </a:r>
            <a:br/>
            <a:r>
              <a:rPr b="false" i="false" strike="noStrike" sz="1200" u="none">
                <a:solidFill>
                  <a:srgbClr val="FFFFFF"/>
                </a:solidFill>
                <a:latin typeface="Calibri"/>
              </a:rPr>
              <a:t>how many robaxin 500 to get high</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robaxin high dosage</a:t>
            </a:r>
            <a:br/>
            <a:r>
              <a:rPr b="false" i="false" strike="noStrike" sz="1200" u="none">
                <a:solidFill>
                  <a:srgbClr val="FFFFFF"/>
                </a:solidFill>
                <a:latin typeface="Calibri"/>
              </a:rPr>
              <a:t>robaxin 750 mg recreational use</a:t>
            </a:r>
            <a:br/>
            <a:r>
              <a:rPr b="false" i="false" strike="noStrike" sz="1200" u="none">
                <a:solidFill>
                  <a:srgbClr val="FFFFFF"/>
                </a:solidFill>
                <a:latin typeface="Calibri"/>
              </a:rPr>
              <a:t>Tamsulosin kann bei Operationen von grauem Star (Katarakt) zu Komplikationen fhren, weil die Pupille nicht dauerhaft geweitet bleibt</a:t>
            </a:r>
            <a:br/>
            <a:r>
              <a:rPr b="false" i="false" strike="noStrike" sz="1200" u="none">
                <a:solidFill>
                  <a:srgbClr val="FFFFFF"/>
                </a:solidFill>
                <a:latin typeface="Calibri"/>
              </a:rPr>
              <a:t>how much does robaxin 750 mg cost</a:t>
            </a:r>
            <a:br/>
            <a:r>
              <a:rPr b="false" i="false" strike="noStrike" sz="1200" u="none">
                <a:solidFill>
                  <a:srgbClr val="FFFFFF"/>
                </a:solidFill>
                <a:latin typeface="Calibri"/>
              </a:rPr>
              <a:t>methocarbamol 750 mg street price</a:t>
            </a:r>
            <a:br/>
            <a:r>
              <a:rPr b="false" i="false" strike="noStrike" sz="1200" u="none">
                <a:solidFill>
                  <a:srgbClr val="FFFFFF"/>
                </a:solidFill>
                <a:latin typeface="Calibri"/>
              </a:rPr>
              <a:t>(L) I went to sleep thinking about it and all of a sudden in my dream, I just like froze and just there it was, creeping slowly at me</a:t>
            </a:r>
            <a:br/>
            <a:r>
              <a:rPr b="false" i="false" strike="noStrike" sz="1200" u="none">
                <a:solidFill>
                  <a:srgbClr val="FFFFFF"/>
                </a:solidFill>
                <a:latin typeface="Calibri"/>
              </a:rPr>
              <a:t>robaxin online canada</a:t>
            </a:r>
            <a:br/>
            <a:r>
              <a:rPr b="false" i="false" strike="noStrike" sz="1200" u="none">
                <a:solidFill>
                  <a:srgbClr val="FFFFFF"/>
                </a:solidFill>
                <a:latin typeface="Calibri"/>
              </a:rPr>
              <a:t>is robaxin 750 mg a narcotic</a:t>
            </a:r>
            <a:br/>
            <a:r>
              <a:rPr b="false" i="false" strike="noStrike" sz="1200" u="none">
                <a:solidFill>
                  <a:srgbClr val="FFFFFF"/>
                </a:solidFill>
                <a:latin typeface="Calibri"/>
              </a:rPr>
              <a:t>methocarbamol high dosage</a:t>
            </a:r>
            <a:br/>
            <a:r>
              <a:rPr b="false" i="false" strike="noStrike" sz="1200" u="none">
                <a:solidFill>
                  <a:srgbClr val="FFFFFF"/>
                </a:solidFill>
                <a:latin typeface="Calibri"/>
              </a:rPr>
              <a:t>robaxin tablets dosage</a:t>
            </a:r>
            <a:br/>
            <a:r>
              <a:rPr b="false" i="false" strike="noStrike" sz="1200" u="none">
                <a:solidFill>
                  <a:srgbClr val="FFFFFF"/>
                </a:solidFill>
                <a:latin typeface="Calibri"/>
              </a:rPr>
              <a:t>robaxin iv to po conversion</a:t>
            </a:r>
            <a:br/>
            <a:r>
              <a:rPr b="false" i="false" strike="noStrike" sz="1200" u="none">
                <a:solidFill>
                  <a:srgbClr val="FFFFFF"/>
                </a:solidFill>
                <a:latin typeface="Calibri"/>
              </a:rPr>
              <a:t>Isso da uma certa calma e uma melhora pequena</a:t>
            </a:r>
            <a:br/>
            <a:r>
              <a:rPr b="false" i="false" strike="noStrike" sz="1200" u="none">
                <a:solidFill>
                  <a:srgbClr val="FFFFFF"/>
                </a:solidFill>
                <a:latin typeface="Calibri"/>
              </a:rPr>
              <a:t>robaxin iv infusion rate</a:t>
            </a:r>
            <a:br/>
            <a:r>
              <a:rPr b="false" i="false" strike="noStrike" sz="1200" u="none">
                <a:solidFill>
                  <a:srgbClr val="FFFFFF"/>
                </a:solidFill>
                <a:latin typeface="Calibri"/>
              </a:rPr>
              <a:t>methocarbamol 750 mg tab cam</a:t>
            </a:r>
            <a:br/>
            <a:r>
              <a:rPr b="false" i="false" strike="noStrike" sz="1200" u="none">
                <a:solidFill>
                  <a:srgbClr val="FFFFFF"/>
                </a:solidFill>
                <a:latin typeface="Calibri"/>
              </a:rPr>
              <a:t>Buy Differin using coupons in UK, US, Australia, South Africa, India, Ireland to reduce medical cost.</a:t>
            </a:r>
            <a:br/>
            <a:r>
              <a:rPr b="false" i="false" strike="noStrike" sz="1200" u="none">
                <a:solidFill>
                  <a:srgbClr val="FFFFFF"/>
                </a:solidFill>
                <a:latin typeface="Calibri"/>
              </a:rPr>
              <a:t>what is robaxin v</a:t>
            </a:r>
            <a:br/>
            <a:r>
              <a:rPr b="false" i="false" strike="noStrike" sz="1200" u="none">
                <a:solidFill>
                  <a:srgbClr val="FFFFFF"/>
                </a:solidFill>
                <a:latin typeface="Calibri"/>
              </a:rPr>
              <a:t>where can i buy methocarbamol</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methocarbamol 750 mg get high</a:t>
            </a:r>
            <a:br/>
            <a:r>
              <a:rPr b="false" i="false" strike="noStrike" sz="1200" u="none">
                <a:solidFill>
                  <a:srgbClr val="FFFFFF"/>
                </a:solidFill>
                <a:latin typeface="Calibri"/>
              </a:rPr>
              <a:t>can i get high off methocarbamol 500mg</a:t>
            </a:r>
            <a:br/>
            <a:r>
              <a:rPr b="false" i="false" strike="noStrike" sz="1200" u="none">
                <a:solidFill>
                  <a:srgbClr val="FFFFFF"/>
                </a:solidFill>
                <a:latin typeface="Calibri"/>
              </a:rPr>
              <a:t>robaxin 500 high</a:t>
            </a:r>
            <a:br/>
            <a:r>
              <a:rPr b="false" i="false" strike="noStrike" sz="1200" u="none">
                <a:solidFill>
                  <a:srgbClr val="FFFFFF"/>
                </a:solidFill>
                <a:latin typeface="Calibri"/>
              </a:rPr>
              <a:t>methocarbamol robaxin</a:t>
            </a:r>
            <a:br/>
            <a:r>
              <a:rPr b="false" i="false" strike="noStrike" sz="1200" u="none">
                <a:solidFill>
                  <a:srgbClr val="FFFFFF"/>
                </a:solidFill>
                <a:latin typeface="Calibri"/>
              </a:rPr>
              <a:t>The precipitate did not preclude continued use of ciprofloxacin, nor did it adversely affect the clinical course of the ulcer or visual outcome.</a:t>
            </a:r>
            <a:br/>
            <a:r>
              <a:rPr b="false" i="false" strike="noStrike" sz="1200" u="none">
                <a:solidFill>
                  <a:srgbClr val="FFFFFF"/>
                </a:solidFill>
                <a:latin typeface="Calibri"/>
              </a:rPr>
              <a:t>methocarbamol dose to get high</a:t>
            </a:r>
            <a:br/>
            <a:r>
              <a:rPr b="false" i="false" strike="noStrike" sz="1200" u="none">
                <a:solidFill>
                  <a:srgbClr val="FFFFFF"/>
                </a:solidFill>
                <a:latin typeface="Calibri"/>
              </a:rPr>
              <a:t>methocarbamol high yahoo answers</a:t>
            </a:r>
            <a:br/>
            <a:r>
              <a:rPr b="false" i="false" strike="noStrike" sz="1200" u="none">
                <a:solidFill>
                  <a:srgbClr val="FFFFFF"/>
                </a:solidFill>
                <a:latin typeface="Calibri"/>
              </a:rPr>
              <a:t>bad credit personal At times Mars seems to be a frustrating neighbour, one whose secrets are often cloaked in dust and and buried in time</a:t>
            </a:r>
            <a:br/>
            <a:r>
              <a:rPr b="false" i="false" strike="noStrike" sz="1200" u="none">
                <a:solidFill>
                  <a:srgbClr val="FFFFFF"/>
                </a:solidFill>
                <a:latin typeface="Calibri"/>
              </a:rPr>
              <a:t>methocarbamol tablets usp 500 mg</a:t>
            </a:r>
            <a:br/>
            <a:r>
              <a:rPr b="false" i="false" strike="noStrike" sz="1200" u="none">
                <a:solidFill>
                  <a:srgbClr val="FFFFFF"/>
                </a:solidFill>
                <a:latin typeface="Calibri"/>
              </a:rPr>
              <a:t>methocarbamol tablets 750 mg</a:t>
            </a:r>
            <a:br/>
            <a:r>
              <a:rPr b="false" i="false" strike="noStrike" sz="1200" u="none">
                <a:solidFill>
                  <a:srgbClr val="FFFFFF"/>
                </a:solidFill>
                <a:latin typeface="Calibri"/>
              </a:rPr>
              <a:t>is there a generic for robaxin</a:t>
            </a:r>
            <a:br/>
            <a:r>
              <a:rPr b="false" i="false" strike="noStrike" sz="1200" u="none">
                <a:solidFill>
                  <a:srgbClr val="FFFFFF"/>
                </a:solidFill>
                <a:latin typeface="Calibri"/>
              </a:rPr>
              <a:t>methocarbamol dose</a:t>
            </a:r>
            <a:br/>
            <a:r>
              <a:rPr b="false" i="false" strike="noStrike" sz="1200" u="none">
                <a:solidFill>
                  <a:srgbClr val="FFFFFF"/>
                </a:solidFill>
                <a:latin typeface="Calibri"/>
              </a:rPr>
              <a:t>methocarbamol dosage in dogs</a:t>
            </a:r>
            <a:br/>
            <a:r>
              <a:rPr b="false" i="false" strike="noStrike" sz="1200" u="none">
                <a:solidFill>
                  <a:srgbClr val="FFFFFF"/>
                </a:solidFill>
                <a:latin typeface="Calibri"/>
              </a:rPr>
              <a:t>robaxin 500mg reviews</a:t>
            </a:r>
            <a:br/>
            <a:r>
              <a:rPr b="false" i="false" strike="noStrike" sz="1200" u="none">
                <a:solidFill>
                  <a:srgbClr val="FFFFFF"/>
                </a:solidFill>
                <a:latin typeface="Calibri"/>
              </a:rPr>
              <a:t>methocarbamol 500mg tablets</a:t>
            </a:r>
            <a:br/>
            <a:r>
              <a:rPr b="false" i="false" strike="noStrike" sz="1200" u="none">
                <a:solidFill>
                  <a:srgbClr val="FFFFFF"/>
                </a:solidFill>
                <a:latin typeface="Calibri"/>
              </a:rPr>
              <a:t>is it ok to take 1000 mg of robaxin</a:t>
            </a:r>
            <a:br/>
            <a:r>
              <a:rPr b="false" i="false" strike="noStrike" sz="1200" u="none">
                <a:solidFill>
                  <a:srgbClr val="FFFFFF"/>
                </a:solidFill>
                <a:latin typeface="Calibri"/>
              </a:rPr>
              <a:t>is 1000 mg of robaxin too much</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Merck is a very large and powerful pharmaceutical company having all of the lobbyists and public relations people on staff to try and squash this type of discovery</a:t>
            </a:r>
            <a:br/>
            <a:r>
              <a:rPr b="false" i="false" strike="noStrike" sz="1200" u="none">
                <a:solidFill>
                  <a:srgbClr val="FFFFFF"/>
                </a:solidFill>
                <a:latin typeface="Calibri"/>
              </a:rPr>
              <a:t>buy methocarbamol 750</a:t>
            </a:r>
            <a:br/>
            <a:r>
              <a:rPr b="false" i="false" strike="noStrike" sz="1200" u="none">
                <a:solidFill>
                  <a:srgbClr val="FFFFFF"/>
                </a:solidFill>
                <a:latin typeface="Calibri"/>
              </a:rPr>
              <a:t>is robaxin v safe for humans</a:t>
            </a:r>
            <a:br/>
            <a:r>
              <a:rPr b="false" i="false" strike="noStrike" sz="1200" u="none">
                <a:solidFill>
                  <a:srgbClr val="FFFFFF"/>
                </a:solidFill>
                <a:latin typeface="Calibri"/>
              </a:rPr>
              <a:t>robaxin 500 mg muscle relaxer</a:t>
            </a:r>
            <a:br/>
            <a:r>
              <a:rPr b="false" i="false" strike="noStrike" sz="1200" u="none">
                <a:solidFill>
                  <a:srgbClr val="FFFFFF"/>
                </a:solidFill>
                <a:latin typeface="Calibri"/>
              </a:rPr>
              <a:t>I&amp;#39;m an evangelical and NONE of my friends are anti-birth control (including Plan B)</a:t>
            </a:r>
            <a:br/>
            <a:r>
              <a:rPr b="false" i="false" strike="noStrike" sz="1200" u="none">
                <a:solidFill>
                  <a:srgbClr val="FFFFFF"/>
                </a:solidFill>
                <a:latin typeface="Calibri"/>
              </a:rPr>
              <a:t>robaxin 500mg for dogs</a:t>
            </a:r>
            <a:br/>
            <a:r>
              <a:rPr b="false" i="false" strike="noStrike" sz="1200" u="none">
                <a:solidFill>
                  <a:srgbClr val="FFFFFF"/>
                </a:solidFill>
                <a:latin typeface="Calibri"/>
              </a:rPr>
              <a:t>In most cases a good Nolvadex PCT plan will run for approximately 4 weeks; in some cases 5-6 weeks may be needed but 4 weeks is a good general rule of thumb</a:t>
            </a:r>
            <a:br/>
            <a:r>
              <a:rPr b="false" i="false" strike="noStrike" sz="1200" u="none">
                <a:solidFill>
                  <a:srgbClr val="FFFFFF"/>
                </a:solidFill>
                <a:latin typeface="Calibri"/>
              </a:rPr>
              <a:t>robaxin 500 street value</a:t>
            </a:r>
            <a:br/>
            <a:r>
              <a:rPr b="false" i="false" strike="noStrike" sz="1200" u="none">
                <a:solidFill>
                  <a:srgbClr val="FFFFFF"/>
                </a:solidFill>
                <a:latin typeface="Calibri"/>
              </a:rPr>
              <a:t>"If you have a kid with bad acne on his face, you've got to go for the thing you know he has," rather than falling back on the possibility of an antibiotic resistant infection, Webster said</a:t>
            </a:r>
            <a:br/>
            <a:r>
              <a:rPr b="false" i="false" strike="noStrike" sz="1200" u="none">
                <a:solidFill>
                  <a:srgbClr val="FFFFFF"/>
                </a:solidFill>
                <a:latin typeface="Calibri"/>
              </a:rPr>
              <a:t>robaxin tablets</a:t>
            </a:r>
            <a:br/>
            <a:r>
              <a:rPr b="false" i="false" strike="noStrike" sz="1200" u="none">
                <a:solidFill>
                  <a:srgbClr val="FFFFFF"/>
                </a:solidFill>
                <a:latin typeface="Calibri"/>
              </a:rPr>
              <a:t>robaxin iv stability</a:t>
            </a:r>
            <a:br/>
            <a:r>
              <a:rPr b="false" i="false" strike="noStrike" sz="1200" u="none">
                <a:solidFill>
                  <a:srgbClr val="FFFFFF"/>
                </a:solidFill>
                <a:latin typeface="Calibri"/>
              </a:rPr>
              <a:t>how many 750 mg methocarbamol does it take to get high</a:t>
            </a:r>
            <a:br/>
            <a:r>
              <a:rPr b="false" i="false" strike="noStrike" sz="1200" u="none">
                <a:solidFill>
                  <a:srgbClr val="FFFFFF"/>
                </a:solidFill>
                <a:latin typeface="Calibri"/>
              </a:rPr>
              <a:t>does robaxin 750 mg get you high</a:t>
            </a:r>
            <a:br/>
            <a:r>
              <a:rPr b="false" i="false" strike="noStrike" sz="1200" u="none">
                <a:solidFill>
                  <a:srgbClr val="FFFFFF"/>
                </a:solidFill>
                <a:latin typeface="Calibri"/>
              </a:rPr>
              <a:t>methocarbamol dose for dogs</a:t>
            </a:r>
            <a:br/>
            <a:r>
              <a:rPr b="false" i="false" strike="noStrike" sz="1200" u="none">
                <a:solidFill>
                  <a:srgbClr val="FFFFFF"/>
                </a:solidFill>
                <a:latin typeface="Calibri"/>
              </a:rPr>
              <a:t>does robaxin cause high blood pressure</a:t>
            </a:r>
            <a:br/>
            <a:r>
              <a:rPr b="false" i="false" strike="noStrike" sz="1200" u="none">
                <a:solidFill>
                  <a:srgbClr val="FFFFFF"/>
                </a:solidFill>
                <a:latin typeface="Calibri"/>
              </a:rPr>
              <a:t>where can i buy robaxin</a:t>
            </a:r>
            <a:br/>
            <a:r>
              <a:rPr b="false" i="false" strike="noStrike" sz="1200" u="none">
                <a:solidFill>
                  <a:srgbClr val="FFFFFF"/>
                </a:solidFill>
                <a:latin typeface="Calibri"/>
              </a:rPr>
              <a:t>robaxin over the counter canada</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Staff posts include associate editor and news editor of GP newspaper, news editor of Pulse, and reporter at Australian Doctor, based in Sydney</a:t>
            </a:r>
            <a:br/>
            <a:r>
              <a:rPr b="false" i="false" strike="noStrike" sz="1200" u="none">
                <a:solidFill>
                  <a:srgbClr val="FFFFFF"/>
                </a:solidFill>
                <a:latin typeface="Calibri"/>
              </a:rPr>
              <a:t>methocarbamol tablets 750 mg tab</a:t>
            </a:r>
            <a:br/>
            <a:r>
              <a:rPr b="false" i="false" strike="noStrike" sz="1200" u="none">
                <a:solidFill>
                  <a:srgbClr val="FFFFFF"/>
                </a:solidFill>
                <a:latin typeface="Calibri"/>
              </a:rPr>
              <a:t>i take prozac and i find that it makes me yawn an insane amount</a:t>
            </a:r>
            <a:br/>
            <a:r>
              <a:rPr b="false" i="false" strike="noStrike" sz="1200" u="none">
                <a:solidFill>
                  <a:srgbClr val="FFFFFF"/>
                </a:solidFill>
                <a:latin typeface="Calibri"/>
              </a:rPr>
              <a:t>methocarbamol 750</a:t>
            </a:r>
            <a:br/>
            <a:r>
              <a:rPr b="false" i="false" strike="noStrike" sz="1200" u="none">
                <a:solidFill>
                  <a:srgbClr val="FFFFFF"/>
                </a:solidFill>
                <a:latin typeface="Calibri"/>
              </a:rPr>
              <a:t>methocarbamol 500 mg human dosage</a:t>
            </a:r>
            <a:br/>
            <a:r>
              <a:rPr b="false" i="false" strike="noStrike" sz="1200" u="none">
                <a:solidFill>
                  <a:srgbClr val="FFFFFF"/>
                </a:solidFill>
                <a:latin typeface="Calibri"/>
              </a:rPr>
              <a:t>methocarbamol 750 get you high</a:t>
            </a:r>
            <a:br/>
            <a:r>
              <a:rPr b="false" i="false" strike="noStrike" sz="1200" u="none">
                <a:solidFill>
                  <a:srgbClr val="FFFFFF"/>
                </a:solidFill>
                <a:latin typeface="Calibri"/>
              </a:rPr>
              <a:t>methocarbamol tablets msds</a:t>
            </a:r>
            <a:br/>
            <a:r>
              <a:rPr b="false" i="false" strike="noStrike" sz="1200" u="none">
                <a:solidFill>
                  <a:srgbClr val="FFFFFF"/>
                </a:solidFill>
                <a:latin typeface="Calibri"/>
              </a:rPr>
              <a:t>robaxin high bluelight</a:t>
            </a:r>
            <a:br/>
            <a:r>
              <a:rPr b="false" i="false" strike="noStrike" sz="1200" u="none">
                <a:solidFill>
                  <a:srgbClr val="FFFFFF"/>
                </a:solidFill>
                <a:latin typeface="Calibri"/>
              </a:rPr>
              <a:t>What&amp;rsquo;s doesn&amp;rsquo;t that mean</a:t>
            </a:r>
            <a:br/>
            <a:r>
              <a:rPr b="false" i="false" strike="noStrike" sz="1200" u="none">
                <a:solidFill>
                  <a:srgbClr val="FFFFFF"/>
                </a:solidFill>
                <a:latin typeface="Calibri"/>
              </a:rPr>
              <a:t>methocarbamol high blood pressure</a:t>
            </a:r>
            <a:br/>
            <a:r>
              <a:rPr b="false" i="false" strike="noStrike" sz="1200" u="none">
                <a:solidFill>
                  <a:srgbClr val="FFFFFF"/>
                </a:solidFill>
                <a:latin typeface="Calibri"/>
              </a:rPr>
              <a:t>robaxin high yahoo</a:t>
            </a:r>
            <a:br/>
            <a:r>
              <a:rPr b="false" i="false" strike="noStrike" sz="1200" u="none">
                <a:solidFill>
                  <a:srgbClr val="FFFFFF"/>
                </a:solidFill>
                <a:latin typeface="Calibri"/>
              </a:rPr>
              <a:t>robaxin methocarbamol 500mg</a:t>
            </a:r>
            <a:br/>
            <a:r>
              <a:rPr b="false" i="false" strike="noStrike" sz="1200" u="none">
                <a:solidFill>
                  <a:srgbClr val="FFFFFF"/>
                </a:solidFill>
                <a:latin typeface="Calibri"/>
              </a:rPr>
              <a:t>robaxin tablets package insert</a:t>
            </a:r>
            <a:br/>
            <a:r>
              <a:rPr b="false" i="false" strike="noStrike" sz="1200" u="none">
                <a:solidFill>
                  <a:srgbClr val="FFFFFF"/>
                </a:solidFill>
                <a:latin typeface="Calibri"/>
              </a:rPr>
              <a:t>methocarbamol 500mg tablets walgreens</a:t>
            </a:r>
            <a:br/>
            <a:r>
              <a:rPr b="false" i="false" strike="noStrike" sz="1200" u="none">
                <a:solidFill>
                  <a:srgbClr val="FFFFFF"/>
                </a:solidFill>
                <a:latin typeface="Calibri"/>
              </a:rPr>
              <a:t>robaxin 750 mg reviews</a:t>
            </a:r>
            <a:br/>
            <a:r>
              <a:rPr b="false" i="false" strike="noStrike" sz="1200" u="none">
                <a:solidFill>
                  <a:srgbClr val="FFFFFF"/>
                </a:solidFill>
                <a:latin typeface="Calibri"/>
              </a:rPr>
              <a:t>robaxin 750 max dosage</a:t>
            </a:r>
            <a:br/>
            <a:r>
              <a:rPr b="false" i="false" strike="noStrike" sz="1200" u="none">
                <a:solidFill>
                  <a:srgbClr val="FFFFFF"/>
                </a:solidFill>
                <a:latin typeface="Calibri"/>
              </a:rPr>
              <a:t>robaxin 500 mg muscle relaxant</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methocarbamol robaxin 500</a:t>
            </a:r>
            <a:br/>
            <a:r>
              <a:rPr b="false" i="false" strike="noStrike" sz="1200" u="none">
                <a:solidFill>
                  <a:srgbClr val="FFFFFF"/>
                </a:solidFill>
                <a:latin typeface="Calibri"/>
              </a:rPr>
              <a:t>I was in the bathroom feeling like I would throw up</a:t>
            </a:r>
            <a:br/>
            <a:r>
              <a:rPr b="false" i="false" strike="noStrike" sz="1200" u="none">
                <a:solidFill>
                  <a:srgbClr val="FFFFFF"/>
                </a:solidFill>
                <a:latin typeface="Calibri"/>
              </a:rPr>
              <a:t>robaxin generic names</a:t>
            </a:r>
            <a:br/>
            <a:r>
              <a:rPr b="false" i="false" strike="noStrike" sz="1200" u="none">
                <a:solidFill>
                  <a:srgbClr val="FFFFFF"/>
                </a:solidFill>
                <a:latin typeface="Calibri"/>
              </a:rPr>
              <a:t>methocarbamol 500mg price</a:t>
            </a:r>
            <a:br/>
            <a:r>
              <a:rPr b="false" i="false" strike="noStrike" sz="1200" u="none">
                <a:solidFill>
                  <a:srgbClr val="FFFFFF"/>
                </a:solidFill>
                <a:latin typeface="Calibri"/>
              </a:rPr>
              <a:t>methocarbamol dosage to get high</a:t>
            </a:r>
            <a:br/>
            <a:r>
              <a:rPr b="false" i="false" strike="noStrike" sz="1200" u="none">
                <a:solidFill>
                  <a:srgbClr val="FFFFFF"/>
                </a:solidFill>
                <a:latin typeface="Calibri"/>
              </a:rPr>
              <a:t>You must wait at least 14 days after stopping an MAO inhibitor before you can take duloxetine</a:t>
            </a:r>
            <a:br/>
            <a:r>
              <a:rPr b="false" i="false" strike="noStrike" sz="1200" u="none">
                <a:solidFill>
                  <a:srgbClr val="FFFFFF"/>
                </a:solidFill>
                <a:latin typeface="Calibri"/>
              </a:rPr>
              <a:t>methocarbamol 500mg high</a:t>
            </a:r>
            <a:br/>
            <a:r>
              <a:rPr b="false" i="false" strike="noStrike" sz="1200" u="none">
                <a:solidFill>
                  <a:srgbClr val="FFFFFF"/>
                </a:solidFill>
                <a:latin typeface="Calibri"/>
              </a:rPr>
              <a:t>I have heard that Elavil is used for panic I think it is an older drug, because I use Xanax please know that you inspire others I do hope that gives you something so hang on to take care</a:t>
            </a:r>
            <a:br/>
            <a:r>
              <a:rPr b="false" i="false" strike="noStrike" sz="1200" u="none">
                <a:solidFill>
                  <a:srgbClr val="FFFFFF"/>
                </a:solidFill>
                <a:latin typeface="Calibri"/>
              </a:rPr>
              <a:t>robaxin 500mg street value</a:t>
            </a:r>
            <a:br/>
            <a:r>
              <a:rPr b="false" i="false" strike="noStrike" sz="1200" u="none">
                <a:solidFill>
                  <a:srgbClr val="FFFFFF"/>
                </a:solidFill>
                <a:latin typeface="Calibri"/>
              </a:rPr>
              <a:t>This manifests clinically as explosive high frequency bursts of paroxysmal pain.</a:t>
            </a:r>
            <a:br/>
            <a:r>
              <a:rPr b="false" i="false" strike="noStrike" sz="1200" u="none">
                <a:solidFill>
                  <a:srgbClr val="FFFFFF"/>
                </a:solidFill>
                <a:latin typeface="Calibri"/>
              </a:rPr>
              <a:t>methocarbamol 750 mg user reviews</a:t>
            </a:r>
            <a:br/>
            <a:r>
              <a:rPr b="false" i="false" strike="noStrike" sz="1200" u="none">
                <a:solidFill>
                  <a:srgbClr val="FFFFFF"/>
                </a:solidFill>
                <a:latin typeface="Calibri"/>
              </a:rPr>
              <a:t>robaxin 750 to get high</a:t>
            </a:r>
            <a:br/>
            <a:r>
              <a:rPr b="false" i="false" strike="noStrike" sz="1200" u="none">
                <a:solidFill>
                  <a:srgbClr val="FFFFFF"/>
                </a:solidFill>
                <a:latin typeface="Calibri"/>
              </a:rPr>
              <a:t>what is the street value of robaxin</a:t>
            </a:r>
            <a:br/>
            <a:r>
              <a:rPr b="false" i="false" strike="noStrike" sz="1200" u="none">
                <a:solidFill>
                  <a:srgbClr val="FFFFFF"/>
                </a:solidFill>
                <a:latin typeface="Calibri"/>
              </a:rPr>
              <a:t>Among patients taking FLAGYL ER who reported headaches, 10% considered them severe, and less than 2% of reported episodes of nausea were considered severe</a:t>
            </a:r>
            <a:br/>
            <a:r>
              <a:rPr b="false" i="false" strike="noStrike" sz="1200" u="none">
                <a:solidFill>
                  <a:srgbClr val="FFFFFF"/>
                </a:solidFill>
                <a:latin typeface="Calibri"/>
              </a:rPr>
              <a:t>methocarbamol 500 mg price</a:t>
            </a:r>
            <a:br/>
            <a:r>
              <a:rPr b="false" i="false" strike="noStrike" sz="1200" u="none">
                <a:solidFill>
                  <a:srgbClr val="FFFFFF"/>
                </a:solidFill>
                <a:latin typeface="Calibri"/>
              </a:rPr>
              <a:t>methocarbamol robaxin 750</a:t>
            </a:r>
            <a:br/>
            <a:r>
              <a:rPr b="false" i="false" strike="noStrike" sz="1200" u="none">
                <a:solidFill>
                  <a:srgbClr val="FFFFFF"/>
                </a:solidFill>
                <a:latin typeface="Calibri"/>
              </a:rPr>
              <a:t>can you get high off methocarbamol 750 mg</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robaxin generic cost</a:t>
            </a:r>
            <a:br/>
            <a:r>
              <a:rPr b="false" i="false" strike="noStrike" sz="1200" u="none">
                <a:solidFill>
                  <a:srgbClr val="FFFFFF"/>
                </a:solidFill>
                <a:latin typeface="Calibri"/>
              </a:rPr>
              <a:t>officials said they had used the database only in limited circumstances and that it had proven essential to stopping attacks against civilians.</a:t>
            </a:r>
            <a:br/>
            <a:r>
              <a:rPr b="false" i="false" strike="noStrike" sz="1200" u="none">
                <a:solidFill>
                  <a:srgbClr val="FFFFFF"/>
                </a:solidFill>
                <a:latin typeface="Calibri"/>
              </a:rPr>
              <a:t>methocarbamol high yahoo</a:t>
            </a:r>
            <a:br/>
            <a:r>
              <a:rPr b="false" i="false" strike="noStrike" sz="1200" u="none">
                <a:solidFill>
                  <a:srgbClr val="FFFFFF"/>
                </a:solidFill>
                <a:latin typeface="Calibri"/>
              </a:rPr>
              <a:t>robaxin 750</a:t>
            </a:r>
            <a:br/>
            <a:r>
              <a:rPr b="false" i="false" strike="noStrike" sz="1200" u="none">
                <a:solidFill>
                  <a:srgbClr val="FFFFFF"/>
                </a:solidFill>
                <a:latin typeface="Calibri"/>
              </a:rPr>
              <a:t>robaxin 500mg dosage</a:t>
            </a:r>
            <a:br/>
            <a:r>
              <a:rPr b="false" i="false" strike="noStrike" sz="1200" u="none">
                <a:solidFill>
                  <a:srgbClr val="FFFFFF"/>
                </a:solidFill>
                <a:latin typeface="Calibri"/>
              </a:rPr>
              <a:t>robaxin 750 mg high</a:t>
            </a:r>
            <a:br/>
            <a:r>
              <a:rPr b="false" i="false" strike="noStrike" sz="1200" u="none">
                <a:solidFill>
                  <a:srgbClr val="FFFFFF"/>
                </a:solidFill>
                <a:latin typeface="Calibri"/>
              </a:rPr>
              <a:t>robaxin 500</a:t>
            </a:r>
            <a:br/>
            <a:r>
              <a:rPr b="false" i="false" strike="noStrike" sz="1200" u="none">
                <a:solidFill>
                  <a:srgbClr val="FFFFFF"/>
                </a:solidFill>
                <a:latin typeface="Calibri"/>
              </a:rPr>
              <a:t>The 10 mg tablets contain lactose; the 5 mg and 4 mg chewable tablets do not.</a:t>
            </a:r>
            <a:br/>
            <a:r>
              <a:rPr b="false" i="false" strike="noStrike" sz="1200" u="none">
                <a:solidFill>
                  <a:srgbClr val="FFFFFF"/>
                </a:solidFill>
                <a:latin typeface="Calibri"/>
              </a:rPr>
              <a:t>methocarbamol 750 mg tablets used</a:t>
            </a:r>
            <a:br/>
            <a:r>
              <a:rPr b="false" i="false" strike="noStrike" sz="1200" u="none">
                <a:solidFill>
                  <a:srgbClr val="FFFFFF"/>
                </a:solidFill>
                <a:latin typeface="Calibri"/>
              </a:rPr>
              <a:t>methocarbamol (robaxin) 500 mg oral tab</a:t>
            </a:r>
            <a:br/>
            <a:r>
              <a:rPr b="false" i="false" strike="noStrike" sz="1200" u="none">
                <a:solidFill>
                  <a:srgbClr val="FFFFFF"/>
                </a:solidFill>
                <a:latin typeface="Calibri"/>
              </a:rPr>
              <a:t>methocarbamol (robaxin) 500mg tablet</a:t>
            </a:r>
            <a:br/>
            <a:r>
              <a:rPr b="false" i="false" strike="noStrike" sz="1200" u="none">
                <a:solidFill>
                  <a:srgbClr val="FFFFFF"/>
                </a:solidFill>
                <a:latin typeface="Calibri"/>
              </a:rPr>
              <a:t>buy robaxin online</a:t>
            </a:r>
            <a:br/>
            <a:r>
              <a:rPr b="false" i="false" strike="noStrike" sz="1200" u="none">
                <a:solidFill>
                  <a:srgbClr val="FFFFFF"/>
                </a:solidFill>
                <a:latin typeface="Calibri"/>
              </a:rPr>
              <a:t>buy methocarbamol 750 mg</a:t>
            </a:r>
            <a:br/>
            <a:r>
              <a:rPr b="false" i="false" strike="noStrike" sz="1200" u="none">
                <a:solidFill>
                  <a:srgbClr val="FFFFFF"/>
                </a:solidFill>
                <a:latin typeface="Calibri"/>
              </a:rPr>
              <a:t>methocarbamol 750 mg uses</a:t>
            </a:r>
            <a:br/>
            <a:r>
              <a:rPr b="false" i="false" strike="noStrike" sz="1200" u="none">
                <a:solidFill>
                  <a:srgbClr val="FFFFFF"/>
                </a:solidFill>
                <a:latin typeface="Calibri"/>
              </a:rPr>
              <a:t>The thing that stand out now is redness</a:t>
            </a:r>
            <a:br/>
            <a:r>
              <a:rPr b="false" i="false" strike="noStrike" sz="1200" u="none">
                <a:solidFill>
                  <a:srgbClr val="FFFFFF"/>
                </a:solidFill>
                <a:latin typeface="Calibri"/>
              </a:rPr>
              <a:t>what is methocarbamol 750 mg tablets used for</a:t>
            </a:r>
            <a:br/>
            <a:r>
              <a:rPr b="false" i="false" strike="noStrike" sz="1200" u="none">
                <a:solidFill>
                  <a:srgbClr val="FFFFFF"/>
                </a:solidFill>
                <a:latin typeface="Calibri"/>
              </a:rPr>
              <a:t>methocarbamol dosage 750 mg</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Stimulants can have adverse effects on BPD symptoms, so a low dose Anti-Psychotic (hate that name) can even that out</a:t>
            </a:r>
            <a:br/>
            <a:r>
              <a:rPr b="false" i="false" strike="noStrike" sz="1200" u="none">
                <a:solidFill>
                  <a:srgbClr val="FFFFFF"/>
                </a:solidFill>
                <a:latin typeface="Calibri"/>
              </a:rPr>
              <a:t>methocarbamol 750 mg price</a:t>
            </a:r>
            <a:br/>
            <a:r>
              <a:rPr b="false" i="false" strike="noStrike" sz="1200" u="none">
                <a:solidFill>
                  <a:srgbClr val="FFFFFF"/>
                </a:solidFill>
                <a:latin typeface="Calibri"/>
              </a:rPr>
              <a:t>Also, ask for more details about when Prozac starts working</a:t>
            </a:r>
            <a:br/>
            <a:r>
              <a:rPr b="false" i="false" strike="noStrike" sz="1200" u="none">
                <a:solidFill>
                  <a:srgbClr val="FFFFFF"/>
                </a:solidFill>
                <a:latin typeface="Calibri"/>
              </a:rPr>
              <a:t>generic robaxin images</a:t>
            </a:r>
            <a:br/>
            <a:r>
              <a:rPr b="false" i="false" strike="noStrike" sz="1200" u="none">
                <a:solidFill>
                  <a:srgbClr val="FFFFFF"/>
                </a:solidFill>
                <a:latin typeface="Calibri"/>
              </a:rPr>
              <a:t>methocarbamol 750mg</a:t>
            </a:r>
            <a:br/>
            <a:r>
              <a:rPr b="false" i="false" strike="noStrike" sz="1200" u="none">
                <a:solidFill>
                  <a:srgbClr val="FFFFFF"/>
                </a:solidFill>
                <a:latin typeface="Calibri"/>
              </a:rPr>
              <a:t>methocarbamol 750 mg high</a:t>
            </a:r>
            <a:br/>
            <a:r>
              <a:rPr b="false" i="false" strike="noStrike" sz="1200" u="none">
                <a:solidFill>
                  <a:srgbClr val="FFFFFF"/>
                </a:solidFill>
                <a:latin typeface="Calibri"/>
              </a:rPr>
              <a:t>cost of robaxin 750 mg</a:t>
            </a:r>
            <a:br/>
            <a:r>
              <a:rPr b="false" i="false" strike="noStrike" sz="1200" u="none">
                <a:solidFill>
                  <a:srgbClr val="FFFFFF"/>
                </a:solidFill>
                <a:latin typeface="Calibri"/>
              </a:rPr>
              <a:t>robaxin 500 milligram tablets</a:t>
            </a:r>
            <a:br/>
            <a:r>
              <a:rPr b="false" i="false" strike="noStrike" sz="1200" u="none">
                <a:solidFill>
                  <a:srgbClr val="FFFFFF"/>
                </a:solidFill>
                <a:latin typeface="Calibri"/>
              </a:rPr>
              <a:t>buy methocarbamol uk</a:t>
            </a:r>
            <a:br/>
            <a:r>
              <a:rPr b="false" i="false" strike="noStrike" sz="1200" u="none">
                <a:solidFill>
                  <a:srgbClr val="FFFFFF"/>
                </a:solidFill>
                <a:latin typeface="Calibri"/>
              </a:rPr>
              <a:t>methocarbamol 500mg shelf life</a:t>
            </a:r>
            <a:br/>
            <a:r>
              <a:rPr b="false" i="false" strike="noStrike" sz="1200" u="none">
                <a:solidFill>
                  <a:srgbClr val="FFFFFF"/>
                </a:solidFill>
                <a:latin typeface="Calibri"/>
              </a:rPr>
              <a:t>The natural acids in the lemon juice will increase skin cell turnover, helping to push out the damaged skin cells and replacing them with new, pure skin cells to quickly remove age spots.</a:t>
            </a:r>
            <a:br/>
            <a:r>
              <a:rPr b="false" i="false" strike="noStrike" sz="1200" u="none">
                <a:solidFill>
                  <a:srgbClr val="FFFFFF"/>
                </a:solidFill>
                <a:latin typeface="Calibri"/>
              </a:rPr>
              <a:t>can you get high off robaxin 750 mg</a:t>
            </a:r>
            <a:br/>
            <a:r>
              <a:rPr b="false" i="false" strike="noStrike" sz="1200" u="none">
                <a:solidFill>
                  <a:srgbClr val="FFFFFF"/>
                </a:solidFill>
                <a:latin typeface="Calibri"/>
              </a:rPr>
              <a:t>methocarbamol 750 mg compared to flexeril</a:t>
            </a:r>
            <a:br/>
            <a:r>
              <a:rPr b="false" i="false" strike="noStrike" sz="1200" u="none">
                <a:solidFill>
                  <a:srgbClr val="FFFFFF"/>
                </a:solidFill>
                <a:latin typeface="Calibri"/>
              </a:rPr>
              <a:t>robaxin 750 uses</a:t>
            </a:r>
            <a:br/>
            <a:r>
              <a:rPr b="false" i="false" strike="noStrike" sz="1200" u="none">
                <a:solidFill>
                  <a:srgbClr val="FFFFFF"/>
                </a:solidFill>
                <a:latin typeface="Calibri"/>
              </a:rPr>
              <a:t>I would be nice, however if they did do a page on them, if only to gather all of the information about both the story and the pictures.</a:t>
            </a:r>
            <a:br/>
            <a:r>
              <a:rPr b="false" i="false" strike="noStrike" sz="1200" u="none">
                <a:solidFill>
                  <a:srgbClr val="FFFFFF"/>
                </a:solidFill>
                <a:latin typeface="Calibri"/>
              </a:rPr>
              <a:t>methocarbamol dosage for back pain</a:t>
            </a:r>
            <a:br/>
            <a:r>
              <a:rPr b="false" i="false" strike="noStrike" sz="1200" u="none">
                <a:solidFill>
                  <a:srgbClr val="FFFFFF"/>
                </a:solidFill>
                <a:latin typeface="Calibri"/>
              </a:rPr>
              <a:t>methocarbamol tablets usp</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methocarbamol 750 high</a:t>
            </a:r>
            <a:br/>
            <a:r>
              <a:rPr b="false" i="false" strike="noStrike" sz="1200" u="none">
                <a:solidFill>
                  <a:srgbClr val="FFFFFF"/>
                </a:solidFill>
                <a:latin typeface="Calibri"/>
              </a:rPr>
              <a:t>You&amp;rsquo;ve got company in the hair loss arena</a:t>
            </a:r>
            <a:br/>
            <a:r>
              <a:rPr b="false" i="false" strike="noStrike" sz="1200" u="none">
                <a:solidFill>
                  <a:srgbClr val="FFFFFF"/>
                </a:solidFill>
                <a:latin typeface="Calibri"/>
              </a:rPr>
              <a:t>robaxin dosage to get high</a:t>
            </a:r>
            <a:br/>
            <a:r>
              <a:rPr b="false" i="false" strike="noStrike" sz="1200" u="none">
                <a:solidFill>
                  <a:srgbClr val="FFFFFF"/>
                </a:solidFill>
                <a:latin typeface="Calibri"/>
              </a:rPr>
              <a:t>I have been going to another doctor, who is a endo, and he has done several test and tells me he thinks I have poly glandular along with hashimoto</a:t>
            </a:r>
            <a:br/>
            <a:r>
              <a:rPr b="false" i="false" strike="noStrike" sz="1200" u="none">
                <a:solidFill>
                  <a:srgbClr val="FFFFFF"/>
                </a:solidFill>
                <a:latin typeface="Calibri"/>
              </a:rPr>
              <a:t>robaxin high erowid</a:t>
            </a:r>
            <a:br/>
            <a:r>
              <a:rPr b="false" i="false" strike="noStrike" sz="1200" u="none">
                <a:solidFill>
                  <a:srgbClr val="FFFFFF"/>
                </a:solidFill>
                <a:latin typeface="Calibri"/>
              </a:rPr>
              <a:t>robaxin for costochondritis</a:t>
            </a:r>
            <a:br/>
            <a:r>
              <a:rPr b="false" i="false" strike="noStrike" sz="1200" u="none">
                <a:solidFill>
                  <a:srgbClr val="FFFFFF"/>
                </a:solidFill>
                <a:latin typeface="Calibri"/>
              </a:rPr>
              <a:t>I&amp;#39;ve now been off half inderal la 80mgs for almost three weeks</a:t>
            </a:r>
            <a:br/>
            <a:r>
              <a:rPr b="false" i="false" strike="noStrike" sz="1200" u="none">
                <a:solidFill>
                  <a:srgbClr val="FFFFFF"/>
                </a:solidFill>
                <a:latin typeface="Calibri"/>
              </a:rPr>
              <a:t>methocarbamol tablets in india</a:t>
            </a:r>
            <a:br/>
            <a:r>
              <a:rPr b="false" i="false" strike="noStrike" sz="1200" u="none">
                <a:solidFill>
                  <a:srgbClr val="FFFFFF"/>
                </a:solidFill>
                <a:latin typeface="Calibri"/>
              </a:rPr>
              <a:t>In such cases, counseling with a sex therapist or even just a frank discussion with his partner can resolve this concern.</a:t>
            </a:r>
            <a:br/>
            <a:r>
              <a:rPr b="false" i="false" strike="noStrike" sz="1200" u="none">
                <a:solidFill>
                  <a:srgbClr val="FFFFFF"/>
                </a:solidFill>
                <a:latin typeface="Calibri"/>
              </a:rPr>
              <a:t>robaxin 500 milligrams</a:t>
            </a:r>
            <a:br/>
            <a:r>
              <a:rPr b="false" i="false" strike="noStrike" sz="1200" u="none">
                <a:solidFill>
                  <a:srgbClr val="FFFFFF"/>
                </a:solidFill>
                <a:latin typeface="Calibri"/>
              </a:rPr>
              <a:t>robaxin euphoria</a:t>
            </a:r>
            <a:br/>
            <a:r>
              <a:rPr b="false" i="false" strike="noStrike" sz="1200" u="none">
                <a:solidFill>
                  <a:srgbClr val="FFFFFF"/>
                </a:solidFill>
                <a:latin typeface="Calibri"/>
              </a:rPr>
              <a:t>is robaxin available over the counter in canada</a:t>
            </a:r>
            <a:br/>
            <a:r>
              <a:rPr b="false" i="false" strike="noStrike" sz="1200" u="none">
                <a:solidFill>
                  <a:srgbClr val="FFFFFF"/>
                </a:solidFill>
                <a:latin typeface="Calibri"/>
              </a:rPr>
              <a:t>methocarbamol robaxin high</a:t>
            </a:r>
            <a:br/>
            <a:r>
              <a:rPr b="false" i="false" strike="noStrike" sz="1200" u="none">
                <a:solidFill>
                  <a:srgbClr val="FFFFFF"/>
                </a:solidFill>
                <a:latin typeface="Calibri"/>
              </a:rPr>
              <a:t>is robaxin stronger than vicodin</a:t>
            </a:r>
            <a:br/>
            <a:r>
              <a:rPr b="false" i="false" strike="noStrike" sz="1200" u="none">
                <a:solidFill>
                  <a:srgbClr val="FFFFFF"/>
                </a:solidFill>
                <a:latin typeface="Calibri"/>
              </a:rPr>
              <a:t>robaxin generico</a:t>
            </a:r>
            <a:br/>
            <a:r>
              <a:rPr b="false" i="false" strike="noStrike" sz="1200" u="none">
                <a:solidFill>
                  <a:srgbClr val="FFFFFF"/>
                </a:solidFill>
                <a:latin typeface="Calibri"/>
              </a:rPr>
              <a:t>how much does robaxin cost</a:t>
            </a:r>
            <a:br/>
            <a:r>
              <a:rPr b="false" i="false" strike="noStrike" sz="1200" u="none">
                <a:solidFill>
                  <a:srgbClr val="FFFFFF"/>
                </a:solidFill>
                <a:latin typeface="Calibri"/>
              </a:rPr>
              <a:t>Patients &lt;30kg: may need higher (50%) maintenance dose.</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getting high methocarbamol 500mg</a:t>
            </a:r>
            <a:br/>
            <a:r>
              <a:rPr b="false" i="false" strike="noStrike" sz="1200" u="none">
                <a:solidFill>
                  <a:srgbClr val="FFFFFF"/>
                </a:solidFill>
                <a:latin typeface="Calibri"/>
              </a:rPr>
              <a:t>Take risperidone at around the same time(s) every day</a:t>
            </a:r>
            <a:br/>
            <a:r>
              <a:rPr b="false" i="false" strike="noStrike" sz="1200" u="none">
                <a:solidFill>
                  <a:srgbClr val="FFFFFF"/>
                </a:solidFill>
                <a:latin typeface="Calibri"/>
              </a:rPr>
              <a:t>robaxin 750mg</a:t>
            </a:r>
            <a:br/>
            <a:r>
              <a:rPr b="false" i="false" strike="noStrike" sz="1200" u="none">
                <a:solidFill>
                  <a:srgbClr val="FFFFFF"/>
                </a:solidFill>
                <a:latin typeface="Calibri"/>
              </a:rPr>
              <a:t>robaxin tablets 500mg</a:t>
            </a:r>
            <a:br/>
            <a:r>
              <a:rPr b="false" i="false" strike="noStrike" sz="1200" u="none">
                <a:solidFill>
                  <a:srgbClr val="FFFFFF"/>
                </a:solidFill>
                <a:latin typeface="Calibri"/>
              </a:rPr>
              <a:t>Discontinuing EIAEDs: maintain lamotrigine dose for 1 week after discontinuing EIAEDs, then reduce lamotrigine dose by  over 2 weeks in equal weekly decrements then adjust as needed</a:t>
            </a:r>
            <a:br/>
            <a:r>
              <a:rPr b="false" i="false" strike="noStrike" sz="1200" u="none">
                <a:solidFill>
                  <a:srgbClr val="FFFFFF"/>
                </a:solidFill>
                <a:latin typeface="Calibri"/>
              </a:rPr>
              <a:t>robaxin 750 high</a:t>
            </a:r>
            <a:br/>
            <a:r>
              <a:rPr b="false" i="false" strike="noStrike" sz="1200" u="none">
                <a:solidFill>
                  <a:srgbClr val="FFFFFF"/>
                </a:solidFill>
                <a:latin typeface="Calibri"/>
              </a:rPr>
              <a:t>does methocarbamol 750 mg get u high</a:t>
            </a:r>
            <a:br/>
            <a:r>
              <a:rPr b="false" i="false" strike="noStrike" sz="1200" u="none">
                <a:solidFill>
                  <a:srgbClr val="FFFFFF"/>
                </a:solidFill>
                <a:latin typeface="Calibri"/>
              </a:rPr>
              <a:t>As the men begin this polite fencing match, however, they both know that, in the background, the clock is ticking.</a:t>
            </a:r>
            <a:br/>
            <a:r>
              <a:rPr b="false" i="false" strike="noStrike" sz="1200" u="none">
                <a:solidFill>
                  <a:srgbClr val="FFFFFF"/>
                </a:solidFill>
                <a:latin typeface="Calibri"/>
              </a:rPr>
              <a:t>robaxin 500mg high</a:t>
            </a:r>
            <a:br/>
            <a:r>
              <a:rPr b="false" i="false" strike="noStrike" sz="1200" u="none">
                <a:solidFill>
                  <a:srgbClr val="FFFFFF"/>
                </a:solidFill>
                <a:latin typeface="Calibri"/>
              </a:rPr>
              <a:t>how much does robaxin cost on the street</a:t>
            </a:r>
            <a:br/>
            <a:r>
              <a:rPr b="false" i="false" strike="noStrike" sz="1200" u="none">
                <a:solidFill>
                  <a:srgbClr val="FFFFFF"/>
                </a:solidFill>
                <a:latin typeface="Calibri"/>
              </a:rPr>
              <a:t>methocarbamol 750 mg tab high</a:t>
            </a:r>
            <a:br/>
            <a:r>
              <a:rPr b="false" i="false" strike="noStrike" sz="1200" u="none">
                <a:solidFill>
                  <a:srgbClr val="FFFFFF"/>
                </a:solidFill>
                <a:latin typeface="Calibri"/>
              </a:rPr>
              <a:t>methocarbamol 500 street price</a:t>
            </a:r>
            <a:br/>
            <a:r>
              <a:rPr b="false" i="false" strike="noStrike" sz="1200" u="none">
                <a:solidFill>
                  <a:srgbClr val="FFFFFF"/>
                </a:solidFill>
                <a:latin typeface="Calibri"/>
              </a:rPr>
              <a:t>But I sure as hell dont want to be mental all my life</a:t>
            </a:r>
            <a:br/>
            <a:r>
              <a:rPr b="false" i="false" strike="noStrike" sz="1200" u="none">
                <a:solidFill>
                  <a:srgbClr val="FFFFFF"/>
                </a:solidFill>
                <a:latin typeface="Calibri"/>
              </a:rPr>
              <a:t>robaxin high</a:t>
            </a:r>
            <a:br/>
            <a:r>
              <a:rPr b="false" i="false" strike="noStrike" sz="1200" u="none">
                <a:solidFill>
                  <a:srgbClr val="FFFFFF"/>
                </a:solidFill>
                <a:latin typeface="Calibri"/>
              </a:rPr>
              <a:t>Take this medication with a full glass of water unless your doctor directs you otherwise.</a:t>
            </a:r>
            <a:br/>
            <a:r>
              <a:rPr b="false" i="false" strike="noStrike" sz="1200" u="none">
                <a:solidFill>
                  <a:srgbClr val="FFFFFF"/>
                </a:solidFill>
                <a:latin typeface="Calibri"/>
              </a:rPr>
              <a:t>robaxin mg dose</a:t>
            </a:r>
            <a:br/>
            <a:r>
              <a:rPr b="false" i="false" strike="noStrike" sz="1200" u="none">
                <a:solidFill>
                  <a:srgbClr val="FFFFFF"/>
                </a:solidFill>
                <a:latin typeface="Calibri"/>
              </a:rPr>
              <a:t>robaxin dose to get high</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drug for robaxin</a:t>
            </a:r>
            <a:br/>
            <a:r>
              <a:rPr b="false" i="false" strike="noStrike" sz="1200" u="none">
                <a:solidFill>
                  <a:srgbClr val="FFFFFF"/>
                </a:solidFill>
                <a:latin typeface="Calibri"/>
              </a:rPr>
              <a:t>Very few medical &amp;ldquo;experts&amp;rdquo; understand or seem to care about the effects of withdrawal from these drugs on most patients</a:t>
            </a:r>
            <a:br/>
            <a:r>
              <a:rPr b="false" i="false" strike="noStrike" sz="1200" u="none">
                <a:solidFill>
                  <a:srgbClr val="FFFFFF"/>
                </a:solidFill>
                <a:latin typeface="Calibri"/>
              </a:rPr>
              <a:t>robaxin canada otc</a:t>
            </a:r>
            <a:br/>
            <a:r>
              <a:rPr b="false" i="false" strike="noStrike" sz="1200" u="none">
                <a:solidFill>
                  <a:srgbClr val="FFFFFF"/>
                </a:solidFill>
                <a:latin typeface="Calibri"/>
              </a:rPr>
              <a:t>The doctors don't tell you this, or maybe most of them don't know</a:t>
            </a:r>
            <a:br/>
            <a:r>
              <a:rPr b="false" i="false" strike="noStrike" sz="1200" u="none">
                <a:solidFill>
                  <a:srgbClr val="FFFFFF"/>
                </a:solidFill>
                <a:latin typeface="Calibri"/>
              </a:rPr>
              <a:t>robaxin 750 mg street price</a:t>
            </a:r>
            <a:br/>
            <a:r>
              <a:rPr b="false" i="false" strike="noStrike" sz="1200" u="none">
                <a:solidFill>
                  <a:srgbClr val="FFFFFF"/>
                </a:solidFill>
                <a:latin typeface="Calibri"/>
              </a:rPr>
              <a:t>methocarbamol 500 mg street value</a:t>
            </a:r>
            <a:br/>
            <a:r>
              <a:rPr b="false" i="false" strike="noStrike" sz="1200" u="none">
                <a:solidFill>
                  <a:srgbClr val="FFFFFF"/>
                </a:solidFill>
                <a:latin typeface="Calibri"/>
              </a:rPr>
              <a:t>robaxin 500mg</a:t>
            </a:r>
            <a:br/>
            <a:r>
              <a:rPr b="false" i="false" strike="noStrike" sz="1200" u="none">
                <a:solidFill>
                  <a:srgbClr val="FFFFFF"/>
                </a:solidFill>
                <a:latin typeface="Calibri"/>
              </a:rPr>
              <a:t>Compruebe con su mco regularmente la evoluciel trastorno que motiva la administracie gemfibrozilo</a:t>
            </a:r>
            <a:br/>
            <a:r>
              <a:rPr b="false" i="false" strike="noStrike" sz="1200" u="none">
                <a:solidFill>
                  <a:srgbClr val="FFFFFF"/>
                </a:solidFill>
                <a:latin typeface="Calibri"/>
              </a:rPr>
              <a:t>robaxin generic pill identifier</a:t>
            </a:r>
            <a:br/>
            <a:r>
              <a:rPr b="false" i="false" strike="noStrike" sz="1200" u="none">
                <a:solidFill>
                  <a:srgbClr val="FFFFFF"/>
                </a:solidFill>
                <a:latin typeface="Calibri"/>
              </a:rPr>
              <a:t>methocarbamol 750 mg</a:t>
            </a:r>
            <a:br/>
            <a:r>
              <a:rPr b="false" i="false" strike="noStrike" sz="1200" u="none">
                <a:solidFill>
                  <a:srgbClr val="FFFFFF"/>
                </a:solidFill>
                <a:latin typeface="Calibri"/>
              </a:rPr>
              <a:t>The  first is a general lethargy</a:t>
            </a:r>
            <a:br/>
            <a:r>
              <a:rPr b="false" i="false" strike="noStrike" sz="1200" u="none">
                <a:solidFill>
                  <a:srgbClr val="FFFFFF"/>
                </a:solidFill>
                <a:latin typeface="Calibri"/>
              </a:rPr>
              <a:t>robaxin 75 mg</a:t>
            </a:r>
            <a:br/>
            <a:r>
              <a:rPr b="false" i="false" strike="noStrike" sz="1200" u="none">
                <a:solidFill>
                  <a:srgbClr val="FFFFFF"/>
                </a:solidFill>
                <a:latin typeface="Calibri"/>
              </a:rPr>
              <a:t>Roaccutane is zogezegd een echt &amp;#145;paardenmiddel&amp;#146;, het legt de talgproductie zo goed als stil</a:t>
            </a:r>
            <a:br/>
            <a:r>
              <a:rPr b="false" i="false" strike="noStrike" sz="1200" u="none">
                <a:solidFill>
                  <a:srgbClr val="FFFFFF"/>
                </a:solidFill>
                <a:latin typeface="Calibri"/>
              </a:rPr>
              <a:t>methocarbamol price</a:t>
            </a:r>
            <a:br/>
            <a:r>
              <a:rPr b="false" i="false" strike="noStrike" sz="1200" u="none">
                <a:solidFill>
                  <a:srgbClr val="FFFFFF"/>
                </a:solidFill>
                <a:latin typeface="Calibri"/>
              </a:rPr>
              <a:t>can you buy robaxin over the counter in canada</a:t>
            </a:r>
            <a:br/>
            <a:r>
              <a:rPr b="false" i="false" strike="noStrike" sz="1200" u="none">
                <a:solidFill>
                  <a:srgbClr val="FFFFFF"/>
                </a:solidFill>
                <a:latin typeface="Calibri"/>
              </a:rPr>
              <a:t>robaxin methocarbamol canada</a:t>
            </a:r>
            <a:br/>
            <a:r>
              <a:rPr b="false" i="false" strike="noStrike" sz="1200" u="none">
                <a:solidFill>
                  <a:srgbClr val="FFFFFF"/>
                </a:solidFill>
                <a:latin typeface="Calibri"/>
              </a:rPr>
              <a:t>"The side effect profile with antipsychotics is particularly concerning, so there is ample evidence to worry about their use in older adults unless they're absolutely necessary," said Dr</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buy robaxin in canada</a:t>
            </a:r>
            <a:br/>
            <a:r>
              <a:rPr b="false" i="false" strike="noStrike" sz="1200" u="none">
                <a:solidFill>
                  <a:srgbClr val="FFFFFF"/>
                </a:solidFill>
                <a:latin typeface="Calibri"/>
              </a:rPr>
              <a:t>buy methocarbamol canada</a:t>
            </a:r>
            <a:br/>
            <a:r>
              <a:rPr b="false" i="false" strike="noStrike" sz="1200" u="none">
                <a:solidFill>
                  <a:srgbClr val="FFFFFF"/>
                </a:solidFill>
                <a:latin typeface="Calibri"/>
              </a:rPr>
              <a:t>I did feel hungover for a few weeks, but that went away..</a:t>
            </a:r>
            <a:br/>
            <a:r>
              <a:rPr b="false" i="false" strike="noStrike" sz="1200" u="none">
                <a:solidFill>
                  <a:srgbClr val="FFFFFF"/>
                </a:solidFill>
                <a:latin typeface="Calibri"/>
              </a:rPr>
              <a:t>methocarbamol dosage human</a:t>
            </a:r>
            <a:br/>
            <a:r>
              <a:rPr b="false" i="false" strike="noStrike" sz="1200" u="none">
                <a:solidFill>
                  <a:srgbClr val="FFFFFF"/>
                </a:solidFill>
                <a:latin typeface="Calibri"/>
              </a:rPr>
              <a:t>methocarbamol high 500mg</a:t>
            </a:r>
            <a:br/>
            <a:r>
              <a:rPr b="false" i="false" strike="noStrike" sz="1200" u="none">
                <a:solidFill>
                  <a:srgbClr val="FFFFFF"/>
                </a:solidFill>
                <a:latin typeface="Calibri"/>
              </a:rPr>
              <a:t>robaxin generic name</a:t>
            </a:r>
            <a:br/>
            <a:r>
              <a:rPr b="false" i="false" strike="noStrike" sz="1200" u="none">
                <a:solidFill>
                  <a:srgbClr val="FFFFFF"/>
                </a:solidFill>
                <a:latin typeface="Calibri"/>
              </a:rPr>
              <a:t>I'm doing a masters in law free home work Mark Kaszniak, a safety specialist at the U.S</a:t>
            </a:r>
            <a:br/>
            <a:r>
              <a:rPr b="false" i="false" strike="noStrike" sz="1200" u="none">
                <a:solidFill>
                  <a:srgbClr val="FFFFFF"/>
                </a:solidFill>
                <a:latin typeface="Calibri"/>
              </a:rPr>
              <a:t>what is robaxin 750 mg used for</a:t>
            </a:r>
            <a:br/>
            <a:r>
              <a:rPr b="false" i="false" strike="noStrike" sz="1200" u="none">
                <a:solidFill>
                  <a:srgbClr val="FFFFFF"/>
                </a:solidFill>
                <a:latin typeface="Calibri"/>
              </a:rPr>
              <a:t>Because of possible hypotensive effects, reserve parenteral administration for bedfast patients or for acute ambulatory cases, and keep patient lying down for at least hour after injection</a:t>
            </a:r>
            <a:br/>
            <a:r>
              <a:rPr b="false" i="false" strike="noStrike" sz="1200" u="none">
                <a:solidFill>
                  <a:srgbClr val="FFFFFF"/>
                </a:solidFill>
                <a:latin typeface="Calibri"/>
              </a:rPr>
              <a:t>what is the street value of robaxin 750 mg</a:t>
            </a:r>
            <a:br/>
            <a:r>
              <a:rPr b="false" i="false" strike="noStrike" sz="1200" u="none">
                <a:solidFill>
                  <a:srgbClr val="FFFFFF"/>
                </a:solidFill>
                <a:latin typeface="Calibri"/>
              </a:rPr>
              <a:t>how many 500 mg robaxin to get high</a:t>
            </a:r>
            <a:br/>
            <a:r>
              <a:rPr b="false" i="false" strike="noStrike" sz="1200" u="none">
                <a:solidFill>
                  <a:srgbClr val="FFFFFF"/>
                </a:solidFill>
                <a:latin typeface="Calibri"/>
              </a:rPr>
              <a:t>methocarbamol 500</a:t>
            </a:r>
            <a:br/>
            <a:r>
              <a:rPr b="false" i="false" strike="noStrike" sz="1200" u="none">
                <a:solidFill>
                  <a:srgbClr val="FFFFFF"/>
                </a:solidFill>
                <a:latin typeface="Calibri"/>
              </a:rPr>
              <a:t>There have been postmarketing reports of increased INR and prothrombin time in patients receiving proton pump inhibitors, including pantoprazole, and warfarin concomitantly</a:t>
            </a:r>
            <a:br/>
            <a:r>
              <a:rPr b="false" i="false" strike="noStrike" sz="1200" u="none">
                <a:solidFill>
                  <a:srgbClr val="FFFFFF"/>
                </a:solidFill>
                <a:latin typeface="Calibri"/>
              </a:rPr>
              <a:t>methocarbamol 500 mg shelf life</a:t>
            </a:r>
            <a:br/>
            <a:r>
              <a:rPr b="false" i="false" strike="noStrike" sz="1200" u="none">
                <a:solidFill>
                  <a:srgbClr val="FFFFFF"/>
                </a:solidFill>
                <a:latin typeface="Calibri"/>
              </a:rPr>
              <a:t>methocarbamol 500mg</a:t>
            </a:r>
            <a:br/>
            <a:r>
              <a:rPr b="false" i="false" strike="noStrike" sz="1200" u="none">
                <a:solidFill>
                  <a:srgbClr val="FFFFFF"/>
                </a:solidFill>
                <a:latin typeface="Calibri"/>
              </a:rPr>
              <a:t>When I was on Clomid, I was able to get it for the name brand co-pay even though infertility is not a covered treatment with my insurance</a:t>
            </a:r>
            <a:br/>
            <a:r>
              <a:rPr b="false" i="false" strike="noStrike" sz="1200" u="none">
                <a:solidFill>
                  <a:srgbClr val="FFFFFF"/>
                </a:solidFill>
                <a:latin typeface="Calibri"/>
              </a:rPr>
              <a:t>robaxin online</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robaxin methocarbamol 750 mg</a:t>
            </a:r>
            <a:br/>
            <a:r>
              <a:rPr b="false" i="false" strike="noStrike" sz="1200" u="none">
                <a:solidFill>
                  <a:srgbClr val="FFFFFF"/>
                </a:solidFill>
                <a:latin typeface="Calibri"/>
              </a:rPr>
              <a:t>methocarbamol 500mg tab</a:t>
            </a:r>
            <a:br/>
            <a:r>
              <a:rPr b="false" i="false" strike="noStrike" sz="1200" u="none">
                <a:solidFill>
                  <a:srgbClr val="FFFFFF"/>
                </a:solidFill>
                <a:latin typeface="Calibri"/>
              </a:rPr>
              <a:t>They come as creams, sprays, solutions, tablets designed to go into the vagina (pessaries), shampoos, medicines to take by mouth, and injections</a:t>
            </a:r>
            <a:br/>
            <a:r>
              <a:rPr b="false" i="false" strike="noStrike" sz="1200" u="none">
                <a:solidFill>
                  <a:srgbClr val="FFFFFF"/>
                </a:solidFill>
                <a:latin typeface="Calibri"/>
              </a:rPr>
              <a:t>robaxin oral tablet 500 mg</a:t>
            </a:r>
            <a:br/>
            <a:r>
              <a:rPr b="false" i="false" strike="noStrike" sz="1200" u="none">
                <a:solidFill>
                  <a:srgbClr val="FFFFFF"/>
                </a:solidFill>
                <a:latin typeface="Calibri"/>
              </a:rPr>
              <a:t>methocarbamol (robaxin) tablets 750 mg</a:t>
            </a:r>
            <a:br/>
            <a:r>
              <a:rPr b="false" i="false" strike="noStrike" sz="1200" u="none">
                <a:solidFill>
                  <a:srgbClr val="FFFFFF"/>
                </a:solidFill>
                <a:latin typeface="Calibri"/>
              </a:rPr>
              <a:t>methocarbamol 750 mg tablets</a:t>
            </a:r>
            <a:br/>
            <a:r>
              <a:rPr b="false" i="false" strike="noStrike" sz="1200" u="none">
                <a:solidFill>
                  <a:srgbClr val="FFFFFF"/>
                </a:solidFill>
                <a:latin typeface="Calibri"/>
              </a:rPr>
              <a:t>En t&amp;eacute;rminos de concentracin FIXAMICIN DEXACIPRO, contiene Dexametasona 0,1%, Ciprofloxacina 0,3%.</a:t>
            </a:r>
            <a:br/>
            <a:r>
              <a:rPr b="false" i="false" strike="noStrike" sz="1200" u="none">
                <a:solidFill>
                  <a:srgbClr val="FFFFFF"/>
                </a:solidFill>
                <a:latin typeface="Calibri"/>
              </a:rPr>
              <a:t>robaxin generic</a:t>
            </a:r>
            <a:br/>
            <a:r>
              <a:rPr b="false" i="false" strike="noStrike" sz="1200" u="none">
                <a:solidFill>
                  <a:srgbClr val="FFFFFF"/>
                </a:solidFill>
                <a:latin typeface="Calibri"/>
              </a:rPr>
              <a:t>can you iv robaxin</a:t>
            </a:r>
            <a:br/>
            <a:r>
              <a:rPr b="false" i="false" strike="noStrike" sz="1200" u="none">
                <a:solidFill>
                  <a:srgbClr val="FFFFFF"/>
                </a:solidFill>
                <a:latin typeface="Calibri"/>
              </a:rPr>
              <a:t>robaxin 550 mg</a:t>
            </a:r>
            <a:br/>
            <a:r>
              <a:rPr b="false" i="false" strike="noStrike" sz="1200" u="none">
                <a:solidFill>
                  <a:srgbClr val="FFFFFF"/>
                </a:solidFill>
                <a:latin typeface="Calibri"/>
              </a:rPr>
              <a:t>robaxin compared to vicodin</a:t>
            </a:r>
            <a:br/>
            <a:r>
              <a:rPr b="false" i="false" strike="noStrike" sz="1200" u="none">
                <a:solidFill>
                  <a:srgbClr val="FFFFFF"/>
                </a:solidFill>
                <a:latin typeface="Calibri"/>
              </a:rPr>
              <a:t>robaxin 750 mg para que sirve</a:t>
            </a:r>
            <a:br/>
            <a:r>
              <a:rPr b="false" i="false" strike="noStrike" sz="1200" u="none">
                <a:solidFill>
                  <a:srgbClr val="FFFFFF"/>
                </a:solidFill>
                <a:latin typeface="Calibri"/>
              </a:rPr>
              <a:t>is robaxin available in canada</a:t>
            </a:r>
            <a:br/>
            <a:r>
              <a:rPr b="false" i="false" strike="noStrike" sz="1200" u="none">
                <a:solidFill>
                  <a:srgbClr val="FFFFFF"/>
                </a:solidFill>
                <a:latin typeface="Calibri"/>
              </a:rPr>
              <a:t>methocarbamol 750 mg half life</a:t>
            </a:r>
            <a:br/>
            <a:r>
              <a:rPr b="false" i="false" strike="noStrike" sz="1200" u="none">
                <a:solidFill>
                  <a:srgbClr val="FFFFFF"/>
                </a:solidFill>
                <a:latin typeface="Calibri"/>
              </a:rPr>
              <a:t>Thank goodness I am not alone I ran out 3 days ago, and have had no time to pick up my prescription</a:t>
            </a:r>
            <a:br/>
            <a:r>
              <a:rPr b="false" i="false" strike="noStrike" sz="1200" u="none">
                <a:solidFill>
                  <a:srgbClr val="FFFFFF"/>
                </a:solidFill>
                <a:latin typeface="Calibri"/>
              </a:rPr>
              <a:t>robaxin 750 street price</a:t>
            </a:r>
            <a:br/>
            <a:r>
              <a:rPr b="false" i="false" strike="noStrike" sz="1200" u="none">
                <a:solidFill>
                  <a:srgbClr val="FFFFFF"/>
                </a:solidFill>
                <a:latin typeface="Calibri"/>
              </a:rPr>
              <a:t>robaxin high dose</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When do you want me to start? purchase clomid 50mg ny The tournament was still wide open, especially given the devilish setup that turned it into a test of patience and resilience</a:t>
            </a:r>
            <a:br/>
            <a:r>
              <a:rPr b="false" i="false" strike="noStrike" sz="1200" u="none">
                <a:solidFill>
                  <a:srgbClr val="FFFFFF"/>
                </a:solidFill>
                <a:latin typeface="Calibri"/>
              </a:rPr>
              <a:t>robaxin 750 mg price</a:t>
            </a:r>
            <a:br/>
            <a:r>
              <a:rPr b="false" i="false" strike="noStrike" sz="1200" u="none">
                <a:solidFill>
                  <a:srgbClr val="FFFFFF"/>
                </a:solidFill>
                <a:latin typeface="Calibri"/>
              </a:rPr>
              <a:t>tulsa ok payday loans Independent experts say the administration has until November to iron out the glitches to Healthcare.gov, when a bigger influx of potential customers is expected</a:t>
            </a:r>
            <a:br/>
            <a:r>
              <a:rPr b="false" i="false" strike="noStrike" sz="1200" u="none">
                <a:solidFill>
                  <a:srgbClr val="FFFFFF"/>
                </a:solidFill>
                <a:latin typeface="Calibri"/>
              </a:rPr>
              <a:t>robaxin vicodin</a:t>
            </a:r>
            <a:br/>
            <a:r>
              <a:rPr b="false" i="false" strike="noStrike" sz="1200" u="none">
                <a:solidFill>
                  <a:srgbClr val="FFFFFF"/>
                </a:solidFill>
                <a:latin typeface="Calibri"/>
              </a:rPr>
              <a:t>generic robaxin 750 mg</a:t>
            </a:r>
            <a:br/>
            <a:r>
              <a:rPr b="false" i="false" strike="noStrike" sz="1200" u="none">
                <a:solidFill>
                  <a:srgbClr val="FFFFFF"/>
                </a:solidFill>
                <a:latin typeface="Calibri"/>
              </a:rPr>
              <a:t>robaxin cost</a:t>
            </a:r>
            <a:br/>
            <a:r>
              <a:rPr b="false" i="false" strike="noStrike" sz="1200" u="none">
                <a:solidFill>
                  <a:srgbClr val="FFFFFF"/>
                </a:solidFill>
                <a:latin typeface="Calibri"/>
              </a:rPr>
              <a:t>robaxin iv dilution</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2015-12-20T01:17:05+04:00</dcterms:created>
  <dcterms:modified xsi:type="dcterms:W3CDTF">2015-12-20T01:17:05+04:00</dcterms:modified>
  <dc:title>Is Robaxin 750 Mg A Narcotic - Robaxin Generic Pill Identifier</dc:title>
  <dc:description>Can methocarbamol 750 mg get you high, methocarbamol dose, robaxin 500mg reviews, buy methocarbamol 750 mg, what is methocarbamol 750 mg tablets used for, is robaxin stronger than vicodin, methocarbamol price</dc:description>
  <dc:subject>Is Robaxin 750 Mg A Narcotic - Robaxin Generic Pill Identifier</dc:subject>
  <cp:keywords>robaxin 500mg cost, robaxin high dosage, methocarbamol tablets usp 500 mg, buy methocarbamol 750, methocarbamol dosage to get high, robaxin 750 mg high, buy robaxin online, robaxin 500 milligrams, methocarbamol robaxin high, is robaxin available in canada</cp:keywords>
  <cp:category/>
</cp:coreProperties>
</file>