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6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7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8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49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0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1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2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3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4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5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5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Risperdal Consta Price Uk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dose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cases a good Nolvadex PCT plan will run for approximately 4 weeks; in some cases 5-6 weeks may be needed but 4 weeks is a good general rule of thumb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film tablet 2 mg 20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2 mg adalah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price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 risperdal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medicines.ie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adequate treatment of diastolic dysfunction can greatly improve the likelihood of a good outcome.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tablets usp 2mg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Conjunctivitis, an inflammation of the mucous membrane that covers the eyeball and eyelid, develops in approximately half of people with reactive arthritis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6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quicklet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 nedenle bradikininin araclk ettii istenmeyen etkileri iddetlendirmesi beklenmez.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risperidone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1.5 mg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would wager, in general, that glimpsing an elderly neighbour next door could at least nudge a prospective buyer into confirming a slightly higher offer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4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Buyer can also buy adapalene from online pharmacy and the price is cheaper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25 mg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0.5mg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doesn&amp;rsquo;t look like a dog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25 mg spritze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Libido is off, but hopefully that will return - actually, I'm very surprised that pristiq is working so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medication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that doesn&amp;rsquo;t work we use surgery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medicine called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risperdal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median percent reductions in seizure rates and the responder rates(fraction of patients with at least a 50% reduction) by treatment group foreach study are shown below in Table 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dissolving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seroquel zyprexa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street price of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 1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highest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25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 the other 20%, most become pregnant within two years of trying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2 mg recreational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related to penicillin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mylan risperidone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Meanwhile, low wages and high housing costs have made it impossible for Chinese consumers to fill the gap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Something else happened shortly before her life ended in such a tragic horrific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high prolactin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25 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Being 42yrs old and on 20 tabs/day is depressing enough on it&amp;#039;s own let alone dealing with bipolar as well, lol..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risperidone cause high prolactin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been having less body pains, and I had thought I had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effect on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tabletas 2 mg precio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dosage forms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risperidone cause high blood sugar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1mg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risperdal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any concerns, be sure to talk to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video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0.25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 you can post some before after photos on your website in the near future of those seeing great success with using only/primarily topical Fin.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 2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50 mg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have a good integrative dr in your area to go to because they can help you with your c-reative protein being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metabolism cyp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is why it is recommended that you use Noritate Cream during pregnancy only if it is considered safe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treatment that is generally successful in clearing the skin, leading many patients to opt for multiple courses in their pursuit of an improved complexion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6 mg kullananlar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risperdal consta go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dose risperidone consta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ivermectin is an off label alternative that is sometimes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risperdal slow down your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advised that one 10mg Staxyn pill is taken a day, so there cannot be too much of it in the system and risk heart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microspheres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clomid your risk is 3%-5%, which is not statistically significant at all and people only talk about it because "doubles" sounds so scary.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who makes generic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risperdal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don't like pubs eassy help 0LI0Ive always struggled with my fastball command," is the way he put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risperdal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initial dosing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has been used to treat equine heaves and human asthma for many years, but its beneficial effect only lasts 30 minutes to an hour in horses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 mg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 made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payday loans with no faxing and no credit checks The more prosaic explanation has to do with overstretched banks, which have been operating at peak capacity since the financial crisis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co risperidone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generic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risperidone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Sie sollten Avana / Avanafil nicht einnehmen, wenn Sie allergisch gegen einen der Inhaltsstoffe sind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lp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 tab dosage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you should not worry about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 reported such positive results with lamictal at 25 and 50 mgs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2 mg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 face his amazing humaness, always superimposes over anything like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medication guide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microspheres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start to spin and feel dizzy and ugly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dosing schedule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microspheres patent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these events are reportedvoluntarily from a population of uncertain size, it is not always possible toreliably estimate their frequency or establish a causal relationship to drugexposure.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.25 mg tablets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Then, I decided to try biting the pill into really tiny bits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.25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Travelers are at risk for malaria exposure in some areas of Central America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risperidone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dosis adecuada de amoxicilina puede ser diferente para cada paciente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tablets patient information leaflet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sites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cant say for sure that the trazadone had anything to do with it but next time I'm not going to chance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dosage schizophrenia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1 mg tablet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milligram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qualify, you will get a portion of the funds that were won in the settlement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dosing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Pregabalin augmentation of quetiapine therpy in the treatment of fibromyalgia: an openlabel, prospective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dosage 3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risperidone cause high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2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6 mg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generic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manufacturer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tablets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2mg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2 mg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morning when I woke up I thought to myself: oh it's slowly healing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tablets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mg tablet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risperdal consta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Abstract presented at European Society of Hypertension (ESH), June 2009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risperidone 4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considered a high dose of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tablets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information should not be construed as dictating an exclusive course of treatment or procedure to be followed.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medicine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patients had facial acne, with 20 to 50 inflammatory lesions (ILs) and 30 to 100 noninflammatory lesions (NILs)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medication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risperidone cause high prolactin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risperidone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tablets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people use Differin and generic adapalene cream as keratosis pilaris cream, comedone cream, rosacea cream,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de 25 mg. inyectable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seem to be tolerating the new med OK thanks - 3rd dose today so early days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2 mg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since requested to try "Prozac" or Lovan as it&amp;#039;s known here in Australia..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risperdal slow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risperdal consta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unfortunately most people don&amp;rsquo;t understand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mg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25 mg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my doctor said if Pristiq doesn't work for my depression/anxiety, he'll put me back on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authorized generic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manufacturers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medication autism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 mg tab zyd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50 mg syr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doing the apple cider vinegar thing and see how it goes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far, I am feeling more high and full of energy than I ever have been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im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injection cpt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answer is that often we don't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missed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risperdal tablets be split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Skin rash may be a sign of a more serious reaction to ciprofloxacin tablets.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 mg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1mg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order online Malic Acid, Vitamin D3 and hemp seed oil capsulesmsince I&amp;rsquo;ve done a lot of research and found that some people were using them with success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high bluelight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Staphylococcal prosthetic regulator endocarditis: cardinal mg PO q 8 h in combining with garamycin nonnegative Nafcil, oxacillin, or vancocin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tablets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film tablet 1 mg 20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37.5mg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25 mg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Bethesda, MD: National Heart, Lung, and Blood Institute National High Blood Pressure Education Program, 1997; NIH publication 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0.5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50 mg prix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risperdal consta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risperdal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old, I suffered with extreme anxiety and from panic attacks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2 mg fiyati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have a panic attack, you think you're dying, can't breath, have to outside in the fresh air at any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dosing frequency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risperdal slow your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.25 mg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risperidone medication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consta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relaxed cramping muscles (from fibromyalgia) from the first day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 .25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ertragung erfolgt kurz vor, wend oder nach der Geburt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risperdal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2015-12-20T01:17:05+04:00</dcterms:created>
  <dcterms:modified xsi:type="dcterms:W3CDTF">2015-12-20T01:17:05+04:00</dcterms:modified>
  <dc:title>Where Can I Buy Risperidone - Risperdal Consta Dosing Conversion</dc:title>
  <dc:description>Risperdal film tablet 2 mg 20 tb, , risperdal dissolving tablets, buy risperidone canada, risperidone .25 mg tablets, risperidone tablets manufacturers, risperidone 1 mg tab zyd</dc:description>
  <dc:subject>Where Can I Buy Risperidone - Risperdal Consta Dosing Conversion</dc:subject>
  <cp:keywords>risperdal quicklet tablets, risperidone m, what is risperidone 1 mg used for, risperdal consta 50 mg price, what is risperidone 2 mg used for, risperidone microspheres injection, risperidone 1 mg tablet image, price of risperdal consta, risperdal consta de 25 mg. inyectable, buy risperdal consta</cp:keywords>
  <cp:category/>
</cp:coreProperties>
</file>