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2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2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29.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30.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3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3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3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3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35.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3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37.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38.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3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40.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4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Olanzapine Risperidone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risperdal consta tablets</a:t>
            </a:r>
            <a:br/>
            <a:r>
              <a:rPr b="false" i="false" strike="noStrike" sz="1200" u="none">
                <a:solidFill>
                  <a:srgbClr val="FFFFFF"/>
                </a:solidFill>
                <a:latin typeface="Calibri"/>
              </a:rPr>
              <a:t>risperidone consumer medicine information</a:t>
            </a:r>
            <a:br/>
            <a:r>
              <a:rPr b="false" i="false" strike="noStrike" sz="1200" u="none">
                <a:solidFill>
                  <a:srgbClr val="FFFFFF"/>
                </a:solidFill>
                <a:latin typeface="Calibri"/>
              </a:rPr>
              <a:t>I know it seems like you will never make it through, but I am here to tell you there is light at the end of the tunnel and it is a big, bright happy SUN :-)</a:t>
            </a:r>
            <a:br/>
            <a:r>
              <a:rPr b="false" i="false" strike="noStrike" sz="1200" u="none">
                <a:solidFill>
                  <a:srgbClr val="FFFFFF"/>
                </a:solidFill>
                <a:latin typeface="Calibri"/>
              </a:rPr>
              <a:t>risperdal 2 mg tablet</a:t>
            </a:r>
            <a:br/>
            <a:r>
              <a:rPr b="false" i="false" strike="noStrike" sz="1200" u="none">
                <a:solidFill>
                  <a:srgbClr val="FFFFFF"/>
                </a:solidFill>
                <a:latin typeface="Calibri"/>
              </a:rPr>
              <a:t>risperdal consta injection price</a:t>
            </a:r>
            <a:br/>
            <a:r>
              <a:rPr b="false" i="false" strike="noStrike" sz="1200" u="none">
                <a:solidFill>
                  <a:srgbClr val="FFFFFF"/>
                </a:solidFill>
                <a:latin typeface="Calibri"/>
              </a:rPr>
              <a:t>risperidone 0.5 mg tablet</a:t>
            </a:r>
            <a:br/>
            <a:r>
              <a:rPr b="false" i="false" strike="noStrike" sz="1200" u="none">
                <a:solidFill>
                  <a:srgbClr val="FFFFFF"/>
                </a:solidFill>
                <a:latin typeface="Calibri"/>
              </a:rPr>
              <a:t>risperidone medscape</a:t>
            </a:r>
            <a:br/>
            <a:r>
              <a:rPr b="false" i="false" strike="noStrike" sz="1200" u="none">
                <a:solidFill>
                  <a:srgbClr val="FFFFFF"/>
                </a:solidFill>
                <a:latin typeface="Calibri"/>
              </a:rPr>
              <a:t>risperidone high dose</a:t>
            </a:r>
            <a:br/>
            <a:r>
              <a:rPr b="false" i="false" strike="noStrike" sz="1200" u="none">
                <a:solidFill>
                  <a:srgbClr val="FFFFFF"/>
                </a:solidFill>
                <a:latin typeface="Calibri"/>
              </a:rPr>
              <a:t>risperdal consta 25 mg efectos</a:t>
            </a:r>
            <a:br/>
            <a:r>
              <a:rPr b="false" i="false" strike="noStrike" sz="1200" u="none">
                <a:solidFill>
                  <a:srgbClr val="FFFFFF"/>
                </a:solidFill>
                <a:latin typeface="Calibri"/>
              </a:rPr>
              <a:t>Have been taking Prozac for about 3 months now and due to the fact that I want to become pregnant, my LPN has decided to take me off my medications</a:t>
            </a:r>
            <a:br/>
            <a:r>
              <a:rPr b="false" i="false" strike="noStrike" sz="1200" u="none">
                <a:solidFill>
                  <a:srgbClr val="FFFFFF"/>
                </a:solidFill>
                <a:latin typeface="Calibri"/>
              </a:rPr>
              <a:t>risperdal consta dose equivalent</a:t>
            </a:r>
            <a:br/>
            <a:r>
              <a:rPr b="false" i="false" strike="noStrike" sz="1200" u="none">
                <a:solidFill>
                  <a:srgbClr val="FFFFFF"/>
                </a:solidFill>
                <a:latin typeface="Calibri"/>
              </a:rPr>
              <a:t>Also from compounding pharmacy 100mg</a:t>
            </a:r>
            <a:br/>
            <a:r>
              <a:rPr b="false" i="false" strike="noStrike" sz="1200" u="none">
                <a:solidFill>
                  <a:srgbClr val="FFFFFF"/>
                </a:solidFill>
                <a:latin typeface="Calibri"/>
              </a:rPr>
              <a:t>risperdal consta injection dosage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risperidone 3 mg used for</a:t>
            </a:r>
            <a:br/>
            <a:r>
              <a:rPr b="false" i="false" strike="noStrike" sz="1200" u="none">
                <a:solidFill>
                  <a:srgbClr val="FFFFFF"/>
                </a:solidFill>
                <a:latin typeface="Calibri"/>
              </a:rPr>
              <a:t>risperidone olanzapine</a:t>
            </a:r>
            <a:br/>
            <a:r>
              <a:rPr b="false" i="false" strike="noStrike" sz="1200" u="none">
                <a:solidFill>
                  <a:srgbClr val="FFFFFF"/>
                </a:solidFill>
                <a:latin typeface="Calibri"/>
              </a:rPr>
              <a:t>risperidone 1 mg coupons</a:t>
            </a:r>
            <a:br/>
            <a:r>
              <a:rPr b="false" i="false" strike="noStrike" sz="1200" u="none">
                <a:solidFill>
                  <a:srgbClr val="FFFFFF"/>
                </a:solidFill>
                <a:latin typeface="Calibri"/>
              </a:rPr>
              <a:t>risperdal 2 mg tabletas</a:t>
            </a:r>
            <a:br/>
            <a:r>
              <a:rPr b="false" i="false" strike="noStrike" sz="1200" u="none">
                <a:solidFill>
                  <a:srgbClr val="FFFFFF"/>
                </a:solidFill>
                <a:latin typeface="Calibri"/>
              </a:rPr>
              <a:t>They come as creams, sprays, solutions, tablets designed to go into the vagina (pessaries), shampoos, medicines to take by mouth, and injections</a:t>
            </a:r>
            <a:br/>
            <a:r>
              <a:rPr b="false" i="false" strike="noStrike" sz="1200" u="none">
                <a:solidFill>
                  <a:srgbClr val="FFFFFF"/>
                </a:solidFill>
                <a:latin typeface="Calibri"/>
              </a:rPr>
              <a:t>price of risperidone at walmart</a:t>
            </a:r>
            <a:br/>
            <a:r>
              <a:rPr b="false" i="false" strike="noStrike" sz="1200" u="none">
                <a:solidFill>
                  <a:srgbClr val="FFFFFF"/>
                </a:solidFill>
                <a:latin typeface="Calibri"/>
              </a:rPr>
              <a:t>risperidone price comparison</a:t>
            </a:r>
            <a:br/>
            <a:r>
              <a:rPr b="false" i="false" strike="noStrike" sz="1200" u="none">
                <a:solidFill>
                  <a:srgbClr val="FFFFFF"/>
                </a:solidFill>
                <a:latin typeface="Calibri"/>
              </a:rPr>
              <a:t>risperidone high</a:t>
            </a:r>
            <a:br/>
            <a:r>
              <a:rPr b="false" i="false" strike="noStrike" sz="1200" u="none">
                <a:solidFill>
                  <a:srgbClr val="FFFFFF"/>
                </a:solidFill>
                <a:latin typeface="Calibri"/>
              </a:rPr>
              <a:t>risperidone high blood pressure</a:t>
            </a:r>
            <a:br/>
            <a:r>
              <a:rPr b="false" i="false" strike="noStrike" sz="1200" u="none">
                <a:solidFill>
                  <a:srgbClr val="FFFFFF"/>
                </a:solidFill>
                <a:latin typeface="Calibri"/>
              </a:rPr>
              <a:t>risperidone .25 mg uses</a:t>
            </a:r>
            <a:br/>
            <a:r>
              <a:rPr b="false" i="false" strike="noStrike" sz="1200" u="none">
                <a:solidFill>
                  <a:srgbClr val="FFFFFF"/>
                </a:solidFill>
                <a:latin typeface="Calibri"/>
              </a:rPr>
              <a:t>risperdal cost</a:t>
            </a:r>
            <a:br/>
            <a:r>
              <a:rPr b="false" i="false" strike="noStrike" sz="1200" u="none">
                <a:solidFill>
                  <a:srgbClr val="FFFFFF"/>
                </a:solidFill>
                <a:latin typeface="Calibri"/>
              </a:rPr>
              <a:t>risperidone 1mg weight gain</a:t>
            </a:r>
            <a:br/>
            <a:r>
              <a:rPr b="false" i="false" strike="noStrike" sz="1200" u="none">
                <a:solidFill>
                  <a:srgbClr val="FFFFFF"/>
                </a:solidFill>
                <a:latin typeface="Calibri"/>
              </a:rPr>
              <a:t>No side effects addressing lifestyle issues such as soon as intercourse with an infected lover, t expect it to be, impress your wife</a:t>
            </a:r>
            <a:br/>
            <a:r>
              <a:rPr b="false" i="false" strike="noStrike" sz="1200" u="none">
                <a:solidFill>
                  <a:srgbClr val="FFFFFF"/>
                </a:solidFill>
                <a:latin typeface="Calibri"/>
              </a:rPr>
              <a:t>risperdal tablets used</a:t>
            </a:r>
            <a:br/>
            <a:r>
              <a:rPr b="false" i="false" strike="noStrike" sz="1200" u="none">
                <a:solidFill>
                  <a:srgbClr val="FFFFFF"/>
                </a:solidFill>
                <a:latin typeface="Calibri"/>
              </a:rPr>
              <a:t>risperdal 1 mg 20 tablet</a:t>
            </a:r>
            <a:br/>
            <a:r>
              <a:rPr b="false" i="false" strike="noStrike" sz="1200" u="none">
                <a:solidFill>
                  <a:srgbClr val="FFFFFF"/>
                </a:solidFill>
                <a:latin typeface="Calibri"/>
              </a:rPr>
              <a:t>I don&amp;rsquo;t have money for healthcare nor do I have health insurance</a:t>
            </a:r>
            <a:br/>
            <a:r>
              <a:rPr b="false" i="false" strike="noStrike" sz="1200" u="none">
                <a:solidFill>
                  <a:srgbClr val="FFFFFF"/>
                </a:solidFill>
                <a:latin typeface="Calibri"/>
              </a:rPr>
              <a:t>thuoc risperidone tablets 2mg</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Nearly all insulin on the market today is now produced from bacteria and is almost identical to human insulin.</a:t>
            </a:r>
            <a:br/>
            <a:r>
              <a:rPr b="false" i="false" strike="noStrike" sz="1200" u="none">
                <a:solidFill>
                  <a:srgbClr val="FFFFFF"/>
                </a:solidFill>
                <a:latin typeface="Calibri"/>
              </a:rPr>
              <a:t>risperidone price uk</a:t>
            </a:r>
            <a:br/>
            <a:r>
              <a:rPr b="false" i="false" strike="noStrike" sz="1200" u="none">
                <a:solidFill>
                  <a:srgbClr val="FFFFFF"/>
                </a:solidFill>
                <a:latin typeface="Calibri"/>
              </a:rPr>
              <a:t>Surprisingly, as much as 5% of the world's population experiences a headache daily or near daily</a:t>
            </a:r>
            <a:br/>
            <a:r>
              <a:rPr b="false" i="false" strike="noStrike" sz="1200" u="none">
                <a:solidFill>
                  <a:srgbClr val="FFFFFF"/>
                </a:solidFill>
                <a:latin typeface="Calibri"/>
              </a:rPr>
              <a:t>risperidone microspheres im</a:t>
            </a:r>
            <a:br/>
            <a:r>
              <a:rPr b="false" i="false" strike="noStrike" sz="1200" u="none">
                <a:solidFill>
                  <a:srgbClr val="FFFFFF"/>
                </a:solidFill>
                <a:latin typeface="Calibri"/>
              </a:rPr>
              <a:t>This Wal-Mart program may be a viable great option if you are buying one of the medications included in its discount pricing</a:t>
            </a:r>
            <a:br/>
            <a:r>
              <a:rPr b="false" i="false" strike="noStrike" sz="1200" u="none">
                <a:solidFill>
                  <a:srgbClr val="FFFFFF"/>
                </a:solidFill>
                <a:latin typeface="Calibri"/>
              </a:rPr>
              <a:t>100 mg risperidone</a:t>
            </a:r>
            <a:br/>
            <a:r>
              <a:rPr b="false" i="false" strike="noStrike" sz="1200" u="none">
                <a:solidFill>
                  <a:srgbClr val="FFFFFF"/>
                </a:solidFill>
                <a:latin typeface="Calibri"/>
              </a:rPr>
              <a:t>Aspirin is just one of many painkillers known as nonsteroidal anti-inflammatory drugs (NSAIDs), which can cause serious damage to your digestive system</a:t>
            </a:r>
            <a:br/>
            <a:r>
              <a:rPr b="false" i="false" strike="noStrike" sz="1200" u="none">
                <a:solidFill>
                  <a:srgbClr val="FFFFFF"/>
                </a:solidFill>
                <a:latin typeface="Calibri"/>
              </a:rPr>
              <a:t>free risperdal consta coupon</a:t>
            </a:r>
            <a:br/>
            <a:r>
              <a:rPr b="false" i="false" strike="noStrike" sz="1200" u="none">
                <a:solidFill>
                  <a:srgbClr val="FFFFFF"/>
                </a:solidFill>
                <a:latin typeface="Calibri"/>
              </a:rPr>
              <a:t>Here,youneedtomakesureyouaredealingwithanonlinecasinowhichisresponsive</a:t>
            </a:r>
            <a:br/>
            <a:r>
              <a:rPr b="false" i="false" strike="noStrike" sz="1200" u="none">
                <a:solidFill>
                  <a:srgbClr val="FFFFFF"/>
                </a:solidFill>
                <a:latin typeface="Calibri"/>
              </a:rPr>
              <a:t>risperdal price per pill</a:t>
            </a:r>
            <a:br/>
            <a:r>
              <a:rPr b="false" i="false" strike="noStrike" sz="1200" u="none">
                <a:solidFill>
                  <a:srgbClr val="FFFFFF"/>
                </a:solidFill>
                <a:latin typeface="Calibri"/>
              </a:rPr>
              <a:t>It will bring the closure that we have never been able to get.</a:t>
            </a:r>
            <a:br/>
            <a:r>
              <a:rPr b="false" i="false" strike="noStrike" sz="1200" u="none">
                <a:solidFill>
                  <a:srgbClr val="FFFFFF"/>
                </a:solidFill>
                <a:latin typeface="Calibri"/>
              </a:rPr>
              <a:t>what is the generic name of the antipsychotic medication risperdal</a:t>
            </a:r>
            <a:br/>
            <a:r>
              <a:rPr b="false" i="false" strike="noStrike" sz="1200" u="none">
                <a:solidFill>
                  <a:srgbClr val="FFFFFF"/>
                </a:solidFill>
                <a:latin typeface="Calibri"/>
              </a:rPr>
              <a:t>risperdal 2 mg fiyat</a:t>
            </a:r>
            <a:br/>
            <a:r>
              <a:rPr b="false" i="false" strike="noStrike" sz="1200" u="none">
                <a:solidFill>
                  <a:srgbClr val="FFFFFF"/>
                </a:solidFill>
                <a:latin typeface="Calibri"/>
              </a:rPr>
              <a:t>Success means that we actually get health as oppose to a manipulation of our natural processes</a:t>
            </a:r>
            <a:br/>
            <a:r>
              <a:rPr b="false" i="false" strike="noStrike" sz="1200" u="none">
                <a:solidFill>
                  <a:srgbClr val="FFFFFF"/>
                </a:solidFill>
                <a:latin typeface="Calibri"/>
              </a:rPr>
              <a:t>risperdal consta injection technique</a:t>
            </a:r>
            <a:br/>
            <a:r>
              <a:rPr b="false" i="false" strike="noStrike" sz="1200" u="none">
                <a:solidFill>
                  <a:srgbClr val="FFFFFF"/>
                </a:solidFill>
                <a:latin typeface="Calibri"/>
              </a:rPr>
              <a:t>Think back to the first time it started and if you have any kind of internal birth control you may want to consider having it removed to see if anything changes</a:t>
            </a:r>
            <a:br/>
            <a:r>
              <a:rPr b="false" i="false" strike="noStrike" sz="1200" u="none">
                <a:solidFill>
                  <a:srgbClr val="FFFFFF"/>
                </a:solidFill>
                <a:latin typeface="Calibri"/>
              </a:rPr>
              <a:t>is there a generic risperidone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risperdal consta generic date</a:t>
            </a:r>
            <a:br/>
            <a:r>
              <a:rPr b="false" i="false" strike="noStrike" sz="1200" u="none">
                <a:solidFill>
                  <a:srgbClr val="FFFFFF"/>
                </a:solidFill>
                <a:latin typeface="Calibri"/>
              </a:rPr>
              <a:t>risperdal 1 mg 20 tablet fiyat</a:t>
            </a:r>
            <a:br/>
            <a:r>
              <a:rPr b="false" i="false" strike="noStrike" sz="1200" u="none">
                <a:solidFill>
                  <a:srgbClr val="FFFFFF"/>
                </a:solidFill>
                <a:latin typeface="Calibri"/>
              </a:rPr>
              <a:t>risperidone tablets price in india</a:t>
            </a:r>
            <a:br/>
            <a:r>
              <a:rPr b="false" i="false" strike="noStrike" sz="1200" u="none">
                <a:solidFill>
                  <a:srgbClr val="FFFFFF"/>
                </a:solidFill>
                <a:latin typeface="Calibri"/>
              </a:rPr>
              <a:t>I had never felt so bad before, dizzy, nausous, sleepy and just totally out of it</a:t>
            </a:r>
            <a:br/>
            <a:r>
              <a:rPr b="false" i="false" strike="noStrike" sz="1200" u="none">
                <a:solidFill>
                  <a:srgbClr val="FFFFFF"/>
                </a:solidFill>
                <a:latin typeface="Calibri"/>
              </a:rPr>
              <a:t>risperdal 6 mg day</a:t>
            </a:r>
            <a:br/>
            <a:r>
              <a:rPr b="false" i="false" strike="noStrike" sz="1200" u="none">
                <a:solidFill>
                  <a:srgbClr val="FFFFFF"/>
                </a:solidFill>
                <a:latin typeface="Calibri"/>
              </a:rPr>
              <a:t>risperidone 0.5 mg odt</a:t>
            </a:r>
            <a:br/>
            <a:r>
              <a:rPr b="false" i="false" strike="noStrike" sz="1200" u="none">
                <a:solidFill>
                  <a:srgbClr val="FFFFFF"/>
                </a:solidFill>
                <a:latin typeface="Calibri"/>
              </a:rPr>
              <a:t>olanzapine risperidone</a:t>
            </a:r>
            <a:br/>
            <a:r>
              <a:rPr b="false" i="false" strike="noStrike" sz="1200" u="none">
                <a:solidFill>
                  <a:srgbClr val="FFFFFF"/>
                </a:solidFill>
                <a:latin typeface="Calibri"/>
              </a:rPr>
              <a:t>risperidone high effects</a:t>
            </a:r>
            <a:br/>
            <a:r>
              <a:rPr b="false" i="false" strike="noStrike" sz="1200" u="none">
                <a:solidFill>
                  <a:srgbClr val="FFFFFF"/>
                </a:solidFill>
                <a:latin typeface="Calibri"/>
              </a:rPr>
              <a:t>I was pretty sure I didn&amp;rsquo;t take it when I got up, so I took one about 1:15 pm this afternoon</a:t>
            </a:r>
            <a:br/>
            <a:r>
              <a:rPr b="false" i="false" strike="noStrike" sz="1200" u="none">
                <a:solidFill>
                  <a:srgbClr val="FFFFFF"/>
                </a:solidFill>
                <a:latin typeface="Calibri"/>
              </a:rPr>
              <a:t>purchase risperdal online</a:t>
            </a:r>
            <a:br/>
            <a:r>
              <a:rPr b="false" i="false" strike="noStrike" sz="1200" u="none">
                <a:solidFill>
                  <a:srgbClr val="FFFFFF"/>
                </a:solidFill>
                <a:latin typeface="Calibri"/>
              </a:rPr>
              <a:t>risperidone .25 mg picture</a:t>
            </a:r>
            <a:br/>
            <a:r>
              <a:rPr b="false" i="false" strike="noStrike" sz="1200" u="none">
                <a:solidFill>
                  <a:srgbClr val="FFFFFF"/>
                </a:solidFill>
                <a:latin typeface="Calibri"/>
              </a:rPr>
              <a:t>Liquid ivermectin is an off label alternative that is sometimes used</a:t>
            </a:r>
            <a:br/>
            <a:r>
              <a:rPr b="false" i="false" strike="noStrike" sz="1200" u="none">
                <a:solidFill>
                  <a:srgbClr val="FFFFFF"/>
                </a:solidFill>
                <a:latin typeface="Calibri"/>
              </a:rPr>
              <a:t>generic risperidone price</a:t>
            </a:r>
            <a:br/>
            <a:r>
              <a:rPr b="false" i="false" strike="noStrike" sz="1200" u="none">
                <a:solidFill>
                  <a:srgbClr val="FFFFFF"/>
                </a:solidFill>
                <a:latin typeface="Calibri"/>
              </a:rPr>
              <a:t>risperdal consta</a:t>
            </a:r>
            <a:br/>
            <a:r>
              <a:rPr b="false" i="false" strike="noStrike" sz="1200" u="none">
                <a:solidFill>
                  <a:srgbClr val="FFFFFF"/>
                </a:solidFill>
                <a:latin typeface="Calibri"/>
              </a:rPr>
              <a:t>I started staying in more until i didn't want to ever leave the house unless someone was with me or they were driving</a:t>
            </a:r>
            <a:br/>
            <a:r>
              <a:rPr b="false" i="false" strike="noStrike" sz="1200" u="none">
                <a:solidFill>
                  <a:srgbClr val="FFFFFF"/>
                </a:solidFill>
                <a:latin typeface="Calibri"/>
              </a:rPr>
              <a:t>risperidone tablets usp 4 mg</a:t>
            </a:r>
            <a:br/>
            <a:r>
              <a:rPr b="false" i="false" strike="noStrike" sz="1200" u="none">
                <a:solidFill>
                  <a:srgbClr val="FFFFFF"/>
                </a:solidFill>
                <a:latin typeface="Calibri"/>
              </a:rPr>
              <a:t>risperidone microspheres package insert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risperdal 6 mg</a:t>
            </a:r>
            <a:br/>
            <a:r>
              <a:rPr b="false" i="false" strike="noStrike" sz="1200" u="none">
                <a:solidFill>
                  <a:srgbClr val="FFFFFF"/>
                </a:solidFill>
                <a:latin typeface="Calibri"/>
              </a:rPr>
              <a:t>risperidone high dosage</a:t>
            </a:r>
            <a:br/>
            <a:r>
              <a:rPr b="false" i="false" strike="noStrike" sz="1200" u="none">
                <a:solidFill>
                  <a:srgbClr val="FFFFFF"/>
                </a:solidFill>
                <a:latin typeface="Calibri"/>
              </a:rPr>
              <a:t>At one point, VHUP theorized that by  the third administration, in early September 2003, the Lomustine might be  suppressing the production of megacareocytes (precursor cells in Berrys  bone marrow)</a:t>
            </a:r>
            <a:br/>
            <a:r>
              <a:rPr b="false" i="false" strike="noStrike" sz="1200" u="none">
                <a:solidFill>
                  <a:srgbClr val="FFFFFF"/>
                </a:solidFill>
                <a:latin typeface="Calibri"/>
              </a:rPr>
              <a:t>risperdal 2 mg 20 tablet</a:t>
            </a:r>
            <a:br/>
            <a:r>
              <a:rPr b="false" i="false" strike="noStrike" sz="1200" u="none">
                <a:solidFill>
                  <a:srgbClr val="FFFFFF"/>
                </a:solidFill>
                <a:latin typeface="Calibri"/>
              </a:rPr>
              <a:t>Griseofulvin is a prescription drug and should be used according to your veterinarian&amp;rsquo;s directions</a:t>
            </a:r>
            <a:br/>
            <a:r>
              <a:rPr b="false" i="false" strike="noStrike" sz="1200" u="none">
                <a:solidFill>
                  <a:srgbClr val="FFFFFF"/>
                </a:solidFill>
                <a:latin typeface="Calibri"/>
              </a:rPr>
              <a:t>generic risperidone manufacturers</a:t>
            </a:r>
            <a:br/>
            <a:r>
              <a:rPr b="false" i="false" strike="noStrike" sz="1200" u="none">
                <a:solidFill>
                  <a:srgbClr val="FFFFFF"/>
                </a:solidFill>
                <a:latin typeface="Calibri"/>
              </a:rPr>
              <a:t>risperdal consta 50 mg bijsluiter</a:t>
            </a:r>
            <a:br/>
            <a:r>
              <a:rPr b="false" i="false" strike="noStrike" sz="1200" u="none">
                <a:solidFill>
                  <a:srgbClr val="FFFFFF"/>
                </a:solidFill>
                <a:latin typeface="Calibri"/>
              </a:rPr>
              <a:t>Hi, I&amp;rsquo;m on day 2 off Pristiq 50mg and feel really bad</a:t>
            </a:r>
            <a:br/>
            <a:r>
              <a:rPr b="false" i="false" strike="noStrike" sz="1200" u="none">
                <a:solidFill>
                  <a:srgbClr val="FFFFFF"/>
                </a:solidFill>
                <a:latin typeface="Calibri"/>
              </a:rPr>
              <a:t>risperdal price comparison</a:t>
            </a:r>
            <a:br/>
            <a:r>
              <a:rPr b="false" i="false" strike="noStrike" sz="1200" u="none">
                <a:solidFill>
                  <a:srgbClr val="FFFFFF"/>
                </a:solidFill>
                <a:latin typeface="Calibri"/>
              </a:rPr>
              <a:t>Swallow all of the mixture immediately</a:t>
            </a:r>
            <a:br/>
            <a:r>
              <a:rPr b="false" i="false" strike="noStrike" sz="1200" u="none">
                <a:solidFill>
                  <a:srgbClr val="FFFFFF"/>
                </a:solidFill>
                <a:latin typeface="Calibri"/>
              </a:rPr>
              <a:t>medicine similar to risperidone</a:t>
            </a:r>
            <a:br/>
            <a:r>
              <a:rPr b="false" i="false" strike="noStrike" sz="1200" u="none">
                <a:solidFill>
                  <a:srgbClr val="FFFFFF"/>
                </a:solidFill>
                <a:latin typeface="Calibri"/>
              </a:rPr>
              <a:t>buy generic risperidone</a:t>
            </a:r>
            <a:br/>
            <a:r>
              <a:rPr b="false" i="false" strike="noStrike" sz="1200" u="none">
                <a:solidFill>
                  <a:srgbClr val="FFFFFF"/>
                </a:solidFill>
                <a:latin typeface="Calibri"/>
              </a:rPr>
              <a:t>when does risperdal consta go generic</a:t>
            </a:r>
            <a:br/>
            <a:r>
              <a:rPr b="false" i="false" strike="noStrike" sz="1200" u="none">
                <a:solidFill>
                  <a:srgbClr val="FFFFFF"/>
                </a:solidFill>
                <a:latin typeface="Calibri"/>
              </a:rPr>
              <a:t>Well - do you know what - I just don&amp;#39;t believe it My experience is that before I took these meds I had quite a lot of energy,</a:t>
            </a:r>
            <a:br/>
            <a:r>
              <a:rPr b="false" i="false" strike="noStrike" sz="1200" u="none">
                <a:solidFill>
                  <a:srgbClr val="FFFFFF"/>
                </a:solidFill>
                <a:latin typeface="Calibri"/>
              </a:rPr>
              <a:t>generic risperidone</a:t>
            </a:r>
            <a:br/>
            <a:r>
              <a:rPr b="false" i="false" strike="noStrike" sz="1200" u="none">
                <a:solidFill>
                  <a:srgbClr val="FFFFFF"/>
                </a:solidFill>
                <a:latin typeface="Calibri"/>
              </a:rPr>
              <a:t>risperdal consta cost in india</a:t>
            </a:r>
            <a:br/>
            <a:r>
              <a:rPr b="false" i="false" strike="noStrike" sz="1200" u="none">
                <a:solidFill>
                  <a:srgbClr val="FFFFFF"/>
                </a:solidFill>
                <a:latin typeface="Calibri"/>
              </a:rPr>
              <a:t>Of the total number of subjects in the estrogen-alone substudy of WHI, 46% (n=4,943) were 65 years and over, while 7.1% (n=767) were 75 years and over</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risperdal consta cost</a:t>
            </a:r>
            <a:br/>
            <a:r>
              <a:rPr b="false" i="false" strike="noStrike" sz="1200" u="none">
                <a:solidFill>
                  <a:srgbClr val="FFFFFF"/>
                </a:solidFill>
                <a:latin typeface="Calibri"/>
              </a:rPr>
              <a:t>does risperidone cause high cholesterol</a:t>
            </a:r>
            <a:br/>
            <a:r>
              <a:rPr b="false" i="false" strike="noStrike" sz="1200" u="none">
                <a:solidFill>
                  <a:srgbClr val="FFFFFF"/>
                </a:solidFill>
                <a:latin typeface="Calibri"/>
              </a:rPr>
              <a:t>risperidone 2mg price philippines</a:t>
            </a:r>
            <a:br/>
            <a:r>
              <a:rPr b="false" i="false" strike="noStrike" sz="1200" u="none">
                <a:solidFill>
                  <a:srgbClr val="FFFFFF"/>
                </a:solidFill>
                <a:latin typeface="Calibri"/>
              </a:rPr>
              <a:t>risperidone consta manufacturer</a:t>
            </a:r>
            <a:br/>
            <a:r>
              <a:rPr b="false" i="false" strike="noStrike" sz="1200" u="none">
                <a:solidFill>
                  <a:srgbClr val="FFFFFF"/>
                </a:solidFill>
                <a:latin typeface="Calibri"/>
              </a:rPr>
              <a:t>risperidone microspheres formulation</a:t>
            </a:r>
            <a:br/>
            <a:r>
              <a:rPr b="false" i="false" strike="noStrike" sz="1200" u="none">
                <a:solidFill>
                  <a:srgbClr val="FFFFFF"/>
                </a:solidFill>
                <a:latin typeface="Calibri"/>
              </a:rPr>
              <a:t>risperidone first pass metabolism</a:t>
            </a:r>
            <a:br/>
            <a:r>
              <a:rPr b="false" i="false" strike="noStrike" sz="1200" u="none">
                <a:solidFill>
                  <a:srgbClr val="FFFFFF"/>
                </a:solidFill>
                <a:latin typeface="Calibri"/>
              </a:rPr>
              <a:t>risperdal 25 mg injection</a:t>
            </a:r>
            <a:br/>
            <a:r>
              <a:rPr b="false" i="false" strike="noStrike" sz="1200" u="none">
                <a:solidFill>
                  <a:srgbClr val="FFFFFF"/>
                </a:solidFill>
                <a:latin typeface="Calibri"/>
              </a:rPr>
              <a:t>Meanwhile, low wages and high housing costs have made it impossible for Chinese consumers to fill the gap</a:t>
            </a:r>
            <a:br/>
            <a:r>
              <a:rPr b="false" i="false" strike="noStrike" sz="1200" u="none">
                <a:solidFill>
                  <a:srgbClr val="FFFFFF"/>
                </a:solidFill>
                <a:latin typeface="Calibri"/>
              </a:rPr>
              <a:t>risperidone may treat</a:t>
            </a:r>
            <a:br/>
            <a:r>
              <a:rPr b="false" i="false" strike="noStrike" sz="1200" u="none">
                <a:solidFill>
                  <a:srgbClr val="FFFFFF"/>
                </a:solidFill>
                <a:latin typeface="Calibri"/>
              </a:rPr>
              <a:t>Been on it for 5 full months at 60 mg</a:t>
            </a:r>
            <a:br/>
            <a:r>
              <a:rPr b="false" i="false" strike="noStrike" sz="1200" u="none">
                <a:solidFill>
                  <a:srgbClr val="FFFFFF"/>
                </a:solidFill>
                <a:latin typeface="Calibri"/>
              </a:rPr>
              <a:t>risperdal 0.25 mg</a:t>
            </a:r>
            <a:br/>
            <a:r>
              <a:rPr b="false" i="false" strike="noStrike" sz="1200" u="none">
                <a:solidFill>
                  <a:srgbClr val="FFFFFF"/>
                </a:solidFill>
                <a:latin typeface="Calibri"/>
              </a:rPr>
              <a:t>A history of hypersensitivity to ciprofloxacin or any other component of the medication is a contraindication to its use</a:t>
            </a:r>
            <a:br/>
            <a:r>
              <a:rPr b="false" i="false" strike="noStrike" sz="1200" u="none">
                <a:solidFill>
                  <a:srgbClr val="FFFFFF"/>
                </a:solidFill>
                <a:latin typeface="Calibri"/>
              </a:rPr>
              <a:t>risperidone consta missed dose</a:t>
            </a:r>
            <a:br/>
            <a:r>
              <a:rPr b="false" i="false" strike="noStrike" sz="1200" u="none">
                <a:solidFill>
                  <a:srgbClr val="FFFFFF"/>
                </a:solidFill>
                <a:latin typeface="Calibri"/>
              </a:rPr>
              <a:t>Colaboradores que suele su meses general en el primer intervalos del vista es cuadrada, precio cytotec (misoprostol) 200 mg</a:t>
            </a:r>
            <a:br/>
            <a:r>
              <a:rPr b="false" i="false" strike="noStrike" sz="1200" u="none">
                <a:solidFill>
                  <a:srgbClr val="FFFFFF"/>
                </a:solidFill>
                <a:latin typeface="Calibri"/>
              </a:rPr>
              <a:t>technique d'injection du risperdal consta</a:t>
            </a:r>
            <a:br/>
            <a:r>
              <a:rPr b="false" i="false" strike="noStrike" sz="1200" u="none">
                <a:solidFill>
                  <a:srgbClr val="FFFFFF"/>
                </a:solidFill>
                <a:latin typeface="Calibri"/>
              </a:rPr>
              <a:t>risperidone manufacturer coupons</a:t>
            </a:r>
            <a:br/>
            <a:r>
              <a:rPr b="false" i="false" strike="noStrike" sz="1200" u="none">
                <a:solidFill>
                  <a:srgbClr val="FFFFFF"/>
                </a:solidFill>
                <a:latin typeface="Calibri"/>
              </a:rPr>
              <a:t>risperidone 2 mg street value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risperidone tablets usp</a:t>
            </a:r>
            <a:br/>
            <a:r>
              <a:rPr b="false" i="false" strike="noStrike" sz="1200" u="none">
                <a:solidFill>
                  <a:srgbClr val="FFFFFF"/>
                </a:solidFill>
                <a:latin typeface="Calibri"/>
              </a:rPr>
              <a:t>.25 mg risperidone for anxiety</a:t>
            </a:r>
            <a:br/>
            <a:r>
              <a:rPr b="false" i="false" strike="noStrike" sz="1200" u="none">
                <a:solidFill>
                  <a:srgbClr val="FFFFFF"/>
                </a:solidFill>
                <a:latin typeface="Calibri"/>
              </a:rPr>
              <a:t>mims online risperidone</a:t>
            </a:r>
            <a:br/>
            <a:r>
              <a:rPr b="false" i="false" strike="noStrike" sz="1200" u="none">
                <a:solidFill>
                  <a:srgbClr val="FFFFFF"/>
                </a:solidFill>
                <a:latin typeface="Calibri"/>
              </a:rPr>
              <a:t>risperidone m tab</a:t>
            </a:r>
            <a:br/>
            <a:r>
              <a:rPr b="false" i="false" strike="noStrike" sz="1200" u="none">
                <a:solidFill>
                  <a:srgbClr val="FFFFFF"/>
                </a:solidFill>
                <a:latin typeface="Calibri"/>
              </a:rPr>
              <a:t>risperdal consta generic form</a:t>
            </a:r>
            <a:br/>
            <a:r>
              <a:rPr b="false" i="false" strike="noStrike" sz="1200" u="none">
                <a:solidFill>
                  <a:srgbClr val="FFFFFF"/>
                </a:solidFill>
                <a:latin typeface="Calibri"/>
              </a:rPr>
              <a:t>risperdal consta maximum dosage</a:t>
            </a:r>
            <a:br/>
            <a:r>
              <a:rPr b="false" i="false" strike="noStrike" sz="1200" u="none">
                <a:solidFill>
                  <a:srgbClr val="FFFFFF"/>
                </a:solidFill>
                <a:latin typeface="Calibri"/>
              </a:rPr>
              <a:t>risperdal quicklet 0.5 mg</a:t>
            </a:r>
            <a:br/>
            <a:r>
              <a:rPr b="false" i="false" strike="noStrike" sz="1200" u="none">
                <a:solidFill>
                  <a:srgbClr val="FFFFFF"/>
                </a:solidFill>
                <a:latin typeface="Calibri"/>
              </a:rPr>
              <a:t>risperidone 1mg high</a:t>
            </a:r>
            <a:br/>
            <a:r>
              <a:rPr b="false" i="false" strike="noStrike" sz="1200" u="none">
                <a:solidFill>
                  <a:srgbClr val="FFFFFF"/>
                </a:solidFill>
                <a:latin typeface="Calibri"/>
              </a:rPr>
              <a:t>Jedoch stellen die Haftstelle der Plazenta, Verletzungen im Gewebe von Vulva, Damm und Scheide sowie Scheidendammschnitte (Episiotomien) eine gute Eintrittspforte fr Keime dar.</a:t>
            </a:r>
            <a:br/>
            <a:r>
              <a:rPr b="false" i="false" strike="noStrike" sz="1200" u="none">
                <a:solidFill>
                  <a:srgbClr val="FFFFFF"/>
                </a:solidFill>
                <a:latin typeface="Calibri"/>
              </a:rPr>
              <a:t>risperdal 4 mg 20 tablet</a:t>
            </a:r>
            <a:br/>
            <a:r>
              <a:rPr b="false" i="false" strike="noStrike" sz="1200" u="none">
                <a:solidFill>
                  <a:srgbClr val="FFFFFF"/>
                </a:solidFill>
                <a:latin typeface="Calibri"/>
              </a:rPr>
              <a:t>risperidone manufacturer</a:t>
            </a:r>
            <a:br/>
            <a:r>
              <a:rPr b="false" i="false" strike="noStrike" sz="1200" u="none">
                <a:solidFill>
                  <a:srgbClr val="FFFFFF"/>
                </a:solidFill>
                <a:latin typeface="Calibri"/>
              </a:rPr>
              <a:t>risperidone api manufacturer</a:t>
            </a:r>
            <a:br/>
            <a:r>
              <a:rPr b="false" i="false" strike="noStrike" sz="1200" u="none">
                <a:solidFill>
                  <a:srgbClr val="FFFFFF"/>
                </a:solidFill>
                <a:latin typeface="Calibri"/>
              </a:rPr>
              <a:t>risperidone tablets 2mg</a:t>
            </a:r>
            <a:br/>
            <a:r>
              <a:rPr b="false" i="false" strike="noStrike" sz="1200" u="none">
                <a:solidFill>
                  <a:srgbClr val="FFFFFF"/>
                </a:solidFill>
                <a:latin typeface="Calibri"/>
              </a:rPr>
              <a:t>risperidone 1 mg weight gain</a:t>
            </a:r>
            <a:br/>
            <a:r>
              <a:rPr b="false" i="false" strike="noStrike" sz="1200" u="none">
                <a:solidFill>
                  <a:srgbClr val="FFFFFF"/>
                </a:solidFill>
                <a:latin typeface="Calibri"/>
              </a:rPr>
              <a:t>Maar gezien de locaties en dat het in feite droge kleine pukkeltjes zijn lijkt me dat wel de meest logische verklaring</a:t>
            </a:r>
            <a:br/>
            <a:r>
              <a:rPr b="false" i="false" strike="noStrike" sz="1200" u="none">
                <a:solidFill>
                  <a:srgbClr val="FFFFFF"/>
                </a:solidFill>
                <a:latin typeface="Calibri"/>
              </a:rPr>
              <a:t>buy risperdal</a:t>
            </a:r>
            <a:br/>
            <a:r>
              <a:rPr b="false" i="false" strike="noStrike" sz="1200" u="none">
                <a:solidFill>
                  <a:srgbClr val="FFFFFF"/>
                </a:solidFill>
                <a:latin typeface="Calibri"/>
              </a:rPr>
              <a:t>risperidone medication dosage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 may also need to take calcium and additional vitamin D supplements</a:t>
            </a:r>
            <a:br/>
            <a:r>
              <a:rPr b="false" i="false" strike="noStrike" sz="1200" u="none">
                <a:solidFill>
                  <a:srgbClr val="FFFFFF"/>
                </a:solidFill>
                <a:latin typeface="Calibri"/>
              </a:rPr>
              <a:t>risperdal 3 mg 20 tablet</a:t>
            </a:r>
            <a:br/>
            <a:r>
              <a:rPr b="false" i="false" strike="noStrike" sz="1200" u="none">
                <a:solidFill>
                  <a:srgbClr val="FFFFFF"/>
                </a:solidFill>
                <a:latin typeface="Calibri"/>
              </a:rPr>
              <a:t>risperidone 2 mg weight gain</a:t>
            </a:r>
            <a:br/>
            <a:r>
              <a:rPr b="false" i="false" strike="noStrike" sz="1200" u="none">
                <a:solidFill>
                  <a:srgbClr val="FFFFFF"/>
                </a:solidFill>
                <a:latin typeface="Calibri"/>
              </a:rPr>
              <a:t>Pozitmellat: hogy omban, f�lomban szinte vg valami nagyon szdallam jaz agyamban tzldult velem az ami eg temben soha, hogy vagy nagyon kellemeset, vagy igen szt odtam.</a:t>
            </a:r>
            <a:br/>
            <a:r>
              <a:rPr b="false" i="false" strike="noStrike" sz="1200" u="none">
                <a:solidFill>
                  <a:srgbClr val="FFFFFF"/>
                </a:solidFill>
                <a:latin typeface="Calibri"/>
              </a:rPr>
              <a:t>risperidone consta microspheres</a:t>
            </a:r>
            <a:br/>
            <a:r>
              <a:rPr b="false" i="false" strike="noStrike" sz="1200" u="none">
                <a:solidFill>
                  <a:srgbClr val="FFFFFF"/>
                </a:solidFill>
                <a:latin typeface="Calibri"/>
              </a:rPr>
              <a:t>how much does generic risperdal cost</a:t>
            </a:r>
            <a:br/>
            <a:r>
              <a:rPr b="false" i="false" strike="noStrike" sz="1200" u="none">
                <a:solidFill>
                  <a:srgbClr val="FFFFFF"/>
                </a:solidFill>
                <a:latin typeface="Calibri"/>
              </a:rPr>
              <a:t>risperidone microspheres preparation</a:t>
            </a:r>
            <a:br/>
            <a:r>
              <a:rPr b="false" i="false" strike="noStrike" sz="1200" u="none">
                <a:solidFill>
                  <a:srgbClr val="FFFFFF"/>
                </a:solidFill>
                <a:latin typeface="Calibri"/>
              </a:rPr>
              <a:t>risperidone high blood sugar</a:t>
            </a:r>
            <a:br/>
            <a:r>
              <a:rPr b="false" i="false" strike="noStrike" sz="1200" u="none">
                <a:solidFill>
                  <a:srgbClr val="FFFFFF"/>
                </a:solidFill>
                <a:latin typeface="Calibri"/>
              </a:rPr>
              <a:t>risperidone tablets msds</a:t>
            </a:r>
            <a:br/>
            <a:r>
              <a:rPr b="false" i="false" strike="noStrike" sz="1200" u="none">
                <a:solidFill>
                  <a:srgbClr val="FFFFFF"/>
                </a:solidFill>
                <a:latin typeface="Calibri"/>
              </a:rPr>
              <a:t>risperdal order</a:t>
            </a:r>
            <a:br/>
            <a:r>
              <a:rPr b="false" i="false" strike="noStrike" sz="1200" u="none">
                <a:solidFill>
                  <a:srgbClr val="FFFFFF"/>
                </a:solidFill>
                <a:latin typeface="Calibri"/>
              </a:rPr>
              <a:t>I share this info in case anyone else has experienced similar symptoms</a:t>
            </a:r>
            <a:br/>
            <a:r>
              <a:rPr b="false" i="false" strike="noStrike" sz="1200" u="none">
                <a:solidFill>
                  <a:srgbClr val="FFFFFF"/>
                </a:solidFill>
                <a:latin typeface="Calibri"/>
              </a:rPr>
              <a:t>can risperdal tablets be crushed</a:t>
            </a:r>
            <a:br/>
            <a:r>
              <a:rPr b="false" i="false" strike="noStrike" sz="1200" u="none">
                <a:solidFill>
                  <a:srgbClr val="FFFFFF"/>
                </a:solidFill>
                <a:latin typeface="Calibri"/>
              </a:rPr>
              <a:t>Once your will to live leaves then you might as well kiss it, your friends and family goodbye.</a:t>
            </a:r>
            <a:br/>
            <a:r>
              <a:rPr b="false" i="false" strike="noStrike" sz="1200" u="none">
                <a:solidFill>
                  <a:srgbClr val="FFFFFF"/>
                </a:solidFill>
                <a:latin typeface="Calibri"/>
              </a:rPr>
              <a:t>risperidone online pharmacy</a:t>
            </a:r>
            <a:br/>
            <a:r>
              <a:rPr b="false" i="false" strike="noStrike" sz="1200" u="none">
                <a:solidFill>
                  <a:srgbClr val="FFFFFF"/>
                </a:solidFill>
                <a:latin typeface="Calibri"/>
              </a:rPr>
              <a:t>All 30 stocks in the Dow finished the session higher</a:t>
            </a:r>
            <a:br/>
            <a:r>
              <a:rPr b="false" i="false" strike="noStrike" sz="1200" u="none">
                <a:solidFill>
                  <a:srgbClr val="FFFFFF"/>
                </a:solidFill>
                <a:latin typeface="Calibri"/>
              </a:rPr>
              <a:t>what is risperidone prescribed for</a:t>
            </a:r>
            <a:br/>
            <a:r>
              <a:rPr b="false" i="false" strike="noStrike" sz="1200" u="none">
                <a:solidFill>
                  <a:srgbClr val="FFFFFF"/>
                </a:solidFill>
                <a:latin typeface="Calibri"/>
              </a:rPr>
              <a:t>Also from compounding pharmacy 100mg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risperidone 0.25 mg used for</a:t>
            </a:r>
            <a:br/>
            <a:r>
              <a:rPr b="false" i="false" strike="noStrike" sz="1200" u="none">
                <a:solidFill>
                  <a:srgbClr val="FFFFFF"/>
                </a:solidFill>
                <a:latin typeface="Calibri"/>
              </a:rPr>
              <a:t>order risperidone online</a:t>
            </a:r>
            <a:br/>
            <a:r>
              <a:rPr b="false" i="false" strike="noStrike" sz="1200" u="none">
                <a:solidFill>
                  <a:srgbClr val="FFFFFF"/>
                </a:solidFill>
                <a:latin typeface="Calibri"/>
              </a:rPr>
              <a:t>risperidone 0.5 mg picture</a:t>
            </a:r>
            <a:br/>
            <a:r>
              <a:rPr b="false" i="false" strike="noStrike" sz="1200" u="none">
                <a:solidFill>
                  <a:srgbClr val="FFFFFF"/>
                </a:solidFill>
                <a:latin typeface="Calibri"/>
              </a:rPr>
              <a:t>risperdal purchase</a:t>
            </a:r>
            <a:br/>
            <a:r>
              <a:rPr b="false" i="false" strike="noStrike" sz="1200" u="none">
                <a:solidFill>
                  <a:srgbClr val="FFFFFF"/>
                </a:solidFill>
                <a:latin typeface="Calibri"/>
              </a:rPr>
              <a:t>risperidone 25 mg injection</a:t>
            </a:r>
            <a:br/>
            <a:r>
              <a:rPr b="false" i="false" strike="noStrike" sz="1200" u="none">
                <a:solidFill>
                  <a:srgbClr val="FFFFFF"/>
                </a:solidFill>
                <a:latin typeface="Calibri"/>
              </a:rPr>
              <a:t>risperdal 2 mg kullananlar</a:t>
            </a:r>
            <a:br/>
            <a:r>
              <a:rPr b="false" i="false" strike="noStrike" sz="1200" u="none">
                <a:solidFill>
                  <a:srgbClr val="FFFFFF"/>
                </a:solidFill>
                <a:latin typeface="Calibri"/>
              </a:rPr>
              <a:t>I would try to find out the regional sales manager/director/whatever their title is and complain to him or her.</a:t>
            </a:r>
            <a:br/>
            <a:r>
              <a:rPr b="false" i="false" strike="noStrike" sz="1200" u="none">
                <a:solidFill>
                  <a:srgbClr val="FFFFFF"/>
                </a:solidFill>
                <a:latin typeface="Calibri"/>
              </a:rPr>
              <a:t>risperidone price philippines</a:t>
            </a:r>
            <a:br/>
            <a:r>
              <a:rPr b="false" i="false" strike="noStrike" sz="1200" u="none">
                <a:solidFill>
                  <a:srgbClr val="FFFFFF"/>
                </a:solidFill>
                <a:latin typeface="Calibri"/>
              </a:rPr>
              <a:t>risperidone price</a:t>
            </a:r>
            <a:br/>
            <a:r>
              <a:rPr b="false" i="false" strike="noStrike" sz="1200" u="none">
                <a:solidFill>
                  <a:srgbClr val="FFFFFF"/>
                </a:solidFill>
                <a:latin typeface="Calibri"/>
              </a:rPr>
              <a:t>Tobacco Control had been an important to remember that HIV-infected patients with tuberculoid leprosy present with eye pain and other items be achieved</a:t>
            </a:r>
            <a:br/>
            <a:r>
              <a:rPr b="false" i="false" strike="noStrike" sz="1200" u="none">
                <a:solidFill>
                  <a:srgbClr val="FFFFFF"/>
                </a:solidFill>
                <a:latin typeface="Calibri"/>
              </a:rPr>
              <a:t>risperidone tablets usp 3 mg</a:t>
            </a:r>
            <a:br/>
            <a:r>
              <a:rPr b="false" i="false" strike="noStrike" sz="1200" u="none">
                <a:solidFill>
                  <a:srgbClr val="FFFFFF"/>
                </a:solidFill>
                <a:latin typeface="Calibri"/>
              </a:rPr>
              <a:t>risperdal consta 25 mg im</a:t>
            </a:r>
            <a:br/>
            <a:r>
              <a:rPr b="false" i="false" strike="noStrike" sz="1200" u="none">
                <a:solidFill>
                  <a:srgbClr val="FFFFFF"/>
                </a:solidFill>
                <a:latin typeface="Calibri"/>
              </a:rPr>
              <a:t>what is risperidone used for in adults</a:t>
            </a:r>
            <a:br/>
            <a:r>
              <a:rPr b="false" i="false" strike="noStrike" sz="1200" u="none">
                <a:solidFill>
                  <a:srgbClr val="FFFFFF"/>
                </a:solidFill>
                <a:latin typeface="Calibri"/>
              </a:rPr>
              <a:t>risperidone tablets 1mg</a:t>
            </a:r>
            <a:br/>
            <a:r>
              <a:rPr b="false" i="false" strike="noStrike" sz="1200" u="none">
                <a:solidFill>
                  <a:srgbClr val="FFFFFF"/>
                </a:solidFill>
                <a:latin typeface="Calibri"/>
              </a:rPr>
              <a:t>risperidone 1</a:t>
            </a:r>
            <a:br/>
            <a:r>
              <a:rPr b="false" i="false" strike="noStrike" sz="1200" u="none">
                <a:solidFill>
                  <a:srgbClr val="FFFFFF"/>
                </a:solidFill>
                <a:latin typeface="Calibri"/>
              </a:rPr>
              <a:t>I am not allowed to even have one single Advil or any other NSAID</a:t>
            </a:r>
            <a:br/>
            <a:r>
              <a:rPr b="false" i="false" strike="noStrike" sz="1200" u="none">
                <a:solidFill>
                  <a:srgbClr val="FFFFFF"/>
                </a:solidFill>
                <a:latin typeface="Calibri"/>
              </a:rPr>
              <a:t>buy risperidone uk</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risperidone medication for bipolar</a:t>
            </a:r>
            <a:br/>
            <a:r>
              <a:rPr b="false" i="false" strike="noStrike" sz="1200" u="none">
                <a:solidFill>
                  <a:srgbClr val="FFFFFF"/>
                </a:solidFill>
                <a:latin typeface="Calibri"/>
              </a:rPr>
              <a:t>risperidone consta 25 mg</a:t>
            </a:r>
            <a:br/>
            <a:r>
              <a:rPr b="false" i="false" strike="noStrike" sz="1200" u="none">
                <a:solidFill>
                  <a:srgbClr val="FFFFFF"/>
                </a:solidFill>
                <a:latin typeface="Calibri"/>
              </a:rPr>
              <a:t>Methadone deserves special attention and care</a:t>
            </a:r>
            <a:br/>
            <a:r>
              <a:rPr b="false" i="false" strike="noStrike" sz="1200" u="none">
                <a:solidFill>
                  <a:srgbClr val="FFFFFF"/>
                </a:solidFill>
                <a:latin typeface="Calibri"/>
              </a:rPr>
              <a:t>risperdal consta generic</a:t>
            </a:r>
            <a:br/>
            <a:r>
              <a:rPr b="false" i="false" strike="noStrike" sz="1200" u="none">
                <a:solidFill>
                  <a:srgbClr val="FFFFFF"/>
                </a:solidFill>
                <a:latin typeface="Calibri"/>
              </a:rPr>
              <a:t>risperdal 2 mg</a:t>
            </a:r>
            <a:br/>
            <a:r>
              <a:rPr b="false" i="false" strike="noStrike" sz="1200" u="none">
                <a:solidFill>
                  <a:srgbClr val="FFFFFF"/>
                </a:solidFill>
                <a:latin typeface="Calibri"/>
              </a:rPr>
              <a:t>order risperidone</a:t>
            </a:r>
            <a:br/>
            <a:r>
              <a:rPr b="false" i="false" strike="noStrike" sz="1200" u="none">
                <a:solidFill>
                  <a:srgbClr val="FFFFFF"/>
                </a:solidFill>
                <a:latin typeface="Calibri"/>
              </a:rPr>
              <a:t>risperdal consta wiki</a:t>
            </a:r>
            <a:br/>
            <a:r>
              <a:rPr b="false" i="false" strike="noStrike" sz="1200" u="none">
                <a:solidFill>
                  <a:srgbClr val="FFFFFF"/>
                </a:solidFill>
                <a:latin typeface="Calibri"/>
              </a:rPr>
              <a:t>risperdal consta injection</a:t>
            </a:r>
            <a:br/>
            <a:r>
              <a:rPr b="false" i="false" strike="noStrike" sz="1200" u="none">
                <a:solidFill>
                  <a:srgbClr val="FFFFFF"/>
                </a:solidFill>
                <a:latin typeface="Calibri"/>
              </a:rPr>
              <a:t>risperdal 2 mg tablete</a:t>
            </a:r>
            <a:br/>
            <a:r>
              <a:rPr b="false" i="false" strike="noStrike" sz="1200" u="none">
                <a:solidFill>
                  <a:srgbClr val="FFFFFF"/>
                </a:solidFill>
                <a:latin typeface="Calibri"/>
              </a:rPr>
              <a:t>risperdal consta dosage indications</a:t>
            </a:r>
            <a:br/>
            <a:r>
              <a:rPr b="false" i="false" strike="noStrike" sz="1200" u="none">
                <a:solidFill>
                  <a:srgbClr val="FFFFFF"/>
                </a:solidFill>
                <a:latin typeface="Calibri"/>
              </a:rPr>
              <a:t>risperdal online</a:t>
            </a:r>
            <a:br/>
            <a:r>
              <a:rPr b="false" i="false" strike="noStrike" sz="1200" u="none">
                <a:solidFill>
                  <a:srgbClr val="FFFFFF"/>
                </a:solidFill>
                <a:latin typeface="Calibri"/>
              </a:rPr>
              <a:t>risperidone tablets usp monograph</a:t>
            </a:r>
            <a:br/>
            <a:r>
              <a:rPr b="false" i="false" strike="noStrike" sz="1200" u="none">
                <a:solidFill>
                  <a:srgbClr val="FFFFFF"/>
                </a:solidFill>
                <a:latin typeface="Calibri"/>
              </a:rPr>
              <a:t>risperidone medication</a:t>
            </a:r>
            <a:br/>
            <a:r>
              <a:rPr b="false" i="false" strike="noStrike" sz="1200" u="none">
                <a:solidFill>
                  <a:srgbClr val="FFFFFF"/>
                </a:solidFill>
                <a:latin typeface="Calibri"/>
              </a:rPr>
              <a:t>Side effects of Prevacid may include headache, nausea, diarrhea, stomach pain, or constipation</a:t>
            </a:r>
            <a:br/>
            <a:r>
              <a:rPr b="false" i="false" strike="noStrike" sz="1200" u="none">
                <a:solidFill>
                  <a:srgbClr val="FFFFFF"/>
                </a:solidFill>
                <a:latin typeface="Calibri"/>
              </a:rPr>
              <a:t>risperidone moa</a:t>
            </a:r>
            <a:br/>
            <a:r>
              <a:rPr b="false" i="false" strike="noStrike" sz="1200" u="none">
                <a:solidFill>
                  <a:srgbClr val="FFFFFF"/>
                </a:solidFill>
                <a:latin typeface="Calibri"/>
              </a:rPr>
              <a:t>risperidone prices walgreens</a:t>
            </a:r>
            <a:br/>
            <a:r>
              <a:rPr b="false" i="false" strike="noStrike" sz="1200" u="none">
                <a:solidFill>
                  <a:srgbClr val="FFFFFF"/>
                </a:solidFill>
                <a:latin typeface="Calibri"/>
              </a:rPr>
              <a:t>risperdal consta injection instructions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risperdal 1 mg yan etkileri nelerdir</a:t>
            </a:r>
            <a:br/>
            <a:r>
              <a:rPr b="false" i="false" strike="noStrike" sz="1200" u="none">
                <a:solidFill>
                  <a:srgbClr val="FFFFFF"/>
                </a:solidFill>
                <a:latin typeface="Calibri"/>
              </a:rPr>
              <a:t>cheap risperidone</a:t>
            </a:r>
            <a:br/>
            <a:r>
              <a:rPr b="false" i="false" strike="noStrike" sz="1200" u="none">
                <a:solidFill>
                  <a:srgbClr val="FFFFFF"/>
                </a:solidFill>
                <a:latin typeface="Calibri"/>
              </a:rPr>
              <a:t>what is risperidone used for</a:t>
            </a:r>
            <a:br/>
            <a:r>
              <a:rPr b="false" i="false" strike="noStrike" sz="1200" u="none">
                <a:solidFill>
                  <a:srgbClr val="FFFFFF"/>
                </a:solidFill>
                <a:latin typeface="Calibri"/>
              </a:rPr>
              <a:t>&amp;ldquo;Wait, I wasn&amp;rsquo;t finished</a:t>
            </a:r>
            <a:br/>
            <a:r>
              <a:rPr b="false" i="false" strike="noStrike" sz="1200" u="none">
                <a:solidFill>
                  <a:srgbClr val="FFFFFF"/>
                </a:solidFill>
                <a:latin typeface="Calibri"/>
              </a:rPr>
              <a:t>how much does risperdal consta cost</a:t>
            </a:r>
            <a:br/>
            <a:r>
              <a:rPr b="false" i="false" strike="noStrike" sz="1200" u="none">
                <a:solidFill>
                  <a:srgbClr val="FFFFFF"/>
                </a:solidFill>
                <a:latin typeface="Calibri"/>
              </a:rPr>
              <a:t>Our dog probably did not get out as frequently as he should have</a:t>
            </a:r>
            <a:br/>
            <a:r>
              <a:rPr b="false" i="false" strike="noStrike" sz="1200" u="none">
                <a:solidFill>
                  <a:srgbClr val="FFFFFF"/>
                </a:solidFill>
                <a:latin typeface="Calibri"/>
              </a:rPr>
              <a:t>risperdal price south africa</a:t>
            </a:r>
            <a:br/>
            <a:r>
              <a:rPr b="false" i="false" strike="noStrike" sz="1200" u="none">
                <a:solidFill>
                  <a:srgbClr val="FFFFFF"/>
                </a:solidFill>
                <a:latin typeface="Calibri"/>
              </a:rPr>
              <a:t>buy risperidone</a:t>
            </a:r>
            <a:br/>
            <a:r>
              <a:rPr b="false" i="false" strike="noStrike" sz="1200" u="none">
                <a:solidFill>
                  <a:srgbClr val="FFFFFF"/>
                </a:solidFill>
                <a:latin typeface="Calibri"/>
              </a:rPr>
              <a:t>risperdal quicklet 0.5 mg para que sirve</a:t>
            </a:r>
            <a:br/>
            <a:r>
              <a:rPr b="false" i="false" strike="noStrike" sz="1200" u="none">
                <a:solidFill>
                  <a:srgbClr val="FFFFFF"/>
                </a:solidFill>
                <a:latin typeface="Calibri"/>
              </a:rPr>
              <a:t>risperidone 1mg price</a:t>
            </a:r>
            <a:br/>
            <a:r>
              <a:rPr b="false" i="false" strike="noStrike" sz="1200" u="none">
                <a:solidFill>
                  <a:srgbClr val="FFFFFF"/>
                </a:solidFill>
                <a:latin typeface="Calibri"/>
              </a:rPr>
              <a:t>price of risperidone injection</a:t>
            </a:r>
            <a:br/>
            <a:r>
              <a:rPr b="false" i="false" strike="noStrike" sz="1200" u="none">
                <a:solidFill>
                  <a:srgbClr val="FFFFFF"/>
                </a:solidFill>
                <a:latin typeface="Calibri"/>
              </a:rPr>
              <a:t>risperidone metabolismo</a:t>
            </a:r>
            <a:br/>
            <a:r>
              <a:rPr b="false" i="false" strike="noStrike" sz="1200" u="none">
                <a:solidFill>
                  <a:srgbClr val="FFFFFF"/>
                </a:solidFill>
                <a:latin typeface="Calibri"/>
              </a:rPr>
              <a:t>It&amp;#39;s interesting to know the stories of others, although, in your case, the story makes me fearful of going to doctors at all</a:t>
            </a:r>
            <a:br/>
            <a:r>
              <a:rPr b="false" i="false" strike="noStrike" sz="1200" u="none">
                <a:solidFill>
                  <a:srgbClr val="FFFFFF"/>
                </a:solidFill>
                <a:latin typeface="Calibri"/>
              </a:rPr>
              <a:t>risperdal consta 50 mg inyectable</a:t>
            </a:r>
            <a:br/>
            <a:r>
              <a:rPr b="false" i="false" strike="noStrike" sz="1200" u="none">
                <a:solidFill>
                  <a:srgbClr val="FFFFFF"/>
                </a:solidFill>
                <a:latin typeface="Calibri"/>
              </a:rPr>
              <a:t>risperidone metabolism</a:t>
            </a:r>
            <a:br/>
            <a:r>
              <a:rPr b="false" i="false" strike="noStrike" sz="1200" u="none">
                <a:solidFill>
                  <a:srgbClr val="FFFFFF"/>
                </a:solidFill>
                <a:latin typeface="Calibri"/>
              </a:rPr>
              <a:t>purchase risperdal</a:t>
            </a:r>
            <a:br/>
            <a:r>
              <a:rPr b="false" i="false" strike="noStrike" sz="1200" u="none">
                <a:solidFill>
                  <a:srgbClr val="FFFFFF"/>
                </a:solidFill>
                <a:latin typeface="Calibri"/>
              </a:rPr>
              <a:t>risperdal consta dosing equivalence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Old Idaho Penitentiary in Boise drew about 42,000 visitors last year, up from 28,000 four years earlier, officials said.</a:t>
            </a:r>
            <a:br/>
            <a:r>
              <a:rPr b="false" i="false" strike="noStrike" sz="1200" u="none">
                <a:solidFill>
                  <a:srgbClr val="FFFFFF"/>
                </a:solidFill>
                <a:latin typeface="Calibri"/>
              </a:rPr>
              <a:t>risperdal consta 25 mg price</a:t>
            </a:r>
            <a:br/>
            <a:r>
              <a:rPr b="false" i="false" strike="noStrike" sz="1200" u="none">
                <a:solidFill>
                  <a:srgbClr val="FFFFFF"/>
                </a:solidFill>
                <a:latin typeface="Calibri"/>
              </a:rPr>
              <a:t>risperidone 1mg picture</a:t>
            </a:r>
            <a:br/>
            <a:r>
              <a:rPr b="false" i="false" strike="noStrike" sz="1200" u="none">
                <a:solidFill>
                  <a:srgbClr val="FFFFFF"/>
                </a:solidFill>
                <a:latin typeface="Calibri"/>
              </a:rPr>
              <a:t>buy risperdal online</a:t>
            </a:r>
            <a:br/>
            <a:r>
              <a:rPr b="false" i="false" strike="noStrike" sz="1200" u="none">
                <a:solidFill>
                  <a:srgbClr val="FFFFFF"/>
                </a:solidFill>
                <a:latin typeface="Calibri"/>
              </a:rPr>
              <a:t>marijuana even a little last summer, I ended up really setting back my healing process</a:t>
            </a:r>
            <a:br/>
            <a:r>
              <a:rPr b="false" i="false" strike="noStrike" sz="1200" u="none">
                <a:solidFill>
                  <a:srgbClr val="FFFFFF"/>
                </a:solidFill>
                <a:latin typeface="Calibri"/>
              </a:rPr>
              <a:t>cheap risperdal</a:t>
            </a:r>
            <a:br/>
            <a:r>
              <a:rPr b="false" i="false" strike="noStrike" sz="1200" u="none">
                <a:solidFill>
                  <a:srgbClr val="FFFFFF"/>
                </a:solidFill>
                <a:latin typeface="Calibri"/>
              </a:rPr>
              <a:t/>
            </a:r>
            <a:br/>
            <a:r>
              <a:rPr b="false" i="false" strike="noStrike" sz="1200" u="none">
                <a:solidFill>
                  <a:srgbClr val="FFFFFF"/>
                </a:solidFill>
                <a:latin typeface="Calibri"/>
              </a:rPr>
              <a:t>I do not make it a regular habit of doing that</a:t>
            </a:r>
            <a:br/>
            <a:r>
              <a:rPr b="false" i="false" strike="noStrike" sz="1200" u="none">
                <a:solidFill>
                  <a:srgbClr val="FFFFFF"/>
                </a:solidFill>
                <a:latin typeface="Calibri"/>
              </a:rPr>
              <a:t>risperidone slow metabolism</a:t>
            </a:r>
            <a:br/>
            <a:r>
              <a:rPr b="false" i="false" strike="noStrike" sz="1200" u="none">
                <a:solidFill>
                  <a:srgbClr val="FFFFFF"/>
                </a:solidFill>
                <a:latin typeface="Calibri"/>
              </a:rPr>
              <a:t>risperdal consta coupon</a:t>
            </a:r>
            <a:br/>
            <a:r>
              <a:rPr b="false" i="false" strike="noStrike" sz="1200" u="none">
                <a:solidFill>
                  <a:srgbClr val="FFFFFF"/>
                </a:solidFill>
                <a:latin typeface="Calibri"/>
              </a:rPr>
              <a:t>I received the injection purely as my clinic was not offering the implant the day that we went but offered me the depo shot so that I would be covered for freshers</a:t>
            </a:r>
            <a:br/>
            <a:r>
              <a:rPr b="false" i="false" strike="noStrike" sz="1200" u="none">
                <a:solidFill>
                  <a:srgbClr val="FFFFFF"/>
                </a:solidFill>
                <a:latin typeface="Calibri"/>
              </a:rPr>
              <a:t>risperdal consta 25 mg uzun salimli im enj. 1 flakon</a:t>
            </a:r>
            <a:br/>
            <a:r>
              <a:rPr b="false" i="false" strike="noStrike" sz="1200" u="none">
                <a:solidFill>
                  <a:srgbClr val="FFFFFF"/>
                </a:solidFill>
                <a:latin typeface="Calibri"/>
              </a:rPr>
              <a:t>risperidone 4 mg dosage</a:t>
            </a:r>
            <a:br/>
            <a:r>
              <a:rPr b="false" i="false" strike="noStrike" sz="1200" u="none">
                <a:solidFill>
                  <a:srgbClr val="FFFFFF"/>
                </a:solidFill>
                <a:latin typeface="Calibri"/>
              </a:rPr>
              <a:t>risperdal buy online uk</a:t>
            </a:r>
            <a:br/>
            <a:r>
              <a:rPr b="false" i="false" strike="noStrike" sz="1200" u="none">
                <a:solidFill>
                  <a:srgbClr val="FFFFFF"/>
                </a:solidFill>
                <a:latin typeface="Calibri"/>
              </a:rPr>
              <a:t>risperidone 1 mg odt</a:t>
            </a:r>
            <a:br/>
            <a:r>
              <a:rPr b="false" i="false" strike="noStrike" sz="1200" u="none">
                <a:solidFill>
                  <a:srgbClr val="FFFFFF"/>
                </a:solidFill>
                <a:latin typeface="Calibri"/>
              </a:rPr>
              <a:t>It is also used as a sedative or sleep aid.</a:t>
            </a:r>
            <a:br/>
            <a:r>
              <a:rPr b="false" i="false" strike="noStrike" sz="1200" u="none">
                <a:solidFill>
                  <a:srgbClr val="FFFFFF"/>
                </a:solidFill>
                <a:latin typeface="Calibri"/>
              </a:rPr>
              <a:t>risperdal consta generico</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risperidone high cholesterol</a:t>
            </a:r>
            <a:br/>
            <a:r>
              <a:rPr b="false" i="false" strike="noStrike" sz="1200" u="none">
                <a:solidFill>
                  <a:srgbClr val="FFFFFF"/>
                </a:solidFill>
                <a:latin typeface="Calibri"/>
              </a:rPr>
              <a:t>risperidone 1mg</a:t>
            </a:r>
            <a:br/>
            <a:r>
              <a:rPr b="false" i="false" strike="noStrike" sz="1200" u="none">
                <a:solidFill>
                  <a:srgbClr val="FFFFFF"/>
                </a:solidFill>
                <a:latin typeface="Calibri"/>
              </a:rPr>
              <a:t>risperidone 0.5mg what is it used for</a:t>
            </a:r>
            <a:br/>
            <a:r>
              <a:rPr b="false" i="false" strike="noStrike" sz="1200" u="none">
                <a:solidFill>
                  <a:srgbClr val="FFFFFF"/>
                </a:solidFill>
                <a:latin typeface="Calibri"/>
              </a:rPr>
              <a:t>generic risperidone pictures</a:t>
            </a:r>
            <a:br/>
            <a:r>
              <a:rPr b="false" i="false" strike="noStrike" sz="1200" u="none">
                <a:solidFill>
                  <a:srgbClr val="FFFFFF"/>
                </a:solidFill>
                <a:latin typeface="Calibri"/>
              </a:rPr>
              <a:t>risperdal price in egypt</a:t>
            </a:r>
            <a:br/>
            <a:r>
              <a:rPr b="false" i="false" strike="noStrike" sz="1200" u="none">
                <a:solidFill>
                  <a:srgbClr val="FFFFFF"/>
                </a:solidFill>
                <a:latin typeface="Calibri"/>
              </a:rPr>
              <a:t>risperidone mg</a:t>
            </a:r>
            <a:br/>
            <a:r>
              <a:rPr b="false" i="false" strike="noStrike" sz="1200" u="none">
                <a:solidFill>
                  <a:srgbClr val="FFFFFF"/>
                </a:solidFill>
                <a:latin typeface="Calibri"/>
              </a:rPr>
              <a:t>risperdal consta price in india</a:t>
            </a:r>
            <a:br/>
            <a:r>
              <a:rPr b="false" i="false" strike="noStrike" sz="1200" u="none">
                <a:solidFill>
                  <a:srgbClr val="FFFFFF"/>
                </a:solidFill>
                <a:latin typeface="Calibri"/>
              </a:rPr>
              <a:t>buy risperidone online uk</a:t>
            </a:r>
            <a:br/>
            <a:r>
              <a:rPr b="false" i="false" strike="noStrike" sz="1200" u="none">
                <a:solidFill>
                  <a:srgbClr val="FFFFFF"/>
                </a:solidFill>
                <a:latin typeface="Calibri"/>
              </a:rPr>
              <a:t>risperidone oral tablet 0.5 mg</a:t>
            </a:r>
            <a:br/>
            <a:r>
              <a:rPr b="false" i="false" strike="noStrike" sz="1200" u="none">
                <a:solidFill>
                  <a:srgbClr val="FFFFFF"/>
                </a:solidFill>
                <a:latin typeface="Calibri"/>
              </a:rPr>
              <a:t>risperidone 1mg uses</a:t>
            </a:r>
            <a:br/>
            <a:r>
              <a:rPr b="false" i="false" strike="noStrike" sz="1200" u="none">
                <a:solidFill>
                  <a:srgbClr val="FFFFFF"/>
                </a:solidFill>
                <a:latin typeface="Calibri"/>
              </a:rPr>
              <a:t>I know it seems like you will never make it through, but I am here to tell you there is light at the end of the tunnel and it is a big, bright happy SUN :-)</a:t>
            </a:r>
            <a:br/>
            <a:r>
              <a:rPr b="false" i="false" strike="noStrike" sz="1200" u="none">
                <a:solidFill>
                  <a:srgbClr val="FFFFFF"/>
                </a:solidFill>
                <a:latin typeface="Calibri"/>
              </a:rPr>
              <a:t>risperdal 6 mg prospecto</a:t>
            </a:r>
            <a:br/>
            <a:r>
              <a:rPr b="false" i="false" strike="noStrike" sz="1200" u="none">
                <a:solidFill>
                  <a:srgbClr val="FFFFFF"/>
                </a:solidFill>
                <a:latin typeface="Calibri"/>
              </a:rPr>
              <a:t>1 mg risperidone</a:t>
            </a:r>
            <a:br/>
            <a:r>
              <a:rPr b="false" i="false" strike="noStrike" sz="1200" u="none">
                <a:solidFill>
                  <a:srgbClr val="FFFFFF"/>
                </a:solidFill>
                <a:latin typeface="Calibri"/>
              </a:rPr>
              <a:t>metabolisme risperidone</a:t>
            </a:r>
            <a:br/>
            <a:r>
              <a:rPr b="false" i="false" strike="noStrike" sz="1200" u="none">
                <a:solidFill>
                  <a:srgbClr val="FFFFFF"/>
                </a:solidFill>
                <a:latin typeface="Calibri"/>
              </a:rPr>
              <a:t>I spoke with my Doc she reduced the meds to 25mg</a:t>
            </a:r>
            <a:br/>
            <a:r>
              <a:rPr b="false" i="false" strike="noStrike" sz="1200" u="none">
                <a:solidFill>
                  <a:srgbClr val="FFFFFF"/>
                </a:solidFill>
                <a:latin typeface="Calibri"/>
              </a:rPr>
              <a:t>alternative medicine to risperidone</a:t>
            </a:r>
            <a:br/>
            <a:r>
              <a:rPr b="false" i="false" strike="noStrike" sz="1200" u="none">
                <a:solidFill>
                  <a:srgbClr val="FFFFFF"/>
                </a:solidFill>
                <a:latin typeface="Calibri"/>
              </a:rPr>
              <a:t>what is risperidone 0.5mg used for</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risperdal tablets</a:t>
            </a:r>
            <a:br/>
            <a:r>
              <a:rPr b="false" i="false" strike="noStrike" sz="1200" u="none">
                <a:solidFill>
                  <a:srgbClr val="FFFFFF"/>
                </a:solidFill>
                <a:latin typeface="Calibri"/>
              </a:rPr>
              <a:t>what is the average cost of a dose of risperdal consta</a:t>
            </a:r>
            <a:br/>
            <a:r>
              <a:rPr b="false" i="false" strike="noStrike" sz="1200" u="none">
                <a:solidFill>
                  <a:srgbClr val="FFFFFF"/>
                </a:solidFill>
                <a:latin typeface="Calibri"/>
              </a:rPr>
              <a:t>risperidone 0.5 mg uses</a:t>
            </a:r>
            <a:br/>
            <a:r>
              <a:rPr b="false" i="false" strike="noStrike" sz="1200" u="none">
                <a:solidFill>
                  <a:srgbClr val="FFFFFF"/>
                </a:solidFill>
                <a:latin typeface="Calibri"/>
              </a:rPr>
              <a:t>Neurontin should not be discontinued suddenly &amp;mdash; sudden withdrawal may cause seizures to return or occur more frequently</a:t>
            </a:r>
            <a:br/>
            <a:r>
              <a:rPr b="false" i="false" strike="noStrike" sz="1200" u="none">
                <a:solidFill>
                  <a:srgbClr val="FFFFFF"/>
                </a:solidFill>
                <a:latin typeface="Calibri"/>
              </a:rPr>
              <a:t>12 mg risperidone</a:t>
            </a:r>
            <a:br/>
            <a:r>
              <a:rPr b="false" i="false" strike="noStrike" sz="1200" u="none">
                <a:solidFill>
                  <a:srgbClr val="FFFFFF"/>
                </a:solidFill>
                <a:latin typeface="Calibri"/>
              </a:rPr>
              <a:t>risperidone 2 mg</a:t>
            </a:r>
            <a:br/>
            <a:r>
              <a:rPr b="false" i="false" strike="noStrike" sz="1200" u="none">
                <a:solidFill>
                  <a:srgbClr val="FFFFFF"/>
                </a:solidFill>
                <a:latin typeface="Calibri"/>
              </a:rPr>
              <a:t>buying risperdal online</a:t>
            </a:r>
            <a:br/>
            <a:r>
              <a:rPr b="false" i="false" strike="noStrike" sz="1200" u="none">
                <a:solidFill>
                  <a:srgbClr val="FFFFFF"/>
                </a:solidFill>
                <a:latin typeface="Calibri"/>
              </a:rPr>
              <a:t>There are no adequate and well-controlled studies examining sexual dysfunction with STRATTERA treatment</a:t>
            </a:r>
            <a:br/>
            <a:r>
              <a:rPr b="false" i="false" strike="noStrike" sz="1200" u="none">
                <a:solidFill>
                  <a:srgbClr val="FFFFFF"/>
                </a:solidFill>
                <a:latin typeface="Calibri"/>
              </a:rPr>
              <a:t>risperdal 1 mg yan etkileri</a:t>
            </a:r>
            <a:br/>
            <a:r>
              <a:rPr b="false" i="false" strike="noStrike" sz="1200" u="none">
                <a:solidFill>
                  <a:srgbClr val="FFFFFF"/>
                </a:solidFill>
                <a:latin typeface="Calibri"/>
              </a:rPr>
              <a:t>what is risperidone 1mg</a:t>
            </a:r>
            <a:br/>
            <a:r>
              <a:rPr b="false" i="false" strike="noStrike" sz="1200" u="none">
                <a:solidFill>
                  <a:srgbClr val="FFFFFF"/>
                </a:solidFill>
                <a:latin typeface="Calibri"/>
              </a:rPr>
              <a:t>risperidone 1mg street price</a:t>
            </a:r>
            <a:br/>
            <a:r>
              <a:rPr b="false" i="false" strike="noStrike" sz="1200" u="none">
                <a:solidFill>
                  <a:srgbClr val="FFFFFF"/>
                </a:solidFill>
                <a:latin typeface="Calibri"/>
              </a:rPr>
              <a:t>Unfortunatley though my family forgot to tell me of the extreme tendancy towards twins when we announced we were trying so I didn't know I had such a good chance at twins</a:t>
            </a:r>
            <a:br/>
            <a:r>
              <a:rPr b="false" i="false" strike="noStrike" sz="1200" u="none">
                <a:solidFill>
                  <a:srgbClr val="FFFFFF"/>
                </a:solidFill>
                <a:latin typeface="Calibri"/>
              </a:rPr>
              <a:t/>
            </a:r>
            <a:br/>
            <a:r>
              <a:rPr b="false" i="false" strike="noStrike" sz="1200" u="none">
                <a:solidFill>
                  <a:srgbClr val="FFFFFF"/>
                </a:solidFill>
                <a:latin typeface="Calibri"/>
              </a:rPr>
              <a:t>risperdal mg</a:t>
            </a:r>
            <a:br/>
            <a:r>
              <a:rPr b="false" i="false" strike="noStrike" sz="1200" u="none">
                <a:solidFill>
                  <a:srgbClr val="FFFFFF"/>
                </a:solidFill>
                <a:latin typeface="Calibri"/>
              </a:rPr>
              <a:t>risperidone 16 mg</a:t>
            </a:r>
            <a:br/>
            <a:r>
              <a:rPr b="false" i="false" strike="noStrike" sz="1200" u="none">
                <a:solidFill>
                  <a:srgbClr val="FFFFFF"/>
                </a:solidFill>
                <a:latin typeface="Calibri"/>
              </a:rPr>
              <a:t>risperidone purchase</a:t>
            </a:r>
            <a:br/>
            <a:r>
              <a:rPr b="false" i="false" strike="noStrike" sz="1200" u="none">
                <a:solidFill>
                  <a:srgbClr val="FFFFFF"/>
                </a:solidFill>
                <a:latin typeface="Calibri"/>
              </a:rPr>
              <a:t>Everynight in my sleep I see smile.dog, although it does not speak to me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risperidone 2 mg used for</a:t>
            </a:r>
            <a:br/>
            <a:r>
              <a:rPr b="false" i="false" strike="noStrike" sz="1200" u="none">
                <a:solidFill>
                  <a:srgbClr val="FFFFFF"/>
                </a:solidFill>
                <a:latin typeface="Calibri"/>
              </a:rPr>
              <a:t>Methadone deserves special attention and care</a:t>
            </a:r>
            <a:br/>
            <a:r>
              <a:rPr b="false" i="false" strike="noStrike" sz="1200" u="none">
                <a:solidFill>
                  <a:srgbClr val="FFFFFF"/>
                </a:solidFill>
                <a:latin typeface="Calibri"/>
              </a:rPr>
              <a:t>risperdal consta missed doses</a:t>
            </a:r>
            <a:br/>
            <a:r>
              <a:rPr b="false" i="false" strike="noStrike" sz="1200" u="none">
                <a:solidFill>
                  <a:srgbClr val="FFFFFF"/>
                </a:solidFill>
                <a:latin typeface="Calibri"/>
              </a:rPr>
              <a:t>Two companies at present (Nexmed and Macrochem) are developing medications, in the form of gels that are applied to the penis that are absorbed into the erectile bodies and cause erection</a:t>
            </a:r>
            <a:br/>
            <a:r>
              <a:rPr b="false" i="false" strike="noStrike" sz="1200" u="none">
                <a:solidFill>
                  <a:srgbClr val="FFFFFF"/>
                </a:solidFill>
                <a:latin typeface="Calibri"/>
              </a:rPr>
              <a:t>risperdal 20 mg</a:t>
            </a:r>
            <a:br/>
            <a:r>
              <a:rPr b="false" i="false" strike="noStrike" sz="1200" u="none">
                <a:solidFill>
                  <a:srgbClr val="FFFFFF"/>
                </a:solidFill>
                <a:latin typeface="Calibri"/>
              </a:rPr>
              <a:t>Many different types of medications are available for arthritis pain relief</a:t>
            </a:r>
            <a:br/>
            <a:r>
              <a:rPr b="false" i="false" strike="noStrike" sz="1200" u="none">
                <a:solidFill>
                  <a:srgbClr val="FFFFFF"/>
                </a:solidFill>
                <a:latin typeface="Calibri"/>
              </a:rPr>
              <a:t>risperidone 0.5 mg weight gain</a:t>
            </a:r>
            <a:br/>
            <a:r>
              <a:rPr b="false" i="false" strike="noStrike" sz="1200" u="none">
                <a:solidFill>
                  <a:srgbClr val="FFFFFF"/>
                </a:solidFill>
                <a:latin typeface="Calibri"/>
              </a:rPr>
              <a:t>Griseofulvin is an antifungal medication used to treat fungal infections of the skin, hair, fingernails and toenails, which include barber's itch, jock itch, and athlete's foot</a:t>
            </a:r>
            <a:br/>
            <a:r>
              <a:rPr b="false" i="false" strike="noStrike" sz="1200" u="none">
                <a:solidFill>
                  <a:srgbClr val="FFFFFF"/>
                </a:solidFill>
                <a:latin typeface="Calibri"/>
              </a:rPr>
              <a:t>risperdal consta 50 mg</a:t>
            </a:r>
            <a:br/>
            <a:r>
              <a:rPr b="false" i="false" strike="noStrike" sz="1200" u="none">
                <a:solidFill>
                  <a:srgbClr val="FFFFFF"/>
                </a:solidFill>
                <a:latin typeface="Calibri"/>
              </a:rPr>
              <a:t>Patients with OCD also avoid feared objects or situations, but have compulsive rituals that are not always related in a realistic way to their fear.</a:t>
            </a:r>
            <a:br/>
            <a:r>
              <a:rPr b="false" i="false" strike="noStrike" sz="1200" u="none">
                <a:solidFill>
                  <a:srgbClr val="FFFFFF"/>
                </a:solidFill>
                <a:latin typeface="Calibri"/>
              </a:rPr>
              <a:t>risperdal consta 25 mg inyectable</a:t>
            </a:r>
            <a:br/>
            <a:r>
              <a:rPr b="false" i="false" strike="noStrike" sz="1200" u="none">
                <a:solidFill>
                  <a:srgbClr val="FFFFFF"/>
                </a:solidFill>
                <a:latin typeface="Calibri"/>
              </a:rPr>
              <a:t>Take Celexa exactly as prescribed by your doctor</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2015-12-20T01:17:05+04:00</dcterms:created>
  <dcterms:modified xsi:type="dcterms:W3CDTF">2015-12-20T01:17:05+04:00</dcterms:modified>
  <dc:title>Risperdal Consta - Risperidone 1mg Price</dc:title>
  <dc:description>What is risperidone prescribed for, risperidone 25 mg injection, how much does risperdal consta cost, , risperidone 4 mg dosage, risperidone 2 mg used for, risperidone 0.5 mg weight gain</dc:description>
  <dc:subject>Risperdal Consta - Risperidone 1mg Price</dc:subject>
  <cp:keywords>risperidone olanzapine, risperdal tablets used, risperdal 1 mg 20 tablet, risperidone tablets msds, what is risperidone prescribed for, risperidone 1, risperdal consta injection, risperdal buy online uk, risperdal 20 mg, risperdal consta 25 mg inyectable</cp:keywords>
  <cp:category/>
</cp:coreProperties>
</file>