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897.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898.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899.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900.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901.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902.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903.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904.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905.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906.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907.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908.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909.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910.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4911.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Tretinoin Cream Usp 0.1 Reviews</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Very few medical &amp;ldquo;experts&amp;rdquo; understand or seem to care about the effects of withdrawal from these drugs on most patients</a:t>
            </a:r>
            <a:br/>
            <a:r>
              <a:rPr b="false" i="false" strike="noStrike" sz="1200" u="none">
                <a:solidFill>
                  <a:srgbClr val="FFFFFF"/>
                </a:solidFill>
                <a:latin typeface="Calibri"/>
              </a:rPr>
              <a:t>obagi tretinoin cream 0.1 buy online</a:t>
            </a:r>
            <a:br/>
            <a:r>
              <a:rPr b="false" i="false" strike="noStrike" sz="1200" u="none">
                <a:solidFill>
                  <a:srgbClr val="FFFFFF"/>
                </a:solidFill>
                <a:latin typeface="Calibri"/>
              </a:rPr>
              <a:t>retin-a uses</a:t>
            </a:r>
            <a:br/>
            <a:r>
              <a:rPr b="false" i="false" strike="noStrike" sz="1200" u="none">
                <a:solidFill>
                  <a:srgbClr val="FFFFFF"/>
                </a:solidFill>
                <a:latin typeface="Calibri"/>
              </a:rPr>
              <a:t>price of retin-a micro</a:t>
            </a:r>
            <a:br/>
            <a:r>
              <a:rPr b="false" i="false" strike="noStrike" sz="1200" u="none">
                <a:solidFill>
                  <a:srgbClr val="FFFFFF"/>
                </a:solidFill>
                <a:latin typeface="Calibri"/>
              </a:rPr>
              <a:t>tretinoin cream 0.1 coupons</a:t>
            </a:r>
            <a:br/>
            <a:r>
              <a:rPr b="false" i="false" strike="noStrike" sz="1200" u="none">
                <a:solidFill>
                  <a:srgbClr val="FFFFFF"/>
                </a:solidFill>
                <a:latin typeface="Calibri"/>
              </a:rPr>
              <a:t>buy tretinoin gel .05</a:t>
            </a:r>
            <a:br/>
            <a:r>
              <a:rPr b="false" i="false" strike="noStrike" sz="1200" u="none">
                <a:solidFill>
                  <a:srgbClr val="FFFFFF"/>
                </a:solidFill>
                <a:latin typeface="Calibri"/>
              </a:rPr>
              <a:t>retin-a percentage</a:t>
            </a:r>
            <a:br/>
            <a:r>
              <a:rPr b="false" i="false" strike="noStrike" sz="1200" u="none">
                <a:solidFill>
                  <a:srgbClr val="FFFFFF"/>
                </a:solidFill>
                <a:latin typeface="Calibri"/>
              </a:rPr>
              <a:t>Why? Because itcatalyzed adesire to better understand my body,my health, and why my hair was falling out</a:t>
            </a:r>
            <a:br/>
            <a:r>
              <a:rPr b="false" i="false" strike="noStrike" sz="1200" u="none">
                <a:solidFill>
                  <a:srgbClr val="FFFFFF"/>
                </a:solidFill>
                <a:latin typeface="Calibri"/>
              </a:rPr>
              <a:t>retin-a gel</a:t>
            </a:r>
            <a:br/>
            <a:r>
              <a:rPr b="false" i="false" strike="noStrike" sz="1200" u="none">
                <a:solidFill>
                  <a:srgbClr val="FFFFFF"/>
                </a:solidFill>
                <a:latin typeface="Calibri"/>
              </a:rPr>
              <a:t>retin-a gel (tretinoin)</a:t>
            </a:r>
            <a:br/>
            <a:r>
              <a:rPr b="false" i="false" strike="noStrike" sz="1200" u="none">
                <a:solidFill>
                  <a:srgbClr val="FFFFFF"/>
                </a:solidFill>
                <a:latin typeface="Calibri"/>
              </a:rPr>
              <a:t>tretinoin cream usp 0.1 obagi</a:t>
            </a:r>
            <a:br/>
            <a:r>
              <a:rPr b="false" i="false" strike="noStrike" sz="1200" u="none">
                <a:solidFill>
                  <a:srgbClr val="FFFFFF"/>
                </a:solidFill>
                <a:latin typeface="Calibri"/>
              </a:rPr>
              <a:t>cheap retin-a micro gel</a:t>
            </a:r>
            <a:br/>
            <a:r>
              <a:rPr b="false" i="false" strike="noStrike" sz="1200" u="none">
                <a:solidFill>
                  <a:srgbClr val="FFFFFF"/>
                </a:solidFill>
                <a:latin typeface="Calibri"/>
              </a:rPr>
              <a:t>retin-a sale</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tretinoin cream .1 for sale</a:t>
            </a:r>
            <a:br/>
            <a:r>
              <a:rPr b="false" i="false" strike="noStrike" sz="1200" u="none">
                <a:solidFill>
                  <a:srgbClr val="FFFFFF"/>
                </a:solidFill>
                <a:latin typeface="Calibri"/>
              </a:rPr>
              <a:t>retin-a micro gel</a:t>
            </a:r>
            <a:br/>
            <a:r>
              <a:rPr b="false" i="false" strike="noStrike" sz="1200" u="none">
                <a:solidFill>
                  <a:srgbClr val="FFFFFF"/>
                </a:solidFill>
                <a:latin typeface="Calibri"/>
              </a:rPr>
              <a:t>The antibiotic acts on the anaerobic bacteria which causes the bacterial vaginosis</a:t>
            </a:r>
            <a:br/>
            <a:r>
              <a:rPr b="false" i="false" strike="noStrike" sz="1200" u="none">
                <a:solidFill>
                  <a:srgbClr val="FFFFFF"/>
                </a:solidFill>
                <a:latin typeface="Calibri"/>
              </a:rPr>
              <a:t>tretinoin gel 0.01 for acne</a:t>
            </a:r>
            <a:br/>
            <a:r>
              <a:rPr b="false" i="false" strike="noStrike" sz="1200" u="none">
                <a:solidFill>
                  <a:srgbClr val="FFFFFF"/>
                </a:solidFill>
                <a:latin typeface="Calibri"/>
              </a:rPr>
              <a:t>buy tretinoin .1</a:t>
            </a:r>
            <a:br/>
            <a:r>
              <a:rPr b="false" i="false" strike="noStrike" sz="1200" u="none">
                <a:solidFill>
                  <a:srgbClr val="FFFFFF"/>
                </a:solidFill>
                <a:latin typeface="Calibri"/>
              </a:rPr>
              <a:t>The outcome she is clear of all that black crusty mess (malassezia) when she was given to me, she was 4 months old, notice that dark discharge in her ears</a:t>
            </a:r>
            <a:br/>
            <a:r>
              <a:rPr b="false" i="false" strike="noStrike" sz="1200" u="none">
                <a:solidFill>
                  <a:srgbClr val="FFFFFF"/>
                </a:solidFill>
                <a:latin typeface="Calibri"/>
              </a:rPr>
              <a:t>best price tretinoin cream 0.1</a:t>
            </a:r>
            <a:br/>
            <a:r>
              <a:rPr b="false" i="false" strike="noStrike" sz="1200" u="none">
                <a:solidFill>
                  <a:srgbClr val="FFFFFF"/>
                </a:solidFill>
                <a:latin typeface="Calibri"/>
              </a:rPr>
              <a:t>where can i buy obagi tretinoin cream</a:t>
            </a:r>
            <a:br/>
            <a:r>
              <a:rPr b="false" i="false" strike="noStrike" sz="1200" u="none">
                <a:solidFill>
                  <a:srgbClr val="FFFFFF"/>
                </a:solidFill>
                <a:latin typeface="Calibri"/>
              </a:rPr>
              <a:t>retin-a quantity</a:t>
            </a:r>
            <a:br/>
            <a:r>
              <a:rPr b="false" i="false" strike="noStrike" sz="1200" u="none">
                <a:solidFill>
                  <a:srgbClr val="FFFFFF"/>
                </a:solidFill>
                <a:latin typeface="Calibri"/>
              </a:rPr>
              <a:t>obagi tretinoin cream usp .05</a:t>
            </a:r>
            <a:br/>
            <a:r>
              <a:rPr b="false" i="false" strike="noStrike" sz="1200" u="none">
                <a:solidFill>
                  <a:srgbClr val="FFFFFF"/>
                </a:solidFill>
                <a:latin typeface="Calibri"/>
              </a:rPr>
              <a:t>to buy retin-a micro (tretinoin gel) microsphere 0.04</a:t>
            </a:r>
            <a:br/>
            <a:r>
              <a:rPr b="false" i="false" strike="noStrike" sz="1200" u="none">
                <a:solidFill>
                  <a:srgbClr val="FFFFFF"/>
                </a:solidFill>
                <a:latin typeface="Calibri"/>
              </a:rPr>
              <a:t>will tretinoin cream make my acne worse</a:t>
            </a:r>
            <a:br/>
            <a:r>
              <a:rPr b="false" i="false" strike="noStrike" sz="1200" u="none">
                <a:solidFill>
                  <a:srgbClr val="FFFFFF"/>
                </a:solidFill>
                <a:latin typeface="Calibri"/>
              </a:rPr>
              <a:t>I have been on thyroid medicine for about 7 months</a:t>
            </a:r>
            <a:br/>
            <a:r>
              <a:rPr b="false" i="false" strike="noStrike" sz="1200" u="none">
                <a:solidFill>
                  <a:srgbClr val="FFFFFF"/>
                </a:solidFill>
                <a:latin typeface="Calibri"/>
              </a:rPr>
              <a:t>purchase tretinoin online</a:t>
            </a:r>
            <a:br/>
            <a:r>
              <a:rPr b="false" i="false" strike="noStrike" sz="1200" u="none">
                <a:solidFill>
                  <a:srgbClr val="FFFFFF"/>
                </a:solidFill>
                <a:latin typeface="Calibri"/>
              </a:rPr>
              <a:t>tretinoin gel 0.1 buy</a:t>
            </a:r>
            <a:br/>
            <a:r>
              <a:rPr b="false" i="false" strike="noStrike" sz="1200" u="none">
                <a:solidFill>
                  <a:srgbClr val="FFFFFF"/>
                </a:solidFill>
                <a:latin typeface="Calibri"/>
              </a:rPr>
              <a:t>This relaxed cramping muscles (from fibromyalgia) from the first day</a:t>
            </a:r>
            <a:br/>
            <a:r>
              <a:rPr b="false" i="false" strike="noStrike" sz="1200" u="none">
                <a:solidFill>
                  <a:srgbClr val="FFFFFF"/>
                </a:solidFill>
                <a:latin typeface="Calibri"/>
              </a:rPr>
              <a:t>can you buy tretinoin online</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obagi tretinoin cream 0.05 buy online</a:t>
            </a:r>
            <a:br/>
            <a:r>
              <a:rPr b="false" i="false" strike="noStrike" sz="1200" u="none">
                <a:solidFill>
                  <a:srgbClr val="FFFFFF"/>
                </a:solidFill>
                <a:latin typeface="Calibri"/>
              </a:rPr>
              <a:t>I have so many symptoms of underactive thyroid, but my blood test are in the &amp;ldquo;normal range&amp;rdquo;</a:t>
            </a:r>
            <a:br/>
            <a:r>
              <a:rPr b="false" i="false" strike="noStrike" sz="1200" u="none">
                <a:solidFill>
                  <a:srgbClr val="FFFFFF"/>
                </a:solidFill>
                <a:latin typeface="Calibri"/>
              </a:rPr>
              <a:t>purchase tretinoin gel</a:t>
            </a:r>
            <a:br/>
            <a:r>
              <a:rPr b="false" i="false" strike="noStrike" sz="1200" u="none">
                <a:solidFill>
                  <a:srgbClr val="FFFFFF"/>
                </a:solidFill>
                <a:latin typeface="Calibri"/>
              </a:rPr>
              <a:t>retin-a gel 0.25</a:t>
            </a:r>
            <a:br/>
            <a:r>
              <a:rPr b="false" i="false" strike="noStrike" sz="1200" u="none">
                <a:solidFill>
                  <a:srgbClr val="FFFFFF"/>
                </a:solidFill>
                <a:latin typeface="Calibri"/>
              </a:rPr>
              <a:t>Deliveryagencies : EMS, UPS AND DHL, with TRACKING NUMBER</a:t>
            </a:r>
            <a:br/>
            <a:r>
              <a:rPr b="false" i="false" strike="noStrike" sz="1200" u="none">
                <a:solidFill>
                  <a:srgbClr val="FFFFFF"/>
                </a:solidFill>
                <a:latin typeface="Calibri"/>
              </a:rPr>
              <a:t>retin-a gel 0.025 tretinoin</a:t>
            </a:r>
            <a:br/>
            <a:r>
              <a:rPr b="false" i="false" strike="noStrike" sz="1200" u="none">
                <a:solidFill>
                  <a:srgbClr val="FFFFFF"/>
                </a:solidFill>
                <a:latin typeface="Calibri"/>
              </a:rPr>
              <a:t>This is America&amp;rsquo;s wake up call</a:t>
            </a:r>
            <a:br/>
            <a:r>
              <a:rPr b="false" i="false" strike="noStrike" sz="1200" u="none">
                <a:solidFill>
                  <a:srgbClr val="FFFFFF"/>
                </a:solidFill>
                <a:latin typeface="Calibri"/>
              </a:rPr>
              <a:t>can you buy tretinoin cream over the counter</a:t>
            </a:r>
            <a:br/>
            <a:r>
              <a:rPr b="false" i="false" strike="noStrike" sz="1200" u="none">
                <a:solidFill>
                  <a:srgbClr val="FFFFFF"/>
                </a:solidFill>
                <a:latin typeface="Calibri"/>
              </a:rPr>
              <a:t>buy obagi tretinoin cream 0.1 uk</a:t>
            </a:r>
            <a:br/>
            <a:r>
              <a:rPr b="false" i="false" strike="noStrike" sz="1200" u="none">
                <a:solidFill>
                  <a:srgbClr val="FFFFFF"/>
                </a:solidFill>
                <a:latin typeface="Calibri"/>
              </a:rPr>
              <a:t>buy obagi tretinoin cream 0.1</a:t>
            </a:r>
            <a:br/>
            <a:r>
              <a:rPr b="false" i="false" strike="noStrike" sz="1200" u="none">
                <a:solidFill>
                  <a:srgbClr val="FFFFFF"/>
                </a:solidFill>
                <a:latin typeface="Calibri"/>
              </a:rPr>
              <a:t>After all, depressed people don&amp;#039;t tend to get out there and play every day</a:t>
            </a:r>
            <a:br/>
            <a:r>
              <a:rPr b="false" i="false" strike="noStrike" sz="1200" u="none">
                <a:solidFill>
                  <a:srgbClr val="FFFFFF"/>
                </a:solidFill>
                <a:latin typeface="Calibri"/>
              </a:rPr>
              <a:t>tretinoin cream 0.1 acne</a:t>
            </a:r>
            <a:br/>
            <a:r>
              <a:rPr b="false" i="false" strike="noStrike" sz="1200" u="none">
                <a:solidFill>
                  <a:srgbClr val="FFFFFF"/>
                </a:solidFill>
                <a:latin typeface="Calibri"/>
              </a:rPr>
              <a:t>Patients are warned to wean themselves off antidepressants slowly and under a doctor&amp;rsquo;s care.</a:t>
            </a:r>
            <a:br/>
            <a:r>
              <a:rPr b="false" i="false" strike="noStrike" sz="1200" u="none">
                <a:solidFill>
                  <a:srgbClr val="FFFFFF"/>
                </a:solidFill>
                <a:latin typeface="Calibri"/>
              </a:rPr>
              <a:t>generic tretinoin cost</a:t>
            </a:r>
            <a:br/>
            <a:r>
              <a:rPr b="false" i="false" strike="noStrike" sz="1200" u="none">
                <a:solidFill>
                  <a:srgbClr val="FFFFFF"/>
                </a:solidFill>
                <a:latin typeface="Calibri"/>
              </a:rPr>
              <a:t>cheap retin-a no prescription</a:t>
            </a:r>
            <a:br/>
            <a:r>
              <a:rPr b="false" i="false" strike="noStrike" sz="1200" u="none">
                <a:solidFill>
                  <a:srgbClr val="FFFFFF"/>
                </a:solidFill>
                <a:latin typeface="Calibri"/>
              </a:rPr>
              <a:t>retin-a micro tretinoin gel microsphere .1</a:t>
            </a:r>
            <a:br/>
            <a:r>
              <a:rPr b="false" i="false" strike="noStrike" sz="1200" u="none">
                <a:solidFill>
                  <a:srgbClr val="FFFFFF"/>
                </a:solidFill>
                <a:latin typeface="Calibri"/>
              </a:rPr>
              <a:t>buy tretinoin cream 0.05 online</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purchase of retin-a 0.1</a:t>
            </a:r>
            <a:br/>
            <a:r>
              <a:rPr b="false" i="false" strike="noStrike" sz="1200" u="none">
                <a:solidFill>
                  <a:srgbClr val="FFFFFF"/>
                </a:solidFill>
                <a:latin typeface="Calibri"/>
              </a:rPr>
              <a:t>does tretinoin cream help acne scars</a:t>
            </a:r>
            <a:br/>
            <a:r>
              <a:rPr b="false" i="false" strike="noStrike" sz="1200" u="none">
                <a:solidFill>
                  <a:srgbClr val="FFFFFF"/>
                </a:solidFill>
                <a:latin typeface="Calibri"/>
              </a:rPr>
              <a:t>Januar, laut dem arzt hatte webcams und nach bisacodyl generic name der office-basierte</a:t>
            </a:r>
            <a:br/>
            <a:r>
              <a:rPr b="false" i="false" strike="noStrike" sz="1200" u="none">
                <a:solidFill>
                  <a:srgbClr val="FFFFFF"/>
                </a:solidFill>
                <a:latin typeface="Calibri"/>
              </a:rPr>
              <a:t>tretinoin cream 0.05 45g price</a:t>
            </a:r>
            <a:br/>
            <a:r>
              <a:rPr b="false" i="false" strike="noStrike" sz="1200" u="none">
                <a:solidFill>
                  <a:srgbClr val="FFFFFF"/>
                </a:solidFill>
                <a:latin typeface="Calibri"/>
              </a:rPr>
              <a:t>tretinoin gel 0.1 ebay</a:t>
            </a:r>
            <a:br/>
            <a:r>
              <a:rPr b="false" i="false" strike="noStrike" sz="1200" u="none">
                <a:solidFill>
                  <a:srgbClr val="FFFFFF"/>
                </a:solidFill>
                <a:latin typeface="Calibri"/>
              </a:rPr>
              <a:t>retin-a micro rebate offer</a:t>
            </a:r>
            <a:br/>
            <a:r>
              <a:rPr b="false" i="false" strike="noStrike" sz="1200" u="none">
                <a:solidFill>
                  <a:srgbClr val="FFFFFF"/>
                </a:solidFill>
                <a:latin typeface="Calibri"/>
              </a:rPr>
              <a:t>perrigo tretinoin cream coupon</a:t>
            </a:r>
            <a:br/>
            <a:r>
              <a:rPr b="false" i="false" strike="noStrike" sz="1200" u="none">
                <a:solidFill>
                  <a:srgbClr val="FFFFFF"/>
                </a:solidFill>
                <a:latin typeface="Calibri"/>
              </a:rPr>
              <a:t>cheap retin-a no rx</a:t>
            </a:r>
            <a:br/>
            <a:r>
              <a:rPr b="false" i="false" strike="noStrike" sz="1200" u="none">
                <a:solidFill>
                  <a:srgbClr val="FFFFFF"/>
                </a:solidFill>
                <a:latin typeface="Calibri"/>
              </a:rPr>
              <a:t>retin-a micro pump coupon 2011</a:t>
            </a:r>
            <a:br/>
            <a:r>
              <a:rPr b="false" i="false" strike="noStrike" sz="1200" u="none">
                <a:solidFill>
                  <a:srgbClr val="FFFFFF"/>
                </a:solidFill>
                <a:latin typeface="Calibri"/>
              </a:rPr>
              <a:t>BUT, it must be taken weekly for a year</a:t>
            </a:r>
            <a:br/>
            <a:r>
              <a:rPr b="false" i="false" strike="noStrike" sz="1200" u="none">
                <a:solidFill>
                  <a:srgbClr val="FFFFFF"/>
                </a:solidFill>
                <a:latin typeface="Calibri"/>
              </a:rPr>
              <a:t>generic tretinoin cream reviews</a:t>
            </a:r>
            <a:br/>
            <a:r>
              <a:rPr b="false" i="false" strike="noStrike" sz="1200" u="none">
                <a:solidFill>
                  <a:srgbClr val="FFFFFF"/>
                </a:solidFill>
                <a:latin typeface="Calibri"/>
              </a:rPr>
              <a:t>retin a tretinoin gel 0.025</a:t>
            </a:r>
            <a:br/>
            <a:r>
              <a:rPr b="false" i="false" strike="noStrike" sz="1200" u="none">
                <a:solidFill>
                  <a:srgbClr val="FFFFFF"/>
                </a:solidFill>
                <a:latin typeface="Calibri"/>
              </a:rPr>
              <a:t>atralin tretinoin gel 0.05 reviews</a:t>
            </a:r>
            <a:br/>
            <a:r>
              <a:rPr b="false" i="false" strike="noStrike" sz="1200" u="none">
                <a:solidFill>
                  <a:srgbClr val="FFFFFF"/>
                </a:solidFill>
                <a:latin typeface="Calibri"/>
              </a:rPr>
              <a:t>obagi refissa tretinoin cream 0.05 reviews</a:t>
            </a:r>
            <a:br/>
            <a:r>
              <a:rPr b="false" i="false" strike="noStrike" sz="1200" u="none">
                <a:solidFill>
                  <a:srgbClr val="FFFFFF"/>
                </a:solidFill>
                <a:latin typeface="Calibri"/>
              </a:rPr>
              <a:t>price of retin-a micro gel</a:t>
            </a:r>
            <a:br/>
            <a:r>
              <a:rPr b="false" i="false" strike="noStrike" sz="1200" u="none">
                <a:solidFill>
                  <a:srgbClr val="FFFFFF"/>
                </a:solidFill>
                <a:latin typeface="Calibri"/>
              </a:rPr>
              <a:t>This may indicate that they could enhance the toxicity of methotrexate</a:t>
            </a:r>
            <a:br/>
            <a:r>
              <a:rPr b="false" i="false" strike="noStrike" sz="1200" u="none">
                <a:solidFill>
                  <a:srgbClr val="FFFFFF"/>
                </a:solidFill>
                <a:latin typeface="Calibri"/>
              </a:rPr>
              <a:t>tretinoin cream usp 0.05 benefits</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retin a cream 0.1 tretinoin</a:t>
            </a:r>
            <a:br/>
            <a:r>
              <a:rPr b="false" i="false" strike="noStrike" sz="1200" u="none">
                <a:solidFill>
                  <a:srgbClr val="FFFFFF"/>
                </a:solidFill>
                <a:latin typeface="Calibri"/>
              </a:rPr>
              <a:t>tretinoin cream 0.05 reviews for acne</a:t>
            </a:r>
            <a:br/>
            <a:r>
              <a:rPr b="false" i="false" strike="noStrike" sz="1200" u="none">
                <a:solidFill>
                  <a:srgbClr val="FFFFFF"/>
                </a:solidFill>
                <a:latin typeface="Calibri"/>
              </a:rPr>
              <a:t>tretinoin 0.05 cream for acne</a:t>
            </a:r>
            <a:br/>
            <a:r>
              <a:rPr b="false" i="false" strike="noStrike" sz="1200" u="none">
                <a:solidFill>
                  <a:srgbClr val="FFFFFF"/>
                </a:solidFill>
                <a:latin typeface="Calibri"/>
              </a:rPr>
              <a:t>order tretinoin</a:t>
            </a:r>
            <a:br/>
            <a:r>
              <a:rPr b="false" i="false" strike="noStrike" sz="1200" u="none">
                <a:solidFill>
                  <a:srgbClr val="FFFFFF"/>
                </a:solidFill>
                <a:latin typeface="Calibri"/>
              </a:rPr>
              <a:t>buy retin-a micro in canada</a:t>
            </a:r>
            <a:br/>
            <a:r>
              <a:rPr b="false" i="false" strike="noStrike" sz="1200" u="none">
                <a:solidFill>
                  <a:srgbClr val="FFFFFF"/>
                </a:solidFill>
                <a:latin typeface="Calibri"/>
              </a:rPr>
              <a:t>tretinoin cream 05 acne org</a:t>
            </a:r>
            <a:br/>
            <a:r>
              <a:rPr b="false" i="false" strike="noStrike" sz="1200" u="none">
                <a:solidFill>
                  <a:srgbClr val="FFFFFF"/>
                </a:solidFill>
                <a:latin typeface="Calibri"/>
              </a:rPr>
              <a:t>tretinoin 0.05 cream 45gm reviews</a:t>
            </a:r>
            <a:br/>
            <a:r>
              <a:rPr b="false" i="false" strike="noStrike" sz="1200" u="none">
                <a:solidFill>
                  <a:srgbClr val="FFFFFF"/>
                </a:solidFill>
                <a:latin typeface="Calibri"/>
              </a:rPr>
              <a:t>tretinoin cream usp 0.05 for acne</a:t>
            </a:r>
            <a:br/>
            <a:r>
              <a:rPr b="false" i="false" strike="noStrike" sz="1200" u="none">
                <a:solidFill>
                  <a:srgbClr val="FFFFFF"/>
                </a:solidFill>
                <a:latin typeface="Calibri"/>
              </a:rPr>
              <a:t>retin-a micro gel pump sizes</a:t>
            </a:r>
            <a:br/>
            <a:r>
              <a:rPr b="false" i="false" strike="noStrike" sz="1200" u="none">
                <a:solidFill>
                  <a:srgbClr val="FFFFFF"/>
                </a:solidFill>
                <a:latin typeface="Calibri"/>
              </a:rPr>
              <a:t>tretinoin cream 0.1 acne.org</a:t>
            </a:r>
            <a:br/>
            <a:r>
              <a:rPr b="false" i="false" strike="noStrike" sz="1200" u="none">
                <a:solidFill>
                  <a:srgbClr val="FFFFFF"/>
                </a:solidFill>
                <a:latin typeface="Calibri"/>
              </a:rPr>
              <a:t>Xepin Cheap No Rx Required Canada.Lotensin Next Day Uk, Lotensin Health Canada</a:t>
            </a:r>
            <a:br/>
            <a:r>
              <a:rPr b="false" i="false" strike="noStrike" sz="1200" u="none">
                <a:solidFill>
                  <a:srgbClr val="FFFFFF"/>
                </a:solidFill>
                <a:latin typeface="Calibri"/>
              </a:rPr>
              <a:t>tretinoin cream online australia</a:t>
            </a:r>
            <a:br/>
            <a:r>
              <a:rPr b="false" i="false" strike="noStrike" sz="1200" u="none">
                <a:solidFill>
                  <a:srgbClr val="FFFFFF"/>
                </a:solidFill>
                <a:latin typeface="Calibri"/>
              </a:rPr>
              <a:t>No, I don&amp;rsquo;t put tretinoin directly on my eyelids and I didn&amp;rsquo;t put it on under my eyes until I&amp;rsquo;d been using it for almost 2 years</a:t>
            </a:r>
            <a:br/>
            <a:r>
              <a:rPr b="false" i="false" strike="noStrike" sz="1200" u="none">
                <a:solidFill>
                  <a:srgbClr val="FFFFFF"/>
                </a:solidFill>
                <a:latin typeface="Calibri"/>
              </a:rPr>
              <a:t>purchase retin-a micro gel</a:t>
            </a:r>
            <a:br/>
            <a:r>
              <a:rPr b="false" i="false" strike="noStrike" sz="1200" u="none">
                <a:solidFill>
                  <a:srgbClr val="FFFFFF"/>
                </a:solidFill>
                <a:latin typeface="Calibri"/>
              </a:rPr>
              <a:t>order tretinoin cream 0.05</a:t>
            </a:r>
            <a:br/>
            <a:r>
              <a:rPr b="false" i="false" strike="noStrike" sz="1200" u="none">
                <a:solidFill>
                  <a:srgbClr val="FFFFFF"/>
                </a:solidFill>
                <a:latin typeface="Calibri"/>
              </a:rPr>
              <a:t>I am very excited and just wanted to thank you for giving me hope</a:t>
            </a:r>
            <a:br/>
            <a:r>
              <a:rPr b="false" i="false" strike="noStrike" sz="1200" u="none">
                <a:solidFill>
                  <a:srgbClr val="FFFFFF"/>
                </a:solidFill>
                <a:latin typeface="Calibri"/>
              </a:rPr>
              <a:t>buy tretinoin retin a</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tretinoin gel 0.01 coupon</a:t>
            </a:r>
            <a:br/>
            <a:r>
              <a:rPr b="false" i="false" strike="noStrike" sz="1200" u="none">
                <a:solidFill>
                  <a:srgbClr val="FFFFFF"/>
                </a:solidFill>
                <a:latin typeface="Calibri"/>
              </a:rPr>
              <a:t>While the wcppe did not secher issuesgenerics, BSAC will shorten mislaying with beginners in both the Designing and Hepatyrix for bmd of the flexfactory in the kareo bill</a:t>
            </a:r>
            <a:br/>
            <a:r>
              <a:rPr b="false" i="false" strike="noStrike" sz="1200" u="none">
                <a:solidFill>
                  <a:srgbClr val="FFFFFF"/>
                </a:solidFill>
                <a:latin typeface="Calibri"/>
              </a:rPr>
              <a:t>purchase tretinoin cream online</a:t>
            </a:r>
            <a:br/>
            <a:r>
              <a:rPr b="false" i="false" strike="noStrike" sz="1200" u="none">
                <a:solidFill>
                  <a:srgbClr val="FFFFFF"/>
                </a:solidFill>
                <a:latin typeface="Calibri"/>
              </a:rPr>
              <a:t>how much does generic tretinoin cost</a:t>
            </a:r>
            <a:br/>
            <a:r>
              <a:rPr b="false" i="false" strike="noStrike" sz="1200" u="none">
                <a:solidFill>
                  <a:srgbClr val="FFFFFF"/>
                </a:solidFill>
                <a:latin typeface="Calibri"/>
              </a:rPr>
              <a:t>purchase tretinoin .1</a:t>
            </a:r>
            <a:br/>
            <a:r>
              <a:rPr b="false" i="false" strike="noStrike" sz="1200" u="none">
                <a:solidFill>
                  <a:srgbClr val="FFFFFF"/>
                </a:solidFill>
                <a:latin typeface="Calibri"/>
              </a:rPr>
              <a:t>can you get tretinoin gel over the counter</a:t>
            </a:r>
            <a:br/>
            <a:r>
              <a:rPr b="false" i="false" strike="noStrike" sz="1200" u="none">
                <a:solidFill>
                  <a:srgbClr val="FFFFFF"/>
                </a:solidFill>
                <a:latin typeface="Calibri"/>
              </a:rPr>
              <a:t>Tell your doctor if you are pregnant before using Elimite</a:t>
            </a:r>
            <a:br/>
            <a:r>
              <a:rPr b="false" i="false" strike="noStrike" sz="1200" u="none">
                <a:solidFill>
                  <a:srgbClr val="FFFFFF"/>
                </a:solidFill>
                <a:latin typeface="Calibri"/>
              </a:rPr>
              <a:t>cheap obagi tretinoin cream</a:t>
            </a:r>
            <a:br/>
            <a:r>
              <a:rPr b="false" i="false" strike="noStrike" sz="1200" u="none">
                <a:solidFill>
                  <a:srgbClr val="FFFFFF"/>
                </a:solidFill>
                <a:latin typeface="Calibri"/>
              </a:rPr>
              <a:t>orthoneutrogena retin-a micro coupon</a:t>
            </a:r>
            <a:br/>
            <a:r>
              <a:rPr b="false" i="false" strike="noStrike" sz="1200" u="none">
                <a:solidFill>
                  <a:srgbClr val="FFFFFF"/>
                </a:solidFill>
                <a:latin typeface="Calibri"/>
              </a:rPr>
              <a:t>tretinoin cream 0.05 buy online uk</a:t>
            </a:r>
            <a:br/>
            <a:r>
              <a:rPr b="false" i="false" strike="noStrike" sz="1200" u="none">
                <a:solidFill>
                  <a:srgbClr val="FFFFFF"/>
                </a:solidFill>
                <a:latin typeface="Calibri"/>
              </a:rPr>
              <a:t>tretinoin cream 025 reviews acne</a:t>
            </a:r>
            <a:br/>
            <a:r>
              <a:rPr b="false" i="false" strike="noStrike" sz="1200" u="none">
                <a:solidFill>
                  <a:srgbClr val="FFFFFF"/>
                </a:solidFill>
                <a:latin typeface="Calibri"/>
              </a:rPr>
              <a:t>It seems like everyday questions concerning PCT pop up, and weather one should use either Clomid or nolva or a combo of both</a:t>
            </a:r>
            <a:br/>
            <a:r>
              <a:rPr b="false" i="false" strike="noStrike" sz="1200" u="none">
                <a:solidFill>
                  <a:srgbClr val="FFFFFF"/>
                </a:solidFill>
                <a:latin typeface="Calibri"/>
              </a:rPr>
              <a:t>buy tretinoin cream .05</a:t>
            </a:r>
            <a:br/>
            <a:r>
              <a:rPr b="false" i="false" strike="noStrike" sz="1200" u="none">
                <a:solidFill>
                  <a:srgbClr val="FFFFFF"/>
                </a:solidFill>
                <a:latin typeface="Calibri"/>
              </a:rPr>
              <a:t>The inhibition of ACE prevents the conversion of angiotensin I to angiotensin II, leading to decreased levels of angiotensin II</a:t>
            </a:r>
            <a:br/>
            <a:r>
              <a:rPr b="false" i="false" strike="noStrike" sz="1200" u="none">
                <a:solidFill>
                  <a:srgbClr val="FFFFFF"/>
                </a:solidFill>
                <a:latin typeface="Calibri"/>
              </a:rPr>
              <a:t>tretinoin cream acne 0.05</a:t>
            </a:r>
            <a:br/>
            <a:r>
              <a:rPr b="false" i="false" strike="noStrike" sz="1200" u="none">
                <a:solidFill>
                  <a:srgbClr val="FFFFFF"/>
                </a:solidFill>
                <a:latin typeface="Calibri"/>
              </a:rPr>
              <a:t>retin-a cost australia</a:t>
            </a:r>
            <a:br/>
            <a:r>
              <a:rPr b="false" i="false" strike="noStrike" sz="1200" u="none">
                <a:solidFill>
                  <a:srgbClr val="FFFFFF"/>
                </a:solidFill>
                <a:latin typeface="Calibri"/>
              </a:rPr>
              <a:t>retin-a micro gel 0.01</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retin-a micro .04 gel coupon</a:t>
            </a:r>
            <a:br/>
            <a:r>
              <a:rPr b="false" i="false" strike="noStrike" sz="1200" u="none">
                <a:solidFill>
                  <a:srgbClr val="FFFFFF"/>
                </a:solidFill>
                <a:latin typeface="Calibri"/>
              </a:rPr>
              <a:t>tretinoin cream usp 0.1 reviews</a:t>
            </a:r>
            <a:br/>
            <a:r>
              <a:rPr b="false" i="false" strike="noStrike" sz="1200" u="none">
                <a:solidFill>
                  <a:srgbClr val="FFFFFF"/>
                </a:solidFill>
                <a:latin typeface="Calibri"/>
              </a:rPr>
              <a:t>retin-a prices canada</a:t>
            </a:r>
            <a:br/>
            <a:r>
              <a:rPr b="false" i="false" strike="noStrike" sz="1200" u="none">
                <a:solidFill>
                  <a:srgbClr val="FFFFFF"/>
                </a:solidFill>
                <a:latin typeface="Calibri"/>
              </a:rPr>
              <a:t>retin-a online europe</a:t>
            </a:r>
            <a:br/>
            <a:r>
              <a:rPr b="false" i="false" strike="noStrike" sz="1200" u="none">
                <a:solidFill>
                  <a:srgbClr val="FFFFFF"/>
                </a:solidFill>
                <a:latin typeface="Calibri"/>
              </a:rPr>
              <a:t>The airline has said the demand threatens its operations in Argentina, sparking warnings from an airport workers' union that the regulators were endangering jobs</a:t>
            </a:r>
            <a:br/>
            <a:r>
              <a:rPr b="false" i="false" strike="noStrike" sz="1200" u="none">
                <a:solidFill>
                  <a:srgbClr val="FFFFFF"/>
                </a:solidFill>
                <a:latin typeface="Calibri"/>
              </a:rPr>
              <a:t>tretinoin cream 0.1 buy uk</a:t>
            </a:r>
            <a:br/>
            <a:r>
              <a:rPr b="false" i="false" strike="noStrike" sz="1200" u="none">
                <a:solidFill>
                  <a:srgbClr val="FFFFFF"/>
                </a:solidFill>
                <a:latin typeface="Calibri"/>
              </a:rPr>
              <a:t>tretinoin gel 0.01</a:t>
            </a:r>
            <a:br/>
            <a:r>
              <a:rPr b="false" i="false" strike="noStrike" sz="1200" u="none">
                <a:solidFill>
                  <a:srgbClr val="FFFFFF"/>
                </a:solidFill>
                <a:latin typeface="Calibri"/>
              </a:rPr>
              <a:t>Griseofulvin is an antifungal medication used to treat fungal infections of the skin, hair, fingernails and toenails, which include barber's itch, jock itch, and athlete's foot</a:t>
            </a:r>
            <a:br/>
            <a:r>
              <a:rPr b="false" i="false" strike="noStrike" sz="1200" u="none">
                <a:solidFill>
                  <a:srgbClr val="FFFFFF"/>
                </a:solidFill>
                <a:latin typeface="Calibri"/>
              </a:rPr>
              <a:t>tretinoin gel 0.1 usp</a:t>
            </a:r>
            <a:br/>
            <a:r>
              <a:rPr b="false" i="false" strike="noStrike" sz="1200" u="none">
                <a:solidFill>
                  <a:srgbClr val="FFFFFF"/>
                </a:solidFill>
                <a:latin typeface="Calibri"/>
              </a:rPr>
              <a:t>It was a rare momentof cooperation in the House as the two parties were entrenchedin their positions on the shutdown</a:t>
            </a:r>
            <a:br/>
            <a:r>
              <a:rPr b="false" i="false" strike="noStrike" sz="1200" u="none">
                <a:solidFill>
                  <a:srgbClr val="FFFFFF"/>
                </a:solidFill>
                <a:latin typeface="Calibri"/>
              </a:rPr>
              <a:t>obagi tretinoin cream 0.05 best price</a:t>
            </a:r>
            <a:br/>
            <a:r>
              <a:rPr b="false" i="false" strike="noStrike" sz="1200" u="none">
                <a:solidFill>
                  <a:srgbClr val="FFFFFF"/>
                </a:solidFill>
                <a:latin typeface="Calibri"/>
              </a:rPr>
              <a:t>If you are taking the rapidly disintegrating tablet, remove the tablet from the package just before you take your dose</a:t>
            </a:r>
            <a:br/>
            <a:r>
              <a:rPr b="false" i="false" strike="noStrike" sz="1200" u="none">
                <a:solidFill>
                  <a:srgbClr val="FFFFFF"/>
                </a:solidFill>
                <a:latin typeface="Calibri"/>
              </a:rPr>
              <a:t>price for retin-a gel</a:t>
            </a:r>
            <a:br/>
            <a:r>
              <a:rPr b="false" i="false" strike="noStrike" sz="1200" u="none">
                <a:solidFill>
                  <a:srgbClr val="FFFFFF"/>
                </a:solidFill>
                <a:latin typeface="Calibri"/>
              </a:rPr>
              <a:t>This involves determination of the optimal parameters for collection and preparation of human fetal tissues for transplantation.</a:t>
            </a:r>
            <a:br/>
            <a:r>
              <a:rPr b="false" i="false" strike="noStrike" sz="1200" u="none">
                <a:solidFill>
                  <a:srgbClr val="FFFFFF"/>
                </a:solidFill>
                <a:latin typeface="Calibri"/>
              </a:rPr>
              <a:t>tretinoin gel 0.1 reviews</a:t>
            </a:r>
            <a:br/>
            <a:r>
              <a:rPr b="false" i="false" strike="noStrike" sz="1200" u="none">
                <a:solidFill>
                  <a:srgbClr val="FFFFFF"/>
                </a:solidFill>
                <a:latin typeface="Calibri"/>
              </a:rPr>
              <a:t>generic tretinoin price</a:t>
            </a:r>
            <a:br/>
            <a:r>
              <a:rPr b="false" i="false" strike="noStrike" sz="1200" u="none">
                <a:solidFill>
                  <a:srgbClr val="FFFFFF"/>
                </a:solidFill>
                <a:latin typeface="Calibri"/>
              </a:rPr>
              <a:t>price retin-a .1</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order retin-a online no prescription</a:t>
            </a:r>
            <a:br/>
            <a:r>
              <a:rPr b="false" i="false" strike="noStrike" sz="1200" u="none">
                <a:solidFill>
                  <a:srgbClr val="FFFFFF"/>
                </a:solidFill>
                <a:latin typeface="Calibri"/>
              </a:rPr>
              <a:t>just in a long time i hadnt felt this way</a:t>
            </a:r>
            <a:br/>
            <a:r>
              <a:rPr b="false" i="false" strike="noStrike" sz="1200" u="none">
                <a:solidFill>
                  <a:srgbClr val="FFFFFF"/>
                </a:solidFill>
                <a:latin typeface="Calibri"/>
              </a:rPr>
              <a:t>tretinoin cream usp 0.05 obagi</a:t>
            </a:r>
            <a:br/>
            <a:r>
              <a:rPr b="false" i="false" strike="noStrike" sz="1200" u="none">
                <a:solidFill>
                  <a:srgbClr val="FFFFFF"/>
                </a:solidFill>
                <a:latin typeface="Calibri"/>
              </a:rPr>
              <a:t>perrigo tretinoin cream 0.1 reviews</a:t>
            </a:r>
            <a:br/>
            <a:r>
              <a:rPr b="false" i="false" strike="noStrike" sz="1200" u="none">
                <a:solidFill>
                  <a:srgbClr val="FFFFFF"/>
                </a:solidFill>
                <a:latin typeface="Calibri"/>
              </a:rPr>
              <a:t>retin-a micro 0.1 price</a:t>
            </a:r>
            <a:br/>
            <a:r>
              <a:rPr b="false" i="false" strike="noStrike" sz="1200" u="none">
                <a:solidFill>
                  <a:srgbClr val="FFFFFF"/>
                </a:solidFill>
                <a:latin typeface="Calibri"/>
              </a:rPr>
              <a:t>tretinoin cream over the counter canada</a:t>
            </a:r>
            <a:br/>
            <a:r>
              <a:rPr b="false" i="false" strike="noStrike" sz="1200" u="none">
                <a:solidFill>
                  <a:srgbClr val="FFFFFF"/>
                </a:solidFill>
                <a:latin typeface="Calibri"/>
              </a:rPr>
              <a:t>what is tretinoin cream 0.05 used for</a:t>
            </a:r>
            <a:br/>
            <a:r>
              <a:rPr b="false" i="false" strike="noStrike" sz="1200" u="none">
                <a:solidFill>
                  <a:srgbClr val="FFFFFF"/>
                </a:solidFill>
                <a:latin typeface="Calibri"/>
              </a:rPr>
              <a:t>It may increase clinical pregnancy rates and should be considered for inclusion in stimulation regimes to optimize ovarian response</a:t>
            </a:r>
            <a:br/>
            <a:r>
              <a:rPr b="false" i="false" strike="noStrike" sz="1200" u="none">
                <a:solidFill>
                  <a:srgbClr val="FFFFFF"/>
                </a:solidFill>
                <a:latin typeface="Calibri"/>
              </a:rPr>
              <a:t>rx retin-a</a:t>
            </a:r>
            <a:br/>
            <a:r>
              <a:rPr b="false" i="false" strike="noStrike" sz="1200" u="none">
                <a:solidFill>
                  <a:srgbClr val="FFFFFF"/>
                </a:solidFill>
                <a:latin typeface="Calibri"/>
              </a:rPr>
              <a:t>It's now been 3 1/2 month's and I will continue to take this amazing med that has made daily life a ton better for me</a:t>
            </a:r>
            <a:br/>
            <a:r>
              <a:rPr b="false" i="false" strike="noStrike" sz="1200" u="none">
                <a:solidFill>
                  <a:srgbClr val="FFFFFF"/>
                </a:solidFill>
                <a:latin typeface="Calibri"/>
              </a:rPr>
              <a:t>order tretinoin cream 0.1</a:t>
            </a:r>
            <a:br/>
            <a:r>
              <a:rPr b="false" i="false" strike="noStrike" sz="1200" u="none">
                <a:solidFill>
                  <a:srgbClr val="FFFFFF"/>
                </a:solidFill>
                <a:latin typeface="Calibri"/>
              </a:rPr>
              <a:t>tretinoin 0.05</a:t>
            </a:r>
            <a:br/>
            <a:r>
              <a:rPr b="false" i="false" strike="noStrike" sz="1200" u="none">
                <a:solidFill>
                  <a:srgbClr val="FFFFFF"/>
                </a:solidFill>
                <a:latin typeface="Calibri"/>
              </a:rPr>
              <a:t>what is tretinoin cream usp 0.05 used for</a:t>
            </a:r>
            <a:br/>
            <a:r>
              <a:rPr b="false" i="false" strike="noStrike" sz="1200" u="none">
                <a:solidFill>
                  <a:srgbClr val="FFFFFF"/>
                </a:solidFill>
                <a:latin typeface="Calibri"/>
              </a:rPr>
              <a:t>where can i buy tretinoin gel uk</a:t>
            </a:r>
            <a:br/>
            <a:r>
              <a:rPr b="false" i="false" strike="noStrike" sz="1200" u="none">
                <a:solidFill>
                  <a:srgbClr val="FFFFFF"/>
                </a:solidFill>
                <a:latin typeface="Calibri"/>
              </a:rPr>
              <a:t>tretinoin cream 0.1 amazon</a:t>
            </a:r>
            <a:br/>
            <a:r>
              <a:rPr b="false" i="false" strike="noStrike" sz="1200" u="none">
                <a:solidFill>
                  <a:srgbClr val="FFFFFF"/>
                </a:solidFill>
                <a:latin typeface="Calibri"/>
              </a:rPr>
              <a:t>A little gross, didn&amp;#39;t happen often</a:t>
            </a:r>
            <a:br/>
            <a:r>
              <a:rPr b="false" i="false" strike="noStrike" sz="1200" u="none">
                <a:solidFill>
                  <a:srgbClr val="FFFFFF"/>
                </a:solidFill>
                <a:latin typeface="Calibri"/>
              </a:rPr>
              <a:t>tretinoin gel usp 0.025 reviews</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where to buy tretinoin cream for stretch marks</a:t>
            </a:r>
            <a:br/>
            <a:r>
              <a:rPr b="false" i="false" strike="noStrike" sz="1200" u="none">
                <a:solidFill>
                  <a:srgbClr val="FFFFFF"/>
                </a:solidFill>
                <a:latin typeface="Calibri"/>
              </a:rPr>
              <a:t>If nothing else has worked for you then you try it</a:t>
            </a:r>
            <a:br/>
            <a:r>
              <a:rPr b="false" i="false" strike="noStrike" sz="1200" u="none">
                <a:solidFill>
                  <a:srgbClr val="FFFFFF"/>
                </a:solidFill>
                <a:latin typeface="Calibri"/>
              </a:rPr>
              <a:t>where to buy tretinoin cream .05</a:t>
            </a:r>
            <a:br/>
            <a:r>
              <a:rPr b="false" i="false" strike="noStrike" sz="1200" u="none">
                <a:solidFill>
                  <a:srgbClr val="FFFFFF"/>
                </a:solidFill>
                <a:latin typeface="Calibri"/>
              </a:rPr>
              <a:t>obagi tretinoin cream usp 0.05 20g/0.68oz</a:t>
            </a:r>
            <a:br/>
            <a:r>
              <a:rPr b="false" i="false" strike="noStrike" sz="1200" u="none">
                <a:solidFill>
                  <a:srgbClr val="FFFFFF"/>
                </a:solidFill>
                <a:latin typeface="Calibri"/>
              </a:rPr>
              <a:t>tretinoin gel 0.05 buy online</a:t>
            </a:r>
            <a:br/>
            <a:r>
              <a:rPr b="false" i="false" strike="noStrike" sz="1200" u="none">
                <a:solidFill>
                  <a:srgbClr val="FFFFFF"/>
                </a:solidFill>
                <a:latin typeface="Calibri"/>
              </a:rPr>
              <a:t>obagi tretinoin cream usp 0.1 uk</a:t>
            </a:r>
            <a:br/>
            <a:r>
              <a:rPr b="false" i="false" strike="noStrike" sz="1200" u="none">
                <a:solidFill>
                  <a:srgbClr val="FFFFFF"/>
                </a:solidFill>
                <a:latin typeface="Calibri"/>
              </a:rPr>
              <a:t>retin-a usa</a:t>
            </a:r>
            <a:br/>
            <a:r>
              <a:rPr b="false" i="false" strike="noStrike" sz="1200" u="none">
                <a:solidFill>
                  <a:srgbClr val="FFFFFF"/>
                </a:solidFill>
                <a:latin typeface="Calibri"/>
              </a:rPr>
              <a:t>tretinoin gel 025 uses</a:t>
            </a:r>
            <a:br/>
            <a:r>
              <a:rPr b="false" i="false" strike="noStrike" sz="1200" u="none">
                <a:solidFill>
                  <a:srgbClr val="FFFFFF"/>
                </a:solidFill>
                <a:latin typeface="Calibri"/>
              </a:rPr>
              <a:t>where to buy tretinoin gel 0.1</a:t>
            </a:r>
            <a:br/>
            <a:r>
              <a:rPr b="false" i="false" strike="noStrike" sz="1200" u="none">
                <a:solidFill>
                  <a:srgbClr val="FFFFFF"/>
                </a:solidFill>
                <a:latin typeface="Calibri"/>
              </a:rPr>
              <a:t>Many different types of medications are available for arthritis pain relief</a:t>
            </a:r>
            <a:br/>
            <a:r>
              <a:rPr b="false" i="false" strike="noStrike" sz="1200" u="none">
                <a:solidFill>
                  <a:srgbClr val="FFFFFF"/>
                </a:solidFill>
                <a:latin typeface="Calibri"/>
              </a:rPr>
              <a:t>retin-a prescription strengths</a:t>
            </a:r>
            <a:br/>
            <a:r>
              <a:rPr b="false" i="false" strike="noStrike" sz="1200" u="none">
                <a:solidFill>
                  <a:srgbClr val="FFFFFF"/>
                </a:solidFill>
                <a:latin typeface="Calibri"/>
              </a:rPr>
              <a:t>"No country in Africa, including South Africa, is meeting its current power needs and without power you can't expect a lot of investment right away."</a:t>
            </a:r>
            <a:br/>
            <a:r>
              <a:rPr b="false" i="false" strike="noStrike" sz="1200" u="none">
                <a:solidFill>
                  <a:srgbClr val="FFFFFF"/>
                </a:solidFill>
                <a:latin typeface="Calibri"/>
              </a:rPr>
              <a:t>tretinoin cream usp .025</a:t>
            </a:r>
            <a:br/>
            <a:r>
              <a:rPr b="false" i="false" strike="noStrike" sz="1200" u="none">
                <a:solidFill>
                  <a:srgbClr val="FFFFFF"/>
                </a:solidFill>
                <a:latin typeface="Calibri"/>
              </a:rPr>
              <a:t>buy tretinoin cream usp 0.025</a:t>
            </a:r>
            <a:br/>
            <a:r>
              <a:rPr b="false" i="false" strike="noStrike" sz="1200" u="none">
                <a:solidFill>
                  <a:srgbClr val="FFFFFF"/>
                </a:solidFill>
                <a:latin typeface="Calibri"/>
              </a:rPr>
              <a:t>cost of retin-a prescription</a:t>
            </a:r>
            <a:br/>
            <a:r>
              <a:rPr b="false" i="false" strike="noStrike" sz="1200" u="none">
                <a:solidFill>
                  <a:srgbClr val="FFFFFF"/>
                </a:solidFill>
                <a:latin typeface="Calibri"/>
              </a:rPr>
              <a:t>I have been taking &amp;ldquo;Nature-Throid 1.5g&amp;rdquo; for almost a year now and I feel absolutely no different I even bumped it to taking 2 pills in the am, but hasn&amp;rsquo;t made a difference</a:t>
            </a:r>
            <a:br/>
            <a:r>
              <a:rPr b="false" i="false" strike="noStrike" sz="1200" u="none">
                <a:solidFill>
                  <a:srgbClr val="FFFFFF"/>
                </a:solidFill>
                <a:latin typeface="Calibri"/>
              </a:rPr>
              <a:t>retin-a micro gel discount</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refissa tretinoin cream 0.05 reviews</a:t>
            </a:r>
            <a:br/>
            <a:r>
              <a:rPr b="false" i="false" strike="noStrike" sz="1200" u="none">
                <a:solidFill>
                  <a:srgbClr val="FFFFFF"/>
                </a:solidFill>
                <a:latin typeface="Calibri"/>
              </a:rPr>
              <a:t>retin-a micro 0.1 canada</a:t>
            </a:r>
            <a:br/>
            <a:r>
              <a:rPr b="false" i="false" strike="noStrike" sz="1200" u="none">
                <a:solidFill>
                  <a:srgbClr val="FFFFFF"/>
                </a:solidFill>
                <a:latin typeface="Calibri"/>
              </a:rPr>
              <a:t>tretinoin online india</a:t>
            </a:r>
            <a:br/>
            <a:r>
              <a:rPr b="false" i="false" strike="noStrike" sz="1200" u="none">
                <a:solidFill>
                  <a:srgbClr val="FFFFFF"/>
                </a:solidFill>
                <a:latin typeface="Calibri"/>
              </a:rPr>
              <a:t>buy tretinoin .1 cream</a:t>
            </a:r>
            <a:br/>
            <a:r>
              <a:rPr b="false" i="false" strike="noStrike" sz="1200" u="none">
                <a:solidFill>
                  <a:srgbClr val="FFFFFF"/>
                </a:solidFill>
                <a:latin typeface="Calibri"/>
              </a:rPr>
              <a:t>retin-a micro gel buy</a:t>
            </a:r>
            <a:br/>
            <a:r>
              <a:rPr b="false" i="false" strike="noStrike" sz="1200" u="none">
                <a:solidFill>
                  <a:srgbClr val="FFFFFF"/>
                </a:solidFill>
                <a:latin typeface="Calibri"/>
              </a:rPr>
              <a:t>tretinoin cream usp retino a 0.025</a:t>
            </a:r>
            <a:br/>
            <a:r>
              <a:rPr b="false" i="false" strike="noStrike" sz="1200" u="none">
                <a:solidFill>
                  <a:srgbClr val="FFFFFF"/>
                </a:solidFill>
                <a:latin typeface="Calibri"/>
              </a:rPr>
              <a:t>retin-a over the counter</a:t>
            </a:r>
            <a:br/>
            <a:r>
              <a:rPr b="false" i="false" strike="noStrike" sz="1200" u="none">
                <a:solidFill>
                  <a:srgbClr val="FFFFFF"/>
                </a:solidFill>
                <a:latin typeface="Calibri"/>
              </a:rPr>
              <a:t>retin-a cream 0.10</a:t>
            </a:r>
            <a:br/>
            <a:r>
              <a:rPr b="false" i="false" strike="noStrike" sz="1200" u="none">
                <a:solidFill>
                  <a:srgbClr val="FFFFFF"/>
                </a:solidFill>
                <a:latin typeface="Calibri"/>
              </a:rPr>
              <a:t>generic tretinoin reviews</a:t>
            </a:r>
            <a:br/>
            <a:r>
              <a:rPr b="false" i="false" strike="noStrike" sz="1200" u="none">
                <a:solidFill>
                  <a:srgbClr val="FFFFFF"/>
                </a:solidFill>
                <a:latin typeface="Calibri"/>
              </a:rPr>
              <a:t>Now I'm on an entirely normal sleep schedule, more normal than ever.</a:t>
            </a:r>
            <a:br/>
            <a:r>
              <a:rPr b="false" i="false" strike="noStrike" sz="1200" u="none">
                <a:solidFill>
                  <a:srgbClr val="FFFFFF"/>
                </a:solidFill>
                <a:latin typeface="Calibri"/>
              </a:rPr>
              <a:t>buy obagi tretinoin cream uk</a:t>
            </a:r>
            <a:br/>
            <a:r>
              <a:rPr b="false" i="false" strike="noStrike" sz="1200" u="none">
                <a:solidFill>
                  <a:srgbClr val="FFFFFF"/>
                </a:solidFill>
                <a:latin typeface="Calibri"/>
              </a:rPr>
              <a:t>tretinoin cream online uk</a:t>
            </a:r>
            <a:br/>
            <a:r>
              <a:rPr b="false" i="false" strike="noStrike" sz="1200" u="none">
                <a:solidFill>
                  <a:srgbClr val="FFFFFF"/>
                </a:solidFill>
                <a:latin typeface="Calibri"/>
              </a:rPr>
              <a:t>Exploring in Yahoo I eventually stumbled upon this website</a:t>
            </a:r>
            <a:br/>
            <a:r>
              <a:rPr b="false" i="false" strike="noStrike" sz="1200" u="none">
                <a:solidFill>
                  <a:srgbClr val="FFFFFF"/>
                </a:solidFill>
                <a:latin typeface="Calibri"/>
              </a:rPr>
              <a:t>obagi medical tretinoin cream 0.1</a:t>
            </a:r>
            <a:br/>
            <a:r>
              <a:rPr b="false" i="false" strike="noStrike" sz="1200" u="none">
                <a:solidFill>
                  <a:srgbClr val="FFFFFF"/>
                </a:solidFill>
                <a:latin typeface="Calibri"/>
              </a:rPr>
              <a:t>retin-a micro</a:t>
            </a:r>
            <a:br/>
            <a:r>
              <a:rPr b="false" i="false" strike="noStrike" sz="1200" u="none">
                <a:solidFill>
                  <a:srgbClr val="FFFFFF"/>
                </a:solidFill>
                <a:latin typeface="Calibri"/>
              </a:rPr>
              <a:t>order tretinoin cream online</a:t>
            </a:r>
            <a:br/>
            <a:r>
              <a:rPr b="false" i="false" strike="noStrike" sz="1200" u="none">
                <a:solidFill>
                  <a:srgbClr val="FFFFFF"/>
                </a:solidFill>
                <a:latin typeface="Calibri"/>
              </a:rPr>
              <a:t>tretinoin cream 0.05 acne.org</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The above article discusses a few reasons why</a:t>
            </a:r>
            <a:br/>
            <a:r>
              <a:rPr b="false" i="false" strike="noStrike" sz="1200" u="none">
                <a:solidFill>
                  <a:srgbClr val="FFFFFF"/>
                </a:solidFill>
                <a:latin typeface="Calibri"/>
              </a:rPr>
              <a:t>getting retin-a in mexico</a:t>
            </a:r>
            <a:br/>
            <a:r>
              <a:rPr b="false" i="false" strike="noStrike" sz="1200" u="none">
                <a:solidFill>
                  <a:srgbClr val="FFFFFF"/>
                </a:solidFill>
                <a:latin typeface="Calibri"/>
              </a:rPr>
              <a:t>tretinoin 0.05 cream 45gm</a:t>
            </a:r>
            <a:br/>
            <a:r>
              <a:rPr b="false" i="false" strike="noStrike" sz="1200" u="none">
                <a:solidFill>
                  <a:srgbClr val="FFFFFF"/>
                </a:solidFill>
                <a:latin typeface="Calibri"/>
              </a:rPr>
              <a:t>I am here to offer some kind of and theory to what the mystery letters P and O</a:t>
            </a:r>
            <a:br/>
            <a:r>
              <a:rPr b="false" i="false" strike="noStrike" sz="1200" u="none">
                <a:solidFill>
                  <a:srgbClr val="FFFFFF"/>
                </a:solidFill>
                <a:latin typeface="Calibri"/>
              </a:rPr>
              <a:t>tretinoin cream .025 acne.org</a:t>
            </a:r>
            <a:br/>
            <a:r>
              <a:rPr b="false" i="false" strike="noStrike" sz="1200" u="none">
                <a:solidFill>
                  <a:srgbClr val="FFFFFF"/>
                </a:solidFill>
                <a:latin typeface="Calibri"/>
              </a:rPr>
              <a:t>So i started accutane around the end of september</a:t>
            </a:r>
            <a:br/>
            <a:r>
              <a:rPr b="false" i="false" strike="noStrike" sz="1200" u="none">
                <a:solidFill>
                  <a:srgbClr val="FFFFFF"/>
                </a:solidFill>
                <a:latin typeface="Calibri"/>
              </a:rPr>
              <a:t>kinerase tretinoin gel 0.05 reviews</a:t>
            </a:r>
            <a:br/>
            <a:r>
              <a:rPr b="false" i="false" strike="noStrike" sz="1200" u="none">
                <a:solidFill>
                  <a:srgbClr val="FFFFFF"/>
                </a:solidFill>
                <a:latin typeface="Calibri"/>
              </a:rPr>
              <a:t>Oral contraceptives in general have a higher risk of blood-clot related problems that a lot of people seem to forget about..</a:t>
            </a:r>
            <a:br/>
            <a:r>
              <a:rPr b="false" i="false" strike="noStrike" sz="1200" u="none">
                <a:solidFill>
                  <a:srgbClr val="FFFFFF"/>
                </a:solidFill>
                <a:latin typeface="Calibri"/>
              </a:rPr>
              <a:t>tretinoin 0.05 cream for wrinkles</a:t>
            </a:r>
            <a:br/>
            <a:r>
              <a:rPr b="false" i="false" strike="noStrike" sz="1200" u="none">
                <a:solidFill>
                  <a:srgbClr val="FFFFFF"/>
                </a:solidFill>
                <a:latin typeface="Calibri"/>
              </a:rPr>
              <a:t>That&amp;rsquo;s roughly S250 today, so they found their way into the gardens of the wealthy all over the world</a:t>
            </a:r>
            <a:br/>
            <a:r>
              <a:rPr b="false" i="false" strike="noStrike" sz="1200" u="none">
                <a:solidFill>
                  <a:srgbClr val="FFFFFF"/>
                </a:solidFill>
                <a:latin typeface="Calibri"/>
              </a:rPr>
              <a:t>tretinoin gel usp 0.05</a:t>
            </a:r>
            <a:br/>
            <a:r>
              <a:rPr b="false" i="false" strike="noStrike" sz="1200" u="none">
                <a:solidFill>
                  <a:srgbClr val="FFFFFF"/>
                </a:solidFill>
                <a:latin typeface="Calibri"/>
              </a:rPr>
              <a:t>atralin tretinoin gel 0.05 price</a:t>
            </a:r>
            <a:br/>
            <a:r>
              <a:rPr b="false" i="false" strike="noStrike" sz="1200" u="none">
                <a:solidFill>
                  <a:srgbClr val="FFFFFF"/>
                </a:solidFill>
                <a:latin typeface="Calibri"/>
              </a:rPr>
              <a:t>That being said...I did O and I got preggo on that combination</a:t>
            </a:r>
            <a:br/>
            <a:r>
              <a:rPr b="false" i="false" strike="noStrike" sz="1200" u="none">
                <a:solidFill>
                  <a:srgbClr val="FFFFFF"/>
                </a:solidFill>
                <a:latin typeface="Calibri"/>
              </a:rPr>
              <a:t>retin-a-micro no rx</a:t>
            </a:r>
            <a:br/>
            <a:r>
              <a:rPr b="false" i="false" strike="noStrike" sz="1200" u="none">
                <a:solidFill>
                  <a:srgbClr val="FFFFFF"/>
                </a:solidFill>
                <a:latin typeface="Calibri"/>
              </a:rPr>
              <a:t>tretinoin 0.05 cream 20gm</a:t>
            </a:r>
            <a:br/>
            <a:r>
              <a:rPr b="false" i="false" strike="noStrike" sz="1200" u="none">
                <a:solidFill>
                  <a:srgbClr val="FFFFFF"/>
                </a:solidFill>
                <a:latin typeface="Calibri"/>
              </a:rPr>
              <a:t>obagi tretinoin cream 0.1 amazon</a:t>
            </a:r>
            <a:br/>
            <a:r>
              <a:rPr b="false" i="false" strike="noStrike" sz="1200" u="none">
                <a:solidFill>
                  <a:srgbClr val="FFFFFF"/>
                </a:solidFill>
                <a:latin typeface="Calibri"/>
              </a:rPr>
              <a:t>retin-a generic no prescription</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0.1 and 0.3 adapalene gel and cream are available in UK, Canada, Australia, United States, Germany, France, Belgium, Austria, Finland, Italy, Spain, Sweden, Norway, Ireland, Scotland, etc</a:t>
            </a:r>
            <a:br/>
            <a:r>
              <a:rPr b="false" i="false" strike="noStrike" sz="1200" u="none">
                <a:solidFill>
                  <a:srgbClr val="FFFFFF"/>
                </a:solidFill>
                <a:latin typeface="Calibri"/>
              </a:rPr>
              <a:t>purchase obagi tretinoin</a:t>
            </a:r>
            <a:br/>
            <a:r>
              <a:rPr b="false" i="false" strike="noStrike" sz="1200" u="none">
                <a:solidFill>
                  <a:srgbClr val="FFFFFF"/>
                </a:solidFill>
                <a:latin typeface="Calibri"/>
              </a:rPr>
              <a:t>obagi tretinoin cream 0.1 best price uk</a:t>
            </a:r>
            <a:br/>
            <a:r>
              <a:rPr b="false" i="false" strike="noStrike" sz="1200" u="none">
                <a:solidFill>
                  <a:srgbClr val="FFFFFF"/>
                </a:solidFill>
                <a:latin typeface="Calibri"/>
              </a:rPr>
              <a:t>tretinoin cream usp .025 review</a:t>
            </a:r>
            <a:br/>
            <a:r>
              <a:rPr b="false" i="false" strike="noStrike" sz="1200" u="none">
                <a:solidFill>
                  <a:srgbClr val="FFFFFF"/>
                </a:solidFill>
                <a:latin typeface="Calibri"/>
              </a:rPr>
              <a:t>buy tretinoin gel</a:t>
            </a:r>
            <a:br/>
            <a:r>
              <a:rPr b="false" i="false" strike="noStrike" sz="1200" u="none">
                <a:solidFill>
                  <a:srgbClr val="FFFFFF"/>
                </a:solidFill>
                <a:latin typeface="Calibri"/>
              </a:rPr>
              <a:t>There have been postmarketing reports of increased INR and prothrombin time in patients receiving proton pump inhibitors, including pantoprazole, and warfarin concomitantly</a:t>
            </a:r>
            <a:br/>
            <a:r>
              <a:rPr b="false" i="false" strike="noStrike" sz="1200" u="none">
                <a:solidFill>
                  <a:srgbClr val="FFFFFF"/>
                </a:solidFill>
                <a:latin typeface="Calibri"/>
              </a:rPr>
              <a:t>tretinoin cream .1</a:t>
            </a:r>
            <a:br/>
            <a:r>
              <a:rPr b="false" i="false" strike="noStrike" sz="1200" u="none">
                <a:solidFill>
                  <a:srgbClr val="FFFFFF"/>
                </a:solidFill>
                <a:latin typeface="Calibri"/>
              </a:rPr>
              <a:t>Not to mention she tries to blow her nose, bur cant as she is so congested&amp;rdquo;.yet her nose keeps running</a:t>
            </a:r>
            <a:br/>
            <a:r>
              <a:rPr b="false" i="false" strike="noStrike" sz="1200" u="none">
                <a:solidFill>
                  <a:srgbClr val="FFFFFF"/>
                </a:solidFill>
                <a:latin typeface="Calibri"/>
              </a:rPr>
              <a:t>tretinoin cream 1.0</a:t>
            </a:r>
            <a:br/>
            <a:r>
              <a:rPr b="false" i="false" strike="noStrike" sz="1200" u="none">
                <a:solidFill>
                  <a:srgbClr val="FFFFFF"/>
                </a:solidFill>
                <a:latin typeface="Calibri"/>
              </a:rPr>
              <a:t>Yleens vltetn pitkn jatkuvaa yhtjaksoista lkityst, ja jos sellaista tarvitaan, pyritn kyttmn pienint tehokasta annosta</a:t>
            </a:r>
            <a:br/>
            <a:r>
              <a:rPr b="false" i="false" strike="noStrike" sz="1200" u="none">
                <a:solidFill>
                  <a:srgbClr val="FFFFFF"/>
                </a:solidFill>
                <a:latin typeface="Calibri"/>
              </a:rPr>
              <a:t>tretinoin cream .1 coupon</a:t>
            </a:r>
            <a:br/>
            <a:r>
              <a:rPr b="false" i="false" strike="noStrike" sz="1200" u="none">
                <a:solidFill>
                  <a:srgbClr val="FFFFFF"/>
                </a:solidFill>
                <a:latin typeface="Calibri"/>
              </a:rPr>
              <a:t>cheap retin-a generic</a:t>
            </a:r>
            <a:br/>
            <a:r>
              <a:rPr b="false" i="false" strike="noStrike" sz="1200" u="none">
                <a:solidFill>
                  <a:srgbClr val="FFFFFF"/>
                </a:solidFill>
                <a:latin typeface="Calibri"/>
              </a:rPr>
              <a:t>tretinoin cream 0.05 buy online</a:t>
            </a:r>
            <a:br/>
            <a:r>
              <a:rPr b="false" i="false" strike="noStrike" sz="1200" u="none">
                <a:solidFill>
                  <a:srgbClr val="FFFFFF"/>
                </a:solidFill>
                <a:latin typeface="Calibri"/>
              </a:rPr>
              <a:t>I love this site first america credit.com Hundreds of people lined up outside supermarkets in Acapulcowaiting to buy food</a:t>
            </a:r>
            <a:br/>
            <a:r>
              <a:rPr b="false" i="false" strike="noStrike" sz="1200" u="none">
                <a:solidFill>
                  <a:srgbClr val="FFFFFF"/>
                </a:solidFill>
                <a:latin typeface="Calibri"/>
              </a:rPr>
              <a:t>tretinoin cream usp 0.1 used</a:t>
            </a:r>
            <a:br/>
            <a:r>
              <a:rPr b="false" i="false" strike="noStrike" sz="1200" u="none">
                <a:solidFill>
                  <a:srgbClr val="FFFFFF"/>
                </a:solidFill>
                <a:latin typeface="Calibri"/>
              </a:rPr>
              <a:t>Reactive arthritis is not contagious; that is, a person with the disorder cannot pass the arthritis on to someone else</a:t>
            </a:r>
            <a:br/>
            <a:r>
              <a:rPr b="false" i="false" strike="noStrike" sz="1200" u="none">
                <a:solidFill>
                  <a:srgbClr val="FFFFFF"/>
                </a:solidFill>
                <a:latin typeface="Calibri"/>
              </a:rPr>
              <a:t>tretinoin cream 0.05 cystic acne</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Dishes with calcium buildup are soaked in white vinegar.[3] I routinely put out mice bait when I dump trays</a:t>
            </a:r>
            <a:br/>
            <a:r>
              <a:rPr b="false" i="false" strike="noStrike" sz="1200" u="none">
                <a:solidFill>
                  <a:srgbClr val="FFFFFF"/>
                </a:solidFill>
                <a:latin typeface="Calibri"/>
              </a:rPr>
              <a:t>buy retin-a cream .05</a:t>
            </a:r>
            <a:br/>
            <a:r>
              <a:rPr b="false" i="false" strike="noStrike" sz="1200" u="none">
                <a:solidFill>
                  <a:srgbClr val="FFFFFF"/>
                </a:solidFill>
                <a:latin typeface="Calibri"/>
              </a:rPr>
              <a:t>prescription retin-a for stretch marks</a:t>
            </a:r>
            <a:br/>
            <a:r>
              <a:rPr b="false" i="false" strike="noStrike" sz="1200" u="none">
                <a:solidFill>
                  <a:srgbClr val="FFFFFF"/>
                </a:solidFill>
                <a:latin typeface="Calibri"/>
              </a:rPr>
              <a:t>buy tretinoin gel 0.05</a:t>
            </a:r>
            <a:br/>
            <a:r>
              <a:rPr b="false" i="false" strike="noStrike" sz="1200" u="none">
                <a:solidFill>
                  <a:srgbClr val="FFFFFF"/>
                </a:solidFill>
                <a:latin typeface="Calibri"/>
              </a:rPr>
              <a:t>Acrescento uma terceira: banir frituras e outras comidas gordurosas do cardpio</a:t>
            </a:r>
            <a:br/>
            <a:r>
              <a:rPr b="false" i="false" strike="noStrike" sz="1200" u="none">
                <a:solidFill>
                  <a:srgbClr val="FFFFFF"/>
                </a:solidFill>
                <a:latin typeface="Calibri"/>
              </a:rPr>
              <a:t>buy tretinoin cream .025 online</a:t>
            </a:r>
            <a:br/>
            <a:r>
              <a:rPr b="false" i="false" strike="noStrike" sz="1200" u="none">
                <a:solidFill>
                  <a:srgbClr val="FFFFFF"/>
                </a:solidFill>
                <a:latin typeface="Calibri"/>
              </a:rPr>
              <a:t>Currently, I am 18 years symptom-free and have been off the drug for the last 12</a:t>
            </a:r>
            <a:br/>
            <a:r>
              <a:rPr b="false" i="false" strike="noStrike" sz="1200" u="none">
                <a:solidFill>
                  <a:srgbClr val="FFFFFF"/>
                </a:solidFill>
                <a:latin typeface="Calibri"/>
              </a:rPr>
              <a:t>tretinoin gel usp 0.025 price</a:t>
            </a:r>
            <a:br/>
            <a:r>
              <a:rPr b="false" i="false" strike="noStrike" sz="1200" u="none">
                <a:solidFill>
                  <a:srgbClr val="FFFFFF"/>
                </a:solidFill>
                <a:latin typeface="Calibri"/>
              </a:rPr>
              <a:t>buy tretinoin cream 0.1 online</a:t>
            </a:r>
            <a:br/>
            <a:r>
              <a:rPr b="false" i="false" strike="noStrike" sz="1200" u="none">
                <a:solidFill>
                  <a:srgbClr val="FFFFFF"/>
                </a:solidFill>
                <a:latin typeface="Calibri"/>
              </a:rPr>
              <a:t>tretinoin cream 1.0 reviews</a:t>
            </a:r>
            <a:br/>
            <a:r>
              <a:rPr b="false" i="false" strike="noStrike" sz="1200" u="none">
                <a:solidFill>
                  <a:srgbClr val="FFFFFF"/>
                </a:solidFill>
                <a:latin typeface="Calibri"/>
              </a:rPr>
              <a:t>tretinoin gel over the counter</a:t>
            </a:r>
            <a:br/>
            <a:r>
              <a:rPr b="false" i="false" strike="noStrike" sz="1200" u="none">
                <a:solidFill>
                  <a:srgbClr val="FFFFFF"/>
                </a:solidFill>
                <a:latin typeface="Calibri"/>
              </a:rPr>
              <a:t>Within each frequency-grouping, adverse reaction are presented in order of decreasing seriousness</a:t>
            </a:r>
            <a:br/>
            <a:r>
              <a:rPr b="false" i="false" strike="noStrike" sz="1200" u="none">
                <a:solidFill>
                  <a:srgbClr val="FFFFFF"/>
                </a:solidFill>
                <a:latin typeface="Calibri"/>
              </a:rPr>
              <a:t>generic tretinoin cream 0.05</a:t>
            </a:r>
            <a:br/>
            <a:r>
              <a:rPr b="false" i="false" strike="noStrike" sz="1200" u="none">
                <a:solidFill>
                  <a:srgbClr val="FFFFFF"/>
                </a:solidFill>
                <a:latin typeface="Calibri"/>
              </a:rPr>
              <a:t>The French draft would also refer Syria to the International Criminal Court (ICC), opening the way for President Bashar al-Assad and his allies to be prosecuted for alleged war crimes.</a:t>
            </a:r>
            <a:br/>
            <a:r>
              <a:rPr b="false" i="false" strike="noStrike" sz="1200" u="none">
                <a:solidFill>
                  <a:srgbClr val="FFFFFF"/>
                </a:solidFill>
                <a:latin typeface="Calibri"/>
              </a:rPr>
              <a:t>buy tretinoin cream 0.025 uk</a:t>
            </a:r>
            <a:br/>
            <a:r>
              <a:rPr b="false" i="false" strike="noStrike" sz="1200" u="none">
                <a:solidFill>
                  <a:srgbClr val="FFFFFF"/>
                </a:solidFill>
                <a:latin typeface="Calibri"/>
              </a:rPr>
              <a:t>Hydrochlorothiazide absorption may be impaired</a:t>
            </a:r>
            <a:br/>
            <a:r>
              <a:rPr b="false" i="false" strike="noStrike" sz="1200" u="none">
                <a:solidFill>
                  <a:srgbClr val="FFFFFF"/>
                </a:solidFill>
                <a:latin typeface="Calibri"/>
              </a:rPr>
              <a:t>retin-a online</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cheap tretinoin</a:t>
            </a:r>
            <a:br/>
            <a:r>
              <a:rPr b="false" i="false" strike="noStrike" sz="1200" u="none">
                <a:solidFill>
                  <a:srgbClr val="FFFFFF"/>
                </a:solidFill>
                <a:latin typeface="Calibri"/>
              </a:rPr>
              <a:t>retin-a 0.1 cream janssen-cilag</a:t>
            </a:r>
            <a:br/>
            <a:r>
              <a:rPr b="false" i="false" strike="noStrike" sz="1200" u="none">
                <a:solidFill>
                  <a:srgbClr val="FFFFFF"/>
                </a:solidFill>
                <a:latin typeface="Calibri"/>
              </a:rPr>
              <a:t>tretinoin cream 0.025 coupons</a:t>
            </a:r>
            <a:br/>
            <a:r>
              <a:rPr b="false" i="false" strike="noStrike" sz="1200" u="none">
                <a:solidFill>
                  <a:srgbClr val="FFFFFF"/>
                </a:solidFill>
                <a:latin typeface="Calibri"/>
              </a:rPr>
              <a:t>In conclusion, careful monitoring of bone health must be an essential component of any cancer treatment plan</a:t>
            </a:r>
            <a:br/>
            <a:r>
              <a:rPr b="false" i="false" strike="noStrike" sz="1200" u="none">
                <a:solidFill>
                  <a:srgbClr val="FFFFFF"/>
                </a:solidFill>
                <a:latin typeface="Calibri"/>
              </a:rPr>
              <a:t>retin-a micro pump discount</a:t>
            </a:r>
            <a:br/>
            <a:r>
              <a:rPr b="false" i="false" strike="noStrike" sz="1200" u="none">
                <a:solidFill>
                  <a:srgbClr val="FFFFFF"/>
                </a:solidFill>
                <a:latin typeface="Calibri"/>
              </a:rPr>
              <a:t>Rather, they fear that they will engage in such behaviors, despite not having the desire to do so.</a:t>
            </a:r>
            <a:br/>
            <a:r>
              <a:rPr b="false" i="false" strike="noStrike" sz="1200" u="none">
                <a:solidFill>
                  <a:srgbClr val="FFFFFF"/>
                </a:solidFill>
                <a:latin typeface="Calibri"/>
              </a:rPr>
              <a:t>0.05 tretinoin cream</a:t>
            </a:r>
            <a:br/>
            <a:r>
              <a:rPr b="false" i="false" strike="noStrike" sz="1200" u="none">
                <a:solidFill>
                  <a:srgbClr val="FFFFFF"/>
                </a:solidFill>
                <a:latin typeface="Calibri"/>
              </a:rPr>
              <a:t>cost retin-a micro .1</a:t>
            </a:r>
            <a:br/>
            <a:r>
              <a:rPr b="false" i="false" strike="noStrike" sz="1200" u="none">
                <a:solidFill>
                  <a:srgbClr val="FFFFFF"/>
                </a:solidFill>
                <a:latin typeface="Calibri"/>
              </a:rPr>
              <a:t>Beispielsweise kn Infektionen durch Chlamydien zu einer Frhgeburt sowie schwerer Konjunktivitis, Otitis media und Pneumonie beim Neugeborenen fhren.</a:t>
            </a:r>
            <a:br/>
            <a:r>
              <a:rPr b="false" i="false" strike="noStrike" sz="1200" u="none">
                <a:solidFill>
                  <a:srgbClr val="FFFFFF"/>
                </a:solidFill>
                <a:latin typeface="Calibri"/>
              </a:rPr>
              <a:t>buy tretinoin gel 0.025</a:t>
            </a:r>
            <a:br/>
            <a:r>
              <a:rPr b="false" i="false" strike="noStrike" sz="1200" u="none">
                <a:solidFill>
                  <a:srgbClr val="FFFFFF"/>
                </a:solidFill>
                <a:latin typeface="Calibri"/>
              </a:rPr>
              <a:t>Orang dengan sejarah klinikal penyakit kencing manis boleh mendapat manfaat daripada orlistat</a:t>
            </a:r>
            <a:br/>
            <a:r>
              <a:rPr b="false" i="false" strike="noStrike" sz="1200" u="none">
                <a:solidFill>
                  <a:srgbClr val="FFFFFF"/>
                </a:solidFill>
                <a:latin typeface="Calibri"/>
              </a:rPr>
              <a:t>buy obagi tretinoin cream online</a:t>
            </a:r>
            <a:br/>
            <a:r>
              <a:rPr b="false" i="false" strike="noStrike" sz="1200" u="none">
                <a:solidFill>
                  <a:srgbClr val="FFFFFF"/>
                </a:solidFill>
                <a:latin typeface="Calibri"/>
              </a:rPr>
              <a:t>24 per 10,000 women-years and 52 vs</a:t>
            </a:r>
            <a:br/>
            <a:r>
              <a:rPr b="false" i="false" strike="noStrike" sz="1200" u="none">
                <a:solidFill>
                  <a:srgbClr val="FFFFFF"/>
                </a:solidFill>
                <a:latin typeface="Calibri"/>
              </a:rPr>
              <a:t>obagi tretinoin cream 0.05 amazon</a:t>
            </a:r>
            <a:br/>
            <a:r>
              <a:rPr b="false" i="false" strike="noStrike" sz="1200" u="none">
                <a:solidFill>
                  <a:srgbClr val="FFFFFF"/>
                </a:solidFill>
                <a:latin typeface="Calibri"/>
              </a:rPr>
              <a:t>where can i buy tretinoin cream 0.05</a:t>
            </a:r>
            <a:br/>
            <a:r>
              <a:rPr b="false" i="false" strike="noStrike" sz="1200" u="none">
                <a:solidFill>
                  <a:srgbClr val="FFFFFF"/>
                </a:solidFill>
                <a:latin typeface="Calibri"/>
              </a:rPr>
              <a:t>where to buy obagi tretinoin cream 0.1</a:t>
            </a:r>
            <a:br/>
            <a:r>
              <a:rPr b="false" i="false" strike="noStrike" sz="1200" u="none">
                <a:solidFill>
                  <a:srgbClr val="FFFFFF"/>
                </a:solidFill>
                <a:latin typeface="Calibri"/>
              </a:rPr>
              <a:t>retin-a micro generic version</a:t>
            </a:r>
            <a: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tretinoin cream .025 review</a:t>
            </a:r>
            <a:br/>
            <a:r>
              <a:rPr b="false" i="false" strike="noStrike" sz="1200" u="none">
                <a:solidFill>
                  <a:srgbClr val="FFFFFF"/>
                </a:solidFill>
                <a:latin typeface="Calibri"/>
              </a:rPr>
              <a:t>retin-a cream 0.025 directions</a:t>
            </a:r>
            <a:br/>
            <a:r>
              <a:rPr b="false" i="false" strike="noStrike" sz="1200" u="none">
                <a:solidFill>
                  <a:srgbClr val="FFFFFF"/>
                </a:solidFill>
                <a:latin typeface="Calibri"/>
              </a:rPr>
              <a:t>tretinoin cream 0.025 for acne scars</a:t>
            </a:r>
            <a:br/>
            <a:r>
              <a:rPr b="false" i="false" strike="noStrike" sz="1200" u="none">
                <a:solidFill>
                  <a:srgbClr val="FFFFFF"/>
                </a:solidFill>
                <a:latin typeface="Calibri"/>
              </a:rPr>
              <a:t>buy tretinoin .1 online</a:t>
            </a:r>
            <a:br/>
            <a:r>
              <a:rPr b="false" i="false" strike="noStrike" sz="1200" u="none">
                <a:solidFill>
                  <a:srgbClr val="FFFFFF"/>
                </a:solidFill>
                <a:latin typeface="Calibri"/>
              </a:rPr>
              <a:t>The woman I took my classes from an older woman who has spent her entire professional and personal life steeped in essential oil knowledge for about 40 years now</a:t>
            </a:r>
            <a:br/>
            <a:r>
              <a:rPr b="false" i="false" strike="noStrike" sz="1200" u="none">
                <a:solidFill>
                  <a:srgbClr val="FFFFFF"/>
                </a:solidFill>
                <a:latin typeface="Calibri"/>
              </a:rPr>
              <a:t>tretinoin gel usp .025</a:t>
            </a:r>
            <a:br/>
            <a:r>
              <a:rPr b="false" i="false" strike="noStrike" sz="1200" u="none">
                <a:solidFill>
                  <a:srgbClr val="FFFFFF"/>
                </a:solidFill>
                <a:latin typeface="Calibri"/>
              </a:rPr>
              <a:t>generic tretinoin gel</a:t>
            </a:r>
            <a:br/>
            <a:r>
              <a:rPr b="false" i="false" strike="noStrike" sz="1200" u="none">
                <a:solidFill>
                  <a:srgbClr val="FFFFFF"/>
                </a:solidFill>
                <a:latin typeface="Calibri"/>
              </a:rPr>
              <a:t>retin-a discount card</a:t>
            </a:r>
            <a:br/>
            <a:r>
              <a:rPr b="false" i="false" strike="noStrike" sz="1200" u="none">
                <a:solidFill>
                  <a:srgbClr val="FFFFFF"/>
                </a:solidFill>
                <a:latin typeface="Calibri"/>
              </a:rPr>
              <a:t>But the doctor said it&amp;rsquo;s nothing but thyroid</a:t>
            </a:r>
            <a:br/>
            <a:r>
              <a:rPr b="false" i="false" strike="noStrike" sz="1200" u="none">
                <a:solidFill>
                  <a:srgbClr val="FFFFFF"/>
                </a:solidFill>
                <a:latin typeface="Calibri"/>
              </a:rPr>
              <a:t>tretinoin online canada</a:t>
            </a:r>
            <a:br/>
            <a:r>
              <a:rPr b="false" i="false" strike="noStrike" sz="1200" u="none">
                <a:solidFill>
                  <a:srgbClr val="FFFFFF"/>
                </a:solidFill>
                <a:latin typeface="Calibri"/>
              </a:rPr>
              <a:t>Optum further reserves the right to modify or discontinue this Site or any portion thereof at any time without notice.</a:t>
            </a:r>
            <a:br/>
            <a:r>
              <a:rPr b="false" i="false" strike="noStrike" sz="1200" u="none">
                <a:solidFill>
                  <a:srgbClr val="FFFFFF"/>
                </a:solidFill>
                <a:latin typeface="Calibri"/>
              </a:rPr>
              <a:t>cheap tretinoin cream</a:t>
            </a:r>
            <a:br/>
            <a:r>
              <a:rPr b="false" i="false" strike="noStrike" sz="1200" u="none">
                <a:solidFill>
                  <a:srgbClr val="FFFFFF"/>
                </a:solidFill>
                <a:latin typeface="Calibri"/>
              </a:rPr>
              <a:t>And they regularly go to them and take all of their medicine</a:t>
            </a:r>
            <a:br/>
            <a:r>
              <a:rPr b="false" i="false" strike="noStrike" sz="1200" u="none">
                <a:solidFill>
                  <a:srgbClr val="FFFFFF"/>
                </a:solidFill>
                <a:latin typeface="Calibri"/>
              </a:rPr>
              <a:t>retin-a micro 0.04 coupon</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2015-12-20T01:17:05+04:00</dcterms:created>
  <dcterms:modified xsi:type="dcterms:W3CDTF">2015-12-20T01:17:05+04:00</dcterms:modified>
  <dc:title>Tretinoin 0.05 Cream 20gm - Retin-a Micro Generic Version</dc:title>
  <dc:description>Tretinoin cream 0.05 reviews for acne, order tretinoin, perrigo tretinoin cream 0.1 reviews, where to buy tretinoin cream for stretch marks, tretinoin gel 025 uses, buy tretinoin .1 online, tretinoin gel usp .025</dc:description>
  <dc:subject>Tretinoin 0.05 Cream 20gm - Retin-a Micro Generic Version</dc:subject>
  <cp:keywords>retin-a percentage, retin-a quantity, tretinoin cream 0.05 45g price, tretinoin 0.05 cream 45gm reviews, tretinoin gel 0.01, price for retin-a gel, obagi medical tretinoin cream 0.1, tretinoin 0.05 cream for wrinkles, obagi tretinoin cream 0.05 amazon, tretinoin cream .025 review</cp:keywords>
  <cp:category/>
</cp:coreProperties>
</file>