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1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Macrobid Prices Walgreens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low dose macrobid for uti</a:t>
            </a:r>
            <a:br/>
            <a:r>
              <a:rPr b="false" i="false" strike="noStrike" sz="1200" u="none">
                <a:solidFill>
                  <a:srgbClr val="FFFFFF"/>
                </a:solidFill>
                <a:latin typeface="Calibri"/>
              </a:rPr>
              <a:t>nitrofurantoin monohydrate 100 mg</a:t>
            </a:r>
            <a:br/>
            <a:r>
              <a:rPr b="false" i="false" strike="noStrike" sz="1200" u="none">
                <a:solidFill>
                  <a:srgbClr val="FFFFFF"/>
                </a:solidFill>
                <a:latin typeface="Calibri"/>
              </a:rPr>
              <a:t>macrobid epocrates online</a:t>
            </a:r>
            <a:br/>
            <a:r>
              <a:rPr b="false" i="false" strike="noStrike" sz="1200" u="none">
                <a:solidFill>
                  <a:srgbClr val="FFFFFF"/>
                </a:solidFill>
                <a:latin typeface="Calibri"/>
              </a:rPr>
              <a:t>antibiotic macrobid breastfeeding</a:t>
            </a:r>
            <a:br/>
            <a:r>
              <a:rPr b="false" i="false" strike="noStrike" sz="1200" u="none">
                <a:solidFill>
                  <a:srgbClr val="FFFFFF"/>
                </a:solidFill>
                <a:latin typeface="Calibri"/>
              </a:rPr>
              <a:t>macrobid 100mg dosage</a:t>
            </a:r>
            <a:br/>
            <a:r>
              <a:rPr b="false" i="false" strike="noStrike" sz="1200" u="none">
                <a:solidFill>
                  <a:srgbClr val="FFFFFF"/>
                </a:solidFill>
                <a:latin typeface="Calibri"/>
              </a:rPr>
              <a:t>macrobid price walgreens</a:t>
            </a:r>
            <a:br/>
            <a:r>
              <a:rPr b="false" i="false" strike="noStrike" sz="1200" u="none">
                <a:solidFill>
                  <a:srgbClr val="FFFFFF"/>
                </a:solidFill>
                <a:latin typeface="Calibri"/>
              </a:rPr>
              <a:t>antibiotic macrobid while pregnant</a:t>
            </a:r>
            <a:br/>
            <a:r>
              <a:rPr b="false" i="false" strike="noStrike" sz="1200" u="none">
                <a:solidFill>
                  <a:srgbClr val="FFFFFF"/>
                </a:solidFill>
                <a:latin typeface="Calibri"/>
              </a:rPr>
              <a:t>In actuality, his hands were somewhat tied</a:t>
            </a:r>
            <a:br/>
            <a:r>
              <a:rPr b="false" i="false" strike="noStrike" sz="1200" u="none">
                <a:solidFill>
                  <a:srgbClr val="FFFFFF"/>
                </a:solidFill>
                <a:latin typeface="Calibri"/>
              </a:rPr>
              <a:t>macrobid generic name</a:t>
            </a:r>
            <a:br/>
            <a:r>
              <a:rPr b="false" i="false" strike="noStrike" sz="1200" u="none">
                <a:solidFill>
                  <a:srgbClr val="FFFFFF"/>
                </a:solidFill>
                <a:latin typeface="Calibri"/>
              </a:rPr>
              <a:t>Found out its sever constipation, my entire intestinal tract full of hard stool</a:t>
            </a:r>
            <a:br/>
            <a:r>
              <a:rPr b="false" i="false" strike="noStrike" sz="1200" u="none">
                <a:solidFill>
                  <a:srgbClr val="FFFFFF"/>
                </a:solidFill>
                <a:latin typeface="Calibri"/>
              </a:rPr>
              <a:t>macrobid cost canada</a:t>
            </a:r>
            <a:br/>
            <a:r>
              <a:rPr b="false" i="false" strike="noStrike" sz="1200" u="none">
                <a:solidFill>
                  <a:srgbClr val="FFFFFF"/>
                </a:solidFill>
                <a:latin typeface="Calibri"/>
              </a:rPr>
              <a:t>macrobid antibiotic family</a:t>
            </a:r>
            <a:br/>
            <a:r>
              <a:rPr b="false" i="false" strike="noStrike" sz="1200" u="none">
                <a:solidFill>
                  <a:srgbClr val="FFFFFF"/>
                </a:solidFill>
                <a:latin typeface="Calibri"/>
              </a:rPr>
              <a:t>cost of macrobid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normal dose of macrobid for uti</a:t>
            </a:r>
            <a:br/>
            <a:r>
              <a:rPr b="false" i="false" strike="noStrike" sz="1200" u="none">
                <a:solidFill>
                  <a:srgbClr val="FFFFFF"/>
                </a:solidFill>
                <a:latin typeface="Calibri"/>
              </a:rPr>
              <a:t>tulsa ok payday loans Independent experts say the administration has until November to iron out the glitches to Healthcare.gov, when a bigger influx of potential customers is expected</a:t>
            </a:r>
            <a:br/>
            <a:r>
              <a:rPr b="false" i="false" strike="noStrike" sz="1200" u="none">
                <a:solidFill>
                  <a:srgbClr val="FFFFFF"/>
                </a:solidFill>
                <a:latin typeface="Calibri"/>
              </a:rPr>
              <a:t>antibiotic macrobid pregnancy</a:t>
            </a:r>
            <a:br/>
            <a:r>
              <a:rPr b="false" i="false" strike="noStrike" sz="1200" u="none">
                <a:solidFill>
                  <a:srgbClr val="FFFFFF"/>
                </a:solidFill>
                <a:latin typeface="Calibri"/>
              </a:rPr>
              <a:t>macrobid price</a:t>
            </a:r>
            <a:br/>
            <a:r>
              <a:rPr b="false" i="false" strike="noStrike" sz="1200" u="none">
                <a:solidFill>
                  <a:srgbClr val="FFFFFF"/>
                </a:solidFill>
                <a:latin typeface="Calibri"/>
              </a:rPr>
              <a:t>nitrofurantoin monohydrate (macrobid) 100 mg oral cap</a:t>
            </a:r>
            <a:br/>
            <a:r>
              <a:rPr b="false" i="false" strike="noStrike" sz="1200" u="none">
                <a:solidFill>
                  <a:srgbClr val="FFFFFF"/>
                </a:solidFill>
                <a:latin typeface="Calibri"/>
              </a:rPr>
              <a:t>If you have this pain, talk to your doctor.</a:t>
            </a:r>
            <a:br/>
            <a:r>
              <a:rPr b="false" i="false" strike="noStrike" sz="1200" u="none">
                <a:solidFill>
                  <a:srgbClr val="FFFFFF"/>
                </a:solidFill>
                <a:latin typeface="Calibri"/>
              </a:rPr>
              <a:t>macrobid 100mg prolonged release capsules</a:t>
            </a:r>
            <a:br/>
            <a:r>
              <a:rPr b="false" i="false" strike="noStrike" sz="1200" u="none">
                <a:solidFill>
                  <a:srgbClr val="FFFFFF"/>
                </a:solidFill>
                <a:latin typeface="Calibri"/>
              </a:rPr>
              <a:t>uti treatment macrobid dosage</a:t>
            </a:r>
            <a:br/>
            <a:r>
              <a:rPr b="false" i="false" strike="noStrike" sz="1200" u="none">
                <a:solidFill>
                  <a:srgbClr val="FFFFFF"/>
                </a:solidFill>
                <a:latin typeface="Calibri"/>
              </a:rPr>
              <a:t>class of antibiotic macrobid</a:t>
            </a:r>
            <a:br/>
            <a:r>
              <a:rPr b="false" i="false" strike="noStrike" sz="1200" u="none">
                <a:solidFill>
                  <a:srgbClr val="FFFFFF"/>
                </a:solidFill>
                <a:latin typeface="Calibri"/>
              </a:rPr>
              <a:t>macrobid dose for recurrent uti</a:t>
            </a:r>
            <a:br/>
            <a:r>
              <a:rPr b="false" i="false" strike="noStrike" sz="1200" u="none">
                <a:solidFill>
                  <a:srgbClr val="FFFFFF"/>
                </a:solidFill>
                <a:latin typeface="Calibri"/>
              </a:rPr>
              <a:t>dosage of macrobid to treat uti</a:t>
            </a:r>
            <a:br/>
            <a:r>
              <a:rPr b="false" i="false" strike="noStrike" sz="1200" u="none">
                <a:solidFill>
                  <a:srgbClr val="FFFFFF"/>
                </a:solidFill>
                <a:latin typeface="Calibri"/>
              </a:rPr>
              <a:t>macrobid 100 mg oral capsule</a:t>
            </a:r>
            <a:br/>
            <a:r>
              <a:rPr b="false" i="false" strike="noStrike" sz="1200" u="none">
                <a:solidFill>
                  <a:srgbClr val="FFFFFF"/>
                </a:solidFill>
                <a:latin typeface="Calibri"/>
              </a:rPr>
              <a:t>macrobid 100mg bid</a:t>
            </a:r>
            <a:br/>
            <a:r>
              <a:rPr b="false" i="false" strike="noStrike" sz="1200" u="none">
                <a:solidFill>
                  <a:srgbClr val="FFFFFF"/>
                </a:solidFill>
                <a:latin typeface="Calibri"/>
              </a:rPr>
              <a:t>antibiotic macrobid alcohol</a:t>
            </a:r>
            <a:br/>
            <a:r>
              <a:rPr b="false" i="false" strike="noStrike" sz="1200" u="none">
                <a:solidFill>
                  <a:srgbClr val="FFFFFF"/>
                </a:solidFill>
                <a:latin typeface="Calibri"/>
              </a:rPr>
              <a:t>antibiotic macrobid birth control</a:t>
            </a:r>
            <a:br/>
            <a:r>
              <a:rPr b="false" i="false" strike="noStrike" sz="1200" u="none">
                <a:solidFill>
                  <a:srgbClr val="FFFFFF"/>
                </a:solidFill>
                <a:latin typeface="Calibri"/>
              </a:rPr>
              <a:t>please talk to someone or a support group to help you identify the source of your depression and anxiety and seek help with dealing with the problem</a:t>
            </a:r>
            <a:br/>
            <a:r>
              <a:rPr b="false" i="false" strike="noStrike" sz="1200" u="none">
                <a:solidFill>
                  <a:srgbClr val="FFFFFF"/>
                </a:solidFill>
                <a:latin typeface="Calibri"/>
              </a:rPr>
              <a:t>nitrofurantoin monohydrate/macrocrystals 100 mg capsule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macrobid</a:t>
            </a:r>
            <a:br/>
            <a:r>
              <a:rPr b="false" i="false" strike="noStrike" sz="1200" u="none">
                <a:solidFill>
                  <a:srgbClr val="FFFFFF"/>
                </a:solidFill>
                <a:latin typeface="Calibri"/>
              </a:rPr>
              <a:t>macrobid 100mg for uti</a:t>
            </a:r>
            <a:br/>
            <a:r>
              <a:rPr b="false" i="false" strike="noStrike" sz="1200" u="none">
                <a:solidFill>
                  <a:srgbClr val="FFFFFF"/>
                </a:solidFill>
                <a:latin typeface="Calibri"/>
              </a:rPr>
              <a:t>macrobid 100 mg bid</a:t>
            </a:r>
            <a:br/>
            <a:r>
              <a:rPr b="false" i="false" strike="noStrike" sz="1200" u="none">
                <a:solidFill>
                  <a:srgbClr val="FFFFFF"/>
                </a:solidFill>
                <a:latin typeface="Calibri"/>
              </a:rPr>
              <a:t>When do you want me to start? purchase clomid 50mg ny The tournament was still wide open, especially given the devilish setup that turned it into a test of patience and resilience</a:t>
            </a:r>
            <a:br/>
            <a:r>
              <a:rPr b="false" i="false" strike="noStrike" sz="1200" u="none">
                <a:solidFill>
                  <a:srgbClr val="FFFFFF"/>
                </a:solidFill>
                <a:latin typeface="Calibri"/>
              </a:rPr>
              <a:t>macrobid 100mg price</a:t>
            </a:r>
            <a:br/>
            <a:r>
              <a:rPr b="false" i="false" strike="noStrike" sz="1200" u="none">
                <a:solidFill>
                  <a:srgbClr val="FFFFFF"/>
                </a:solidFill>
                <a:latin typeface="Calibri"/>
              </a:rPr>
              <a:t>She then told me when my course is up to come back and if not happy with it we will talk about Accutane.</a:t>
            </a:r>
            <a:br/>
            <a:r>
              <a:rPr b="false" i="false" strike="noStrike" sz="1200" u="none">
                <a:solidFill>
                  <a:srgbClr val="FFFFFF"/>
                </a:solidFill>
                <a:latin typeface="Calibri"/>
              </a:rPr>
              <a:t>nitrofurantoin macrocrystals/monohydrate (macrobid) 100mg capsule</a:t>
            </a:r>
            <a:br/>
            <a:r>
              <a:rPr b="false" i="false" strike="noStrike" sz="1200" u="none">
                <a:solidFill>
                  <a:srgbClr val="FFFFFF"/>
                </a:solidFill>
                <a:latin typeface="Calibri"/>
              </a:rPr>
              <a:t>They are out there in the refrigerator section</a:t>
            </a:r>
            <a:br/>
            <a:r>
              <a:rPr b="false" i="false" strike="noStrike" sz="1200" u="none">
                <a:solidFill>
                  <a:srgbClr val="FFFFFF"/>
                </a:solidFill>
                <a:latin typeface="Calibri"/>
              </a:rPr>
              <a:t>macrobid 100mg uti</a:t>
            </a:r>
            <a:br/>
            <a:r>
              <a:rPr b="false" i="false" strike="noStrike" sz="1200" u="none">
                <a:solidFill>
                  <a:srgbClr val="FFFFFF"/>
                </a:solidFill>
                <a:latin typeface="Calibri"/>
              </a:rPr>
              <a:t>macrobid dosage 3 days</a:t>
            </a:r>
            <a:br/>
            <a:r>
              <a:rPr b="false" i="false" strike="noStrike" sz="1200" u="none">
                <a:solidFill>
                  <a:srgbClr val="FFFFFF"/>
                </a:solidFill>
                <a:latin typeface="Calibri"/>
              </a:rPr>
              <a:t>macrobid oral capsule 100 mg information</a:t>
            </a:r>
            <a:br/>
            <a:r>
              <a:rPr b="false" i="false" strike="noStrike" sz="1200" u="none">
                <a:solidFill>
                  <a:srgbClr val="FFFFFF"/>
                </a:solidFill>
                <a:latin typeface="Calibri"/>
              </a:rPr>
              <a:t>average price of macrobid</a:t>
            </a:r>
            <a:br/>
            <a:r>
              <a:rPr b="false" i="false" strike="noStrike" sz="1200" u="none">
                <a:solidFill>
                  <a:srgbClr val="FFFFFF"/>
                </a:solidFill>
                <a:latin typeface="Calibri"/>
              </a:rPr>
              <a:t>macrobid 100</a:t>
            </a:r>
            <a:br/>
            <a:r>
              <a:rPr b="false" i="false" strike="noStrike" sz="1200" u="none">
                <a:solidFill>
                  <a:srgbClr val="FFFFFF"/>
                </a:solidFill>
                <a:latin typeface="Calibri"/>
              </a:rPr>
              <a:t>governmentshutdown for more than two weeks delayed economic releases andincreased concerns that the closures will weigh on growth.</a:t>
            </a:r>
            <a:br/>
            <a:r>
              <a:rPr b="false" i="false" strike="noStrike" sz="1200" u="none">
                <a:solidFill>
                  <a:srgbClr val="FFFFFF"/>
                </a:solidFill>
                <a:latin typeface="Calibri"/>
              </a:rPr>
              <a:t>macrobid dosing for pediatrics</a:t>
            </a:r>
            <a:br/>
            <a:r>
              <a:rPr b="false" i="false" strike="noStrike" sz="1200" u="none">
                <a:solidFill>
                  <a:srgbClr val="FFFFFF"/>
                </a:solidFill>
                <a:latin typeface="Calibri"/>
              </a:rPr>
              <a:t>Doesn&amp;#39;t matter where you are - the more people are silent and "go along" with the community the more ripe the community is for discrimination and hatred</a:t>
            </a:r>
            <a:br/>
            <a:r>
              <a:rPr b="false" i="false" strike="noStrike" sz="1200" u="none">
                <a:solidFill>
                  <a:srgbClr val="FFFFFF"/>
                </a:solidFill>
                <a:latin typeface="Calibri"/>
              </a:rPr>
              <a:t>generic for macrobid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macrobid generic</a:t>
            </a:r>
            <a:br/>
            <a:r>
              <a:rPr b="false" i="false" strike="noStrike" sz="1200" u="none">
                <a:solidFill>
                  <a:srgbClr val="FFFFFF"/>
                </a:solidFill>
                <a:latin typeface="Calibri"/>
              </a:rPr>
              <a:t>uti antibiotic macrobid alcohol</a:t>
            </a:r>
            <a:br/>
            <a:r>
              <a:rPr b="false" i="false" strike="noStrike" sz="1200" u="none">
                <a:solidFill>
                  <a:srgbClr val="FFFFFF"/>
                </a:solidFill>
                <a:latin typeface="Calibri"/>
              </a:rPr>
              <a:t>how much does macrobid 100mg cost</a:t>
            </a:r>
            <a:br/>
            <a:r>
              <a:rPr b="false" i="false" strike="noStrike" sz="1200" u="none">
                <a:solidFill>
                  <a:srgbClr val="FFFFFF"/>
                </a:solidFill>
                <a:latin typeface="Calibri"/>
              </a:rPr>
              <a:t>generic name for macrobid</a:t>
            </a:r>
            <a:br/>
            <a:r>
              <a:rPr b="false" i="false" strike="noStrike" sz="1200" u="none">
                <a:solidFill>
                  <a:srgbClr val="FFFFFF"/>
                </a:solidFill>
                <a:latin typeface="Calibri"/>
              </a:rPr>
              <a:t>buy macrobid online</a:t>
            </a:r>
            <a:br/>
            <a:r>
              <a:rPr b="false" i="false" strike="noStrike" sz="1200" u="none">
                <a:solidFill>
                  <a:srgbClr val="FFFFFF"/>
                </a:solidFill>
                <a:latin typeface="Calibri"/>
              </a:rPr>
              <a:t>macrobid 100mg po bid</a:t>
            </a:r>
            <a:br/>
            <a:r>
              <a:rPr b="false" i="false" strike="noStrike" sz="1200" u="none">
                <a:solidFill>
                  <a:srgbClr val="FFFFFF"/>
                </a:solidFill>
                <a:latin typeface="Calibri"/>
              </a:rPr>
              <a:t>I know he takes Xanax, sometimes adderal and that he also drinks excessively</a:t>
            </a:r>
            <a:br/>
            <a:r>
              <a:rPr b="false" i="false" strike="noStrike" sz="1200" u="none">
                <a:solidFill>
                  <a:srgbClr val="FFFFFF"/>
                </a:solidFill>
                <a:latin typeface="Calibri"/>
              </a:rPr>
              <a:t>macrobid prices walgreens</a:t>
            </a:r>
            <a:br/>
            <a:r>
              <a:rPr b="false" i="false" strike="noStrike" sz="1200" u="none">
                <a:solidFill>
                  <a:srgbClr val="FFFFFF"/>
                </a:solidFill>
                <a:latin typeface="Calibri"/>
              </a:rPr>
              <a:t>buy macrobid 100mg</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macrobid 100 mg 3 days</a:t>
            </a:r>
            <a:br/>
            <a:r>
              <a:rPr b="false" i="false" strike="noStrike" sz="1200" u="none">
                <a:solidFill>
                  <a:srgbClr val="FFFFFF"/>
                </a:solidFill>
                <a:latin typeface="Calibri"/>
              </a:rPr>
              <a:t>macrobid antibiotic drug class</a:t>
            </a:r>
            <a:br/>
            <a:r>
              <a:rPr b="false" i="false" strike="noStrike" sz="1200" u="none">
                <a:solidFill>
                  <a:srgbClr val="FFFFFF"/>
                </a:solidFill>
                <a:latin typeface="Calibri"/>
              </a:rPr>
              <a:t>Rocks and gravel make it harder to clean Rocks and gravel actually help the cleanliness of the pond</a:t>
            </a:r>
            <a:br/>
            <a:r>
              <a:rPr b="false" i="false" strike="noStrike" sz="1200" u="none">
                <a:solidFill>
                  <a:srgbClr val="FFFFFF"/>
                </a:solidFill>
                <a:latin typeface="Calibri"/>
              </a:rPr>
              <a:t>order macrobid</a:t>
            </a:r>
            <a:br/>
            <a:r>
              <a:rPr b="false" i="false" strike="noStrike" sz="1200" u="none">
                <a:solidFill>
                  <a:srgbClr val="FFFFFF"/>
                </a:solidFill>
                <a:latin typeface="Calibri"/>
              </a:rPr>
              <a:t>is the antibiotic macrobid safe during pregnancy</a:t>
            </a:r>
            <a:br/>
            <a:r>
              <a:rPr b="false" i="false" strike="noStrike" sz="1200" u="none">
                <a:solidFill>
                  <a:srgbClr val="FFFFFF"/>
                </a:solidFill>
                <a:latin typeface="Calibri"/>
              </a:rPr>
              <a:t>recommended dosage of macrobid for uti</a:t>
            </a:r>
            <a:br/>
            <a:r>
              <a:rPr b="false" i="false" strike="noStrike" sz="1200" u="none">
                <a:solidFill>
                  <a:srgbClr val="FFFFFF"/>
                </a:solidFill>
                <a:latin typeface="Calibri"/>
              </a:rPr>
              <a:t>macrobid 100mg dose for uti</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macrobid generic dosage</a:t>
            </a:r>
            <a:br/>
            <a:r>
              <a:rPr b="false" i="false" strike="noStrike" sz="1200" u="none">
                <a:solidFill>
                  <a:srgbClr val="FFFFFF"/>
                </a:solidFill>
                <a:latin typeface="Calibri"/>
              </a:rPr>
              <a:t>generic macrobid during pregnancy</a:t>
            </a:r>
            <a:br/>
            <a:r>
              <a:rPr b="false" i="false" strike="noStrike" sz="1200" u="none">
                <a:solidFill>
                  <a:srgbClr val="FFFFFF"/>
                </a:solidFill>
                <a:latin typeface="Calibri"/>
              </a:rPr>
              <a:t>macrobid dose</a:t>
            </a:r>
            <a:br/>
            <a:r>
              <a:rPr b="false" i="false" strike="noStrike" sz="1200" u="none">
                <a:solidFill>
                  <a:srgbClr val="FFFFFF"/>
                </a:solidFill>
                <a:latin typeface="Calibri"/>
              </a:rPr>
              <a:t>J&amp;J and Janssen have settled several gynecomastia personal injury lawsuits and face thousands more.</a:t>
            </a:r>
            <a:br/>
            <a:r>
              <a:rPr b="false" i="false" strike="noStrike" sz="1200" u="none">
                <a:solidFill>
                  <a:srgbClr val="FFFFFF"/>
                </a:solidFill>
                <a:latin typeface="Calibri"/>
              </a:rPr>
              <a:t>macrobid capsules 100mg price</a:t>
            </a:r>
            <a:br/>
            <a:r>
              <a:rPr b="false" i="false" strike="noStrike" sz="1200" u="none">
                <a:solidFill>
                  <a:srgbClr val="FFFFFF"/>
                </a:solidFill>
                <a:latin typeface="Calibri"/>
              </a:rPr>
              <a:t>macrobid antibiotic classification</a:t>
            </a:r>
            <a:br/>
            <a:r>
              <a:rPr b="false" i="false" strike="noStrike" sz="1200" u="none">
                <a:solidFill>
                  <a:srgbClr val="FFFFFF"/>
                </a:solidFill>
                <a:latin typeface="Calibri"/>
              </a:rPr>
              <a:t>generic version of macrobid</a:t>
            </a:r>
            <a:br/>
            <a:r>
              <a:rPr b="false" i="false" strike="noStrike" sz="1200" u="none">
                <a:solidFill>
                  <a:srgbClr val="FFFFFF"/>
                </a:solidFill>
                <a:latin typeface="Calibri"/>
              </a:rPr>
              <a:t>In one large, fixed-dose study, Trileptal was added to existing AED therapy (up to three concomitant AEDs)</a:t>
            </a:r>
            <a:br/>
            <a:r>
              <a:rPr b="false" i="false" strike="noStrike" sz="1200" u="none">
                <a:solidFill>
                  <a:srgbClr val="FFFFFF"/>
                </a:solidFill>
                <a:latin typeface="Calibri"/>
              </a:rPr>
              <a:t>macrobid antibiotic birth control</a:t>
            </a:r>
            <a:br/>
            <a:r>
              <a:rPr b="false" i="false" strike="noStrike" sz="1200" u="none">
                <a:solidFill>
                  <a:srgbClr val="FFFFFF"/>
                </a:solidFill>
                <a:latin typeface="Calibri"/>
              </a:rPr>
              <a:t>macrobid dosage for cats</a:t>
            </a:r>
            <a:br/>
            <a:r>
              <a:rPr b="false" i="false" strike="noStrike" sz="1200" u="none">
                <a:solidFill>
                  <a:srgbClr val="FFFFFF"/>
                </a:solidFill>
                <a:latin typeface="Calibri"/>
              </a:rPr>
              <a:t>nitrofurantoin monohydrate macrocrystals 100 mg capsule</a:t>
            </a:r>
            <a:br/>
            <a:r>
              <a:rPr b="false" i="false" strike="noStrike" sz="1200" u="none">
                <a:solidFill>
                  <a:srgbClr val="FFFFFF"/>
                </a:solidFill>
                <a:latin typeface="Calibri"/>
              </a:rPr>
              <a:t>macrobid 50 mg picture</a:t>
            </a:r>
            <a:br/>
            <a:r>
              <a:rPr b="false" i="false" strike="noStrike" sz="1200" u="none">
                <a:solidFill>
                  <a:srgbClr val="FFFFFF"/>
                </a:solidFill>
                <a:latin typeface="Calibri"/>
              </a:rPr>
              <a:t>If oligohydramnios is observed, enalapril maleate and hydrochlorothiazide should be discontinued unless it is considered lifesaving for the mother</a:t>
            </a:r>
            <a:br/>
            <a:r>
              <a:rPr b="false" i="false" strike="noStrike" sz="1200" u="none">
                <a:solidFill>
                  <a:srgbClr val="FFFFFF"/>
                </a:solidFill>
                <a:latin typeface="Calibri"/>
              </a:rPr>
              <a:t>macrobid 100mg</a:t>
            </a:r>
            <a:br/>
            <a:r>
              <a:rPr b="false" i="false" strike="noStrike" sz="1200" u="none">
                <a:solidFill>
                  <a:srgbClr val="FFFFFF"/>
                </a:solidFill>
                <a:latin typeface="Calibri"/>
              </a:rPr>
              <a:t>Avoid getting dehydrated while using Generic for Aldactone*</a:t>
            </a:r>
            <a:br/>
            <a:r>
              <a:rPr b="false" i="false" strike="noStrike" sz="1200" u="none">
                <a:solidFill>
                  <a:srgbClr val="FFFFFF"/>
                </a:solidFill>
                <a:latin typeface="Calibri"/>
              </a:rPr>
              <a:t>macrobid for uti in pregnancy dose</a:t>
            </a:r>
            <a:br/>
            <a:r>
              <a:rPr b="false" i="false" strike="noStrike" sz="1200" u="none">
                <a:solidFill>
                  <a:srgbClr val="FFFFFF"/>
                </a:solidFill>
                <a:latin typeface="Calibri"/>
              </a:rPr>
              <a:t>taking macrobid antibiotic while pregnant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United Arab Emirates (UAE) has a very strict, zero-tolerance anti-drugs policy and conducts thorough searches at its airports using highly sensitive equipment</a:t>
            </a:r>
            <a:br/>
            <a:r>
              <a:rPr b="false" i="false" strike="noStrike" sz="1200" u="none">
                <a:solidFill>
                  <a:srgbClr val="FFFFFF"/>
                </a:solidFill>
                <a:latin typeface="Calibri"/>
              </a:rPr>
              <a:t>macrobid 50 mg dosage</a:t>
            </a:r>
            <a:br/>
            <a:r>
              <a:rPr b="false" i="false" strike="noStrike" sz="1200" u="none">
                <a:solidFill>
                  <a:srgbClr val="FFFFFF"/>
                </a:solidFill>
                <a:latin typeface="Calibri"/>
              </a:rPr>
              <a:t>macrobid dosage for cystitis</a:t>
            </a:r>
            <a:br/>
            <a:r>
              <a:rPr b="false" i="false" strike="noStrike" sz="1200" u="none">
                <a:solidFill>
                  <a:srgbClr val="FFFFFF"/>
                </a:solidFill>
                <a:latin typeface="Calibri"/>
              </a:rPr>
              <a:t>generic macrobid for uti</a:t>
            </a:r>
            <a:br/>
            <a:r>
              <a:rPr b="false" i="false" strike="noStrike" sz="1200" u="none">
                <a:solidFill>
                  <a:srgbClr val="FFFFFF"/>
                </a:solidFill>
                <a:latin typeface="Calibri"/>
              </a:rPr>
              <a:t>macrobid antibiotic while breastfeeding</a:t>
            </a:r>
            <a:br/>
            <a:r>
              <a:rPr b="false" i="false" strike="noStrike" sz="1200" u="none">
                <a:solidFill>
                  <a:srgbClr val="FFFFFF"/>
                </a:solidFill>
                <a:latin typeface="Calibri"/>
              </a:rPr>
              <a:t>macrobid 100mg used for</a:t>
            </a:r>
            <a:br/>
            <a:r>
              <a:rPr b="false" i="false" strike="noStrike" sz="1200" u="none">
                <a:solidFill>
                  <a:srgbClr val="FFFFFF"/>
                </a:solidFill>
                <a:latin typeface="Calibri"/>
              </a:rPr>
              <a:t>macrobid price canada</a:t>
            </a:r>
            <a:br/>
            <a:r>
              <a:rPr b="false" i="false" strike="noStrike" sz="1200" u="none">
                <a:solidFill>
                  <a:srgbClr val="FFFFFF"/>
                </a:solidFill>
                <a:latin typeface="Calibri"/>
              </a:rPr>
              <a:t>antibiotic macrobid</a:t>
            </a:r>
            <a:br/>
            <a:r>
              <a:rPr b="false" i="false" strike="noStrike" sz="1200" u="none">
                <a:solidFill>
                  <a:srgbClr val="FFFFFF"/>
                </a:solidFill>
                <a:latin typeface="Calibri"/>
              </a:rPr>
              <a:t>buy macrobid online uk</a:t>
            </a:r>
            <a:br/>
            <a:r>
              <a:rPr b="false" i="false" strike="noStrike" sz="1200" u="none">
                <a:solidFill>
                  <a:srgbClr val="FFFFFF"/>
                </a:solidFill>
                <a:latin typeface="Calibri"/>
              </a:rPr>
              <a:t>Gonzalez CH, Vargas R, Perez AB, et al: Limb deficiency with or without Mbius sequence in seven Brazilian children associated with misoprostol use in the first trimester of pregnancy</a:t>
            </a:r>
            <a:br/>
            <a:r>
              <a:rPr b="false" i="false" strike="noStrike" sz="1200" u="none">
                <a:solidFill>
                  <a:srgbClr val="FFFFFF"/>
                </a:solidFill>
                <a:latin typeface="Calibri"/>
              </a:rPr>
              <a:t>macrobid antibiotic class</a:t>
            </a:r>
            <a:br/>
            <a:r>
              <a:rPr b="false" i="false" strike="noStrike" sz="1200" u="none">
                <a:solidFill>
                  <a:srgbClr val="FFFFFF"/>
                </a:solidFill>
                <a:latin typeface="Calibri"/>
              </a:rPr>
              <a:t>macrobid for men</a:t>
            </a:r>
            <a:br/>
            <a:r>
              <a:rPr b="false" i="false" strike="noStrike" sz="1200" u="none">
                <a:solidFill>
                  <a:srgbClr val="FFFFFF"/>
                </a:solidFill>
                <a:latin typeface="Calibri"/>
              </a:rPr>
              <a:t>He said if I sleep better it will go away</a:t>
            </a:r>
            <a:br/>
            <a:r>
              <a:rPr b="false" i="false" strike="noStrike" sz="1200" u="none">
                <a:solidFill>
                  <a:srgbClr val="FFFFFF"/>
                </a:solidFill>
                <a:latin typeface="Calibri"/>
              </a:rPr>
              <a:t>macrobid generic names</a:t>
            </a:r>
            <a:br/>
            <a:r>
              <a:rPr b="false" i="false" strike="noStrike" sz="1200" u="none">
                <a:solidFill>
                  <a:srgbClr val="FFFFFF"/>
                </a:solidFill>
                <a:latin typeface="Calibri"/>
              </a:rPr>
              <a:t>macrobid antibiotic</a:t>
            </a:r>
            <a:br/>
            <a:r>
              <a:rPr b="false" i="false" strike="noStrike" sz="1200" u="none">
                <a:solidFill>
                  <a:srgbClr val="FFFFFF"/>
                </a:solidFill>
                <a:latin typeface="Calibri"/>
              </a:rPr>
              <a:t>macrobid for sale online</a:t>
            </a:r>
            <a:br/>
            <a:r>
              <a:rPr b="false" i="false" strike="noStrike" sz="1200" u="none">
                <a:solidFill>
                  <a:srgbClr val="FFFFFF"/>
                </a:solidFill>
                <a:latin typeface="Calibri"/>
              </a:rPr>
              <a:t>Another cost-saving option: Use an equivalent amount of 100-milligram tablets instead of the pricier 200-milligram tablets.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nitrofurantoin monohydrate/macrocrystals 100 mg cap</a:t>
            </a:r>
            <a:br/>
            <a:r>
              <a:rPr b="false" i="false" strike="noStrike" sz="1200" u="none">
                <a:solidFill>
                  <a:srgbClr val="FFFFFF"/>
                </a:solidFill>
                <a:latin typeface="Calibri"/>
              </a:rPr>
              <a:t>macrobid dosage for uti 5 days</a:t>
            </a:r>
            <a:br/>
            <a:r>
              <a:rPr b="false" i="false" strike="noStrike" sz="1200" u="none">
                <a:solidFill>
                  <a:srgbClr val="FFFFFF"/>
                </a:solidFill>
                <a:latin typeface="Calibri"/>
              </a:rPr>
              <a:t>im 25 years old had my period on 14/8/2015 and had unprotected sex on 25/8</a:t>
            </a:r>
            <a:br/>
            <a:r>
              <a:rPr b="false" i="false" strike="noStrike" sz="1200" u="none">
                <a:solidFill>
                  <a:srgbClr val="FFFFFF"/>
                </a:solidFill>
                <a:latin typeface="Calibri"/>
              </a:rPr>
              <a:t>macrobid dose for uti</a:t>
            </a:r>
            <a:br/>
            <a:r>
              <a:rPr b="false" i="false" strike="noStrike" sz="1200" u="none">
                <a:solidFill>
                  <a:srgbClr val="FFFFFF"/>
                </a:solidFill>
                <a:latin typeface="Calibri"/>
              </a:rPr>
              <a:t>Minocycline has a long history of use to treat acne</a:t>
            </a:r>
            <a:br/>
            <a:r>
              <a:rPr b="false" i="false" strike="noStrike" sz="1200" u="none">
                <a:solidFill>
                  <a:srgbClr val="FFFFFF"/>
                </a:solidFill>
                <a:latin typeface="Calibri"/>
              </a:rPr>
              <a:t>macrobid 100mg capsules nitrofurantoin</a:t>
            </a:r>
            <a:br/>
            <a:r>
              <a:rPr b="false" i="false" strike="noStrike" sz="1200" u="none">
                <a:solidFill>
                  <a:srgbClr val="FFFFFF"/>
                </a:solidFill>
                <a:latin typeface="Calibri"/>
              </a:rPr>
              <a:t>For this reason, my doctor suggested taking it at night, so the motivation kicked in the following morning</a:t>
            </a:r>
            <a:br/>
            <a:r>
              <a:rPr b="false" i="false" strike="noStrike" sz="1200" u="none">
                <a:solidFill>
                  <a:srgbClr val="FFFFFF"/>
                </a:solidFill>
                <a:latin typeface="Calibri"/>
              </a:rPr>
              <a:t>macrobid 100mg capsule</a:t>
            </a:r>
            <a:br/>
            <a:r>
              <a:rPr b="false" i="false" strike="noStrike" sz="1200" u="none">
                <a:solidFill>
                  <a:srgbClr val="FFFFFF"/>
                </a:solidFill>
                <a:latin typeface="Calibri"/>
              </a:rPr>
              <a:t>Costochondritis (kos-toe-kon-DRY-tis) is an inflammation of the cartilage that connects a rib to the breastbone (sternum)</a:t>
            </a:r>
            <a:br/>
            <a:r>
              <a:rPr b="false" i="false" strike="noStrike" sz="1200" u="none">
                <a:solidFill>
                  <a:srgbClr val="FFFFFF"/>
                </a:solidFill>
                <a:latin typeface="Calibri"/>
              </a:rPr>
              <a:t>where can i buy macrobid</a:t>
            </a:r>
            <a:br/>
            <a:r>
              <a:rPr b="false" i="false" strike="noStrike" sz="1200" u="none">
                <a:solidFill>
                  <a:srgbClr val="FFFFFF"/>
                </a:solidFill>
                <a:latin typeface="Calibri"/>
              </a:rPr>
              <a:t>macrobid cost</a:t>
            </a:r>
            <a:br/>
            <a:r>
              <a:rPr b="false" i="false" strike="noStrike" sz="1200" u="none">
                <a:solidFill>
                  <a:srgbClr val="FFFFFF"/>
                </a:solidFill>
                <a:latin typeface="Calibri"/>
              </a:rPr>
              <a:t>:-( Didn't do much useful for me (though it did make me sleep) but those drugs vary by person SO MUCH I hope it works for you</a:t>
            </a:r>
            <a:br/>
            <a:r>
              <a:rPr b="false" i="false" strike="noStrike" sz="1200" u="none">
                <a:solidFill>
                  <a:srgbClr val="FFFFFF"/>
                </a:solidFill>
                <a:latin typeface="Calibri"/>
              </a:rPr>
              <a:t>macrobid 100 mg half life</a:t>
            </a:r>
            <a:br/>
            <a:r>
              <a:rPr b="false" i="false" strike="noStrike" sz="1200" u="none">
                <a:solidFill>
                  <a:srgbClr val="FFFFFF"/>
                </a:solidFill>
                <a:latin typeface="Calibri"/>
              </a:rPr>
              <a:t>If you have recently been diagnosed with a condition that requires the use of a Ventolin inhaler you may be concerned about how much it is likely to cost</a:t>
            </a:r>
            <a:br/>
            <a:r>
              <a:rPr b="false" i="false" strike="noStrike" sz="1200" u="none">
                <a:solidFill>
                  <a:srgbClr val="FFFFFF"/>
                </a:solidFill>
                <a:latin typeface="Calibri"/>
              </a:rPr>
              <a:t>macrobid dosage forms</a:t>
            </a:r>
            <a:br/>
            <a:r>
              <a:rPr b="false" i="false" strike="noStrike" sz="1200" u="none">
                <a:solidFill>
                  <a:srgbClr val="FFFFFF"/>
                </a:solidFill>
                <a:latin typeface="Calibri"/>
              </a:rPr>
              <a:t>macrobid 50 mg</a:t>
            </a:r>
            <a:br/>
            <a:r>
              <a:rPr b="false" i="false" strike="noStrike" sz="1200" u="none">
                <a:solidFill>
                  <a:srgbClr val="FFFFFF"/>
                </a:solidFill>
                <a:latin typeface="Calibri"/>
              </a:rPr>
              <a:t>I can now work at my computer for several hours at a time without being distracted.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macrobid 100 milligrams</a:t>
            </a:r>
            <a:br/>
            <a:r>
              <a:rPr b="false" i="false" strike="noStrike" sz="1200" u="none">
                <a:solidFill>
                  <a:srgbClr val="FFFFFF"/>
                </a:solidFill>
                <a:latin typeface="Calibri"/>
              </a:rPr>
              <a:t>macrobid 100 mg oral capsule price</a:t>
            </a:r>
            <a:br/>
            <a:r>
              <a:rPr b="false" i="false" strike="noStrike" sz="1200" u="none">
                <a:solidFill>
                  <a:srgbClr val="FFFFFF"/>
                </a:solidFill>
                <a:latin typeface="Calibri"/>
              </a:rPr>
              <a:t>macrobid dosage uti prophylaxis</a:t>
            </a:r>
            <a:br/>
            <a:r>
              <a:rPr b="false" i="false" strike="noStrike" sz="1200" u="none">
                <a:solidFill>
                  <a:srgbClr val="FFFFFF"/>
                </a:solidFill>
                <a:latin typeface="Calibri"/>
              </a:rPr>
              <a:t>cost of macrobid in canada</a:t>
            </a:r>
            <a:br/>
            <a:r>
              <a:rPr b="false" i="false" strike="noStrike" sz="1200" u="none">
                <a:solidFill>
                  <a:srgbClr val="FFFFFF"/>
                </a:solidFill>
                <a:latin typeface="Calibri"/>
              </a:rPr>
              <a:t>macrobid dosage for sinus infection</a:t>
            </a:r>
            <a:br/>
            <a:r>
              <a:rPr b="false" i="false" strike="noStrike" sz="1200" u="none">
                <a:solidFill>
                  <a:srgbClr val="FFFFFF"/>
                </a:solidFill>
                <a:latin typeface="Calibri"/>
              </a:rPr>
              <a:t>macrobid generic picture</a:t>
            </a:r>
            <a:br/>
            <a:r>
              <a:rPr b="false" i="false" strike="noStrike" sz="1200" u="none">
                <a:solidFill>
                  <a:srgbClr val="FFFFFF"/>
                </a:solidFill>
                <a:latin typeface="Calibri"/>
              </a:rPr>
              <a:t>Meanwhile, low wages and high housing costs have made it impossible for Chinese consumers to fill the gap</a:t>
            </a:r>
            <a:br/>
            <a:r>
              <a:rPr b="false" i="false" strike="noStrike" sz="1200" u="none">
                <a:solidFill>
                  <a:srgbClr val="FFFFFF"/>
                </a:solidFill>
                <a:latin typeface="Calibri"/>
              </a:rPr>
              <a:t>generic macrobid</a:t>
            </a:r>
            <a:br/>
            <a:r>
              <a:rPr b="false" i="false" strike="noStrike" sz="1200" u="none">
                <a:solidFill>
                  <a:srgbClr val="FFFFFF"/>
                </a:solidFill>
                <a:latin typeface="Calibri"/>
              </a:rPr>
              <a:t>I know it seems like you will never make it through, but I am here to tell you there is light at the end of the tunnel and it is a big, bright happy SUN :-)</a:t>
            </a:r>
            <a:br/>
            <a:r>
              <a:rPr b="false" i="false" strike="noStrike" sz="1200" u="none">
                <a:solidFill>
                  <a:srgbClr val="FFFFFF"/>
                </a:solidFill>
                <a:latin typeface="Calibri"/>
              </a:rPr>
              <a:t>macrobid dose for uti prophylaxis</a:t>
            </a:r>
            <a:br/>
            <a:r>
              <a:rPr b="false" i="false" strike="noStrike" sz="1200" u="none">
                <a:solidFill>
                  <a:srgbClr val="FFFFFF"/>
                </a:solidFill>
                <a:latin typeface="Calibri"/>
              </a:rPr>
              <a:t>Dissolve the Keflex dispersible tablet in a small amount of water, about 2 teaspoonfuls</a:t>
            </a:r>
            <a:br/>
            <a:r>
              <a:rPr b="false" i="false" strike="noStrike" sz="1200" u="none">
                <a:solidFill>
                  <a:srgbClr val="FFFFFF"/>
                </a:solidFill>
                <a:latin typeface="Calibri"/>
              </a:rPr>
              <a:t>price of macrobid</a:t>
            </a:r>
            <a:br/>
            <a:r>
              <a:rPr b="false" i="false" strike="noStrike" sz="1200" u="none">
                <a:solidFill>
                  <a:srgbClr val="FFFFFF"/>
                </a:solidFill>
                <a:latin typeface="Calibri"/>
              </a:rPr>
              <a:t>walmart generic macrobid</a:t>
            </a:r>
            <a:br/>
            <a:r>
              <a:rPr b="false" i="false" strike="noStrike" sz="1200" u="none">
                <a:solidFill>
                  <a:srgbClr val="FFFFFF"/>
                </a:solidFill>
                <a:latin typeface="Calibri"/>
              </a:rPr>
              <a:t>average cost of macrobid</a:t>
            </a:r>
            <a:br/>
            <a:r>
              <a:rPr b="false" i="false" strike="noStrike" sz="1200" u="none">
                <a:solidFill>
                  <a:srgbClr val="FFFFFF"/>
                </a:solidFill>
                <a:latin typeface="Calibri"/>
              </a:rPr>
              <a:t>Curing scabies is rather easy with the administration of prescription scabicide drugs</a:t>
            </a:r>
            <a:br/>
            <a:r>
              <a:rPr b="false" i="false" strike="noStrike" sz="1200" u="none">
                <a:solidFill>
                  <a:srgbClr val="FFFFFF"/>
                </a:solidFill>
                <a:latin typeface="Calibri"/>
              </a:rPr>
              <a:t>macrobid cost at walmart</a:t>
            </a:r>
            <a:br/>
            <a:r>
              <a:rPr b="false" i="false" strike="noStrike" sz="1200" u="none">
                <a:solidFill>
                  <a:srgbClr val="FFFFFF"/>
                </a:solidFill>
                <a:latin typeface="Calibri"/>
              </a:rPr>
              <a:t>macrobid antibiotic resistance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macrobid gluten free</a:t>
            </a:r>
            <a:br/>
            <a:r>
              <a:rPr b="false" i="false" strike="noStrike" sz="1200" u="none">
                <a:solidFill>
                  <a:srgbClr val="FFFFFF"/>
                </a:solidFill>
                <a:latin typeface="Calibri"/>
              </a:rPr>
              <a:t>nitrofurantoin monohydrate 100 mg oral cap</a:t>
            </a:r>
            <a:br/>
            <a:r>
              <a:rPr b="false" i="false" strike="noStrike" sz="1200" u="none">
                <a:solidFill>
                  <a:srgbClr val="FFFFFF"/>
                </a:solidFill>
                <a:latin typeface="Calibri"/>
              </a:rPr>
              <a:t>&amp;ldquo;The side effects of these bleaching agents are far more adverse than people think they may be,&amp;rdquo; says Redah Misbah of Depilex</a:t>
            </a:r>
            <a:br/>
            <a:r>
              <a:rPr b="false" i="false" strike="noStrike" sz="1200" u="none">
                <a:solidFill>
                  <a:srgbClr val="FFFFFF"/>
                </a:solidFill>
                <a:latin typeface="Calibri"/>
              </a:rPr>
              <a:t>how much does macrobid cost in canada</a:t>
            </a:r>
            <a:br/>
            <a:r>
              <a:rPr b="false" i="false" strike="noStrike" sz="1200" u="none">
                <a:solidFill>
                  <a:srgbClr val="FFFFFF"/>
                </a:solidFill>
                <a:latin typeface="Calibri"/>
              </a:rPr>
              <a:t>price of macrobid in canada</a:t>
            </a:r>
            <a:br/>
            <a:r>
              <a:rPr b="false" i="false" strike="noStrike" sz="1200" u="none">
                <a:solidFill>
                  <a:srgbClr val="FFFFFF"/>
                </a:solidFill>
                <a:latin typeface="Calibri"/>
              </a:rPr>
              <a:t>Neurotoxic effects, including seizures and peripheral neuropathy, have been reported after 5 to 7 days of doses of 6 g to 10.4 g every other day.</a:t>
            </a:r>
            <a:br/>
            <a:r>
              <a:rPr b="false" i="false" strike="noStrike" sz="1200" u="none">
                <a:solidFill>
                  <a:srgbClr val="FFFFFF"/>
                </a:solidFill>
                <a:latin typeface="Calibri"/>
              </a:rPr>
              <a:t>macrobid online</a:t>
            </a:r>
            <a:br/>
            <a:r>
              <a:rPr b="false" i="false" strike="noStrike" sz="1200" u="none">
                <a:solidFill>
                  <a:srgbClr val="FFFFFF"/>
                </a:solidFill>
                <a:latin typeface="Calibri"/>
              </a:rPr>
              <a:t>macrobid dosage uti pregnancy</a:t>
            </a:r>
            <a:br/>
            <a:r>
              <a:rPr b="false" i="false" strike="noStrike" sz="1200" u="none">
                <a:solidFill>
                  <a:srgbClr val="FFFFFF"/>
                </a:solidFill>
                <a:latin typeface="Calibri"/>
              </a:rPr>
              <a:t>macrobid dosage uti</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macrobid price publix</a:t>
            </a:r>
            <a:br/>
            <a:r>
              <a:rPr b="false" i="false" strike="noStrike" sz="1200" u="none">
                <a:solidFill>
                  <a:srgbClr val="FFFFFF"/>
                </a:solidFill>
                <a:latin typeface="Calibri"/>
              </a:rPr>
              <a:t>macrobid dosage for uncomplicated uti</a:t>
            </a:r>
            <a:br/>
            <a:r>
              <a:rPr b="false" i="false" strike="noStrike" sz="1200" u="none">
                <a:solidFill>
                  <a:srgbClr val="FFFFFF"/>
                </a:solidFill>
                <a:latin typeface="Calibri"/>
              </a:rPr>
              <a:t>macrobid 100mg buy online</a:t>
            </a:r>
            <a:br/>
            <a:r>
              <a:rPr b="false" i="false" strike="noStrike" sz="1200" u="none">
                <a:solidFill>
                  <a:srgbClr val="FFFFFF"/>
                </a:solidFill>
                <a:latin typeface="Calibri"/>
              </a:rPr>
              <a:t>I understand where you&amp;rsquo;re coming from as I&amp;rsquo;m in a similar boat as you with work and a social life</a:t>
            </a:r>
            <a:br/>
            <a:r>
              <a:rPr b="false" i="false" strike="noStrike" sz="1200" u="none">
                <a:solidFill>
                  <a:srgbClr val="FFFFFF"/>
                </a:solidFill>
                <a:latin typeface="Calibri"/>
              </a:rPr>
              <a:t>macrobid 100 mg po bid</a:t>
            </a:r>
            <a:br/>
            <a:r>
              <a:rPr b="false" i="false" strike="noStrike" sz="1200" u="none">
                <a:solidFill>
                  <a:srgbClr val="FFFFFF"/>
                </a:solidFill>
                <a:latin typeface="Calibri"/>
              </a:rPr>
              <a:t>macrobid 100mg price comparison</a:t>
            </a:r>
            <a:br/>
            <a:r>
              <a:rPr b="false" i="false" strike="noStrike" sz="1200" u="none">
                <a:solidFill>
                  <a:srgbClr val="FFFFFF"/>
                </a:solidFill>
                <a:latin typeface="Calibri"/>
              </a:rPr>
              <a:t>glycolzuur; heb het idee dat het nu nog iets beter gaat.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medicine for macrobid</a:t>
            </a:r>
            <a:br/>
            <a:r>
              <a:rPr b="false" i="false" strike="noStrike" sz="1200" u="none">
                <a:solidFill>
                  <a:srgbClr val="FFFFFF"/>
                </a:solidFill>
                <a:latin typeface="Calibri"/>
              </a:rPr>
              <a:t>correct dosage of macrobid for uti</a:t>
            </a:r>
            <a:br/>
            <a:r>
              <a:rPr b="false" i="false" strike="noStrike" sz="1200" u="none">
                <a:solidFill>
                  <a:srgbClr val="FFFFFF"/>
                </a:solidFill>
                <a:latin typeface="Calibri"/>
              </a:rPr>
              <a:t>macrobid dosage for uti prophylaxis</a:t>
            </a:r>
            <a:br/>
            <a:r>
              <a:rPr b="false" i="false" strike="noStrike" sz="1200" u="none">
                <a:solidFill>
                  <a:srgbClr val="FFFFFF"/>
                </a:solidFill>
                <a:latin typeface="Calibri"/>
              </a:rPr>
              <a:t>purchase macrobid online</a:t>
            </a:r>
            <a:br/>
            <a:r>
              <a:rPr b="false" i="false" strike="noStrike" sz="1200" u="none">
                <a:solidFill>
                  <a:srgbClr val="FFFFFF"/>
                </a:solidFill>
                <a:latin typeface="Calibri"/>
              </a:rPr>
              <a:t>macrobid dosage for dogs</a:t>
            </a:r>
            <a:br/>
            <a:r>
              <a:rPr b="false" i="false" strike="noStrike" sz="1200" u="none">
                <a:solidFill>
                  <a:srgbClr val="FFFFFF"/>
                </a:solidFill>
                <a:latin typeface="Calibri"/>
              </a:rPr>
              <a:t>macrobid price us</a:t>
            </a:r>
            <a:br/>
            <a:r>
              <a:rPr b="false" i="false" strike="noStrike" sz="1200" u="none">
                <a:solidFill>
                  <a:srgbClr val="FFFFFF"/>
                </a:solidFill>
                <a:latin typeface="Calibri"/>
              </a:rPr>
              <a:t>macrobid antibiotic type</a:t>
            </a:r>
            <a:br/>
            <a:r>
              <a:rPr b="false" i="false" strike="noStrike" sz="1200" u="none">
                <a:solidFill>
                  <a:srgbClr val="FFFFFF"/>
                </a:solidFill>
                <a:latin typeface="Calibri"/>
              </a:rPr>
              <a:t>can you buy macrobid online</a:t>
            </a:r>
            <a:br/>
            <a:r>
              <a:rPr b="false" i="false" strike="noStrike" sz="1200" u="none">
                <a:solidFill>
                  <a:srgbClr val="FFFFFF"/>
                </a:solidFill>
                <a:latin typeface="Calibri"/>
              </a:rPr>
              <a:t>NSAIDs, including indomethacin, can lead to onset of new hypertension or worsening of preexisting hypertension, either of which may contribute to the increased incidence of CV events</a:t>
            </a:r>
            <a:br/>
            <a:r>
              <a:rPr b="false" i="false" strike="noStrike" sz="1200" u="none">
                <a:solidFill>
                  <a:srgbClr val="FFFFFF"/>
                </a:solidFill>
                <a:latin typeface="Calibri"/>
              </a:rPr>
              <a:t>generic macrobid cost</a:t>
            </a:r>
            <a:br/>
            <a:r>
              <a:rPr b="false" i="false" strike="noStrike" sz="1200" u="none">
                <a:solidFill>
                  <a:srgbClr val="FFFFFF"/>
                </a:solidFill>
                <a:latin typeface="Calibri"/>
              </a:rPr>
              <a:t>macrobid antibiotic during pregnancy</a:t>
            </a:r>
            <a:br/>
            <a:r>
              <a:rPr b="false" i="false" strike="noStrike" sz="1200" u="none">
                <a:solidFill>
                  <a:srgbClr val="FFFFFF"/>
                </a:solidFill>
                <a:latin typeface="Calibri"/>
              </a:rPr>
              <a:t>May increase serum levels of digoxin, oral contraceptives (norethindrone, ethinyl estradiol); monitor digoxin</a:t>
            </a:r>
            <a:br/>
            <a:r>
              <a:rPr b="false" i="false" strike="noStrike" sz="1200" u="none">
                <a:solidFill>
                  <a:srgbClr val="FFFFFF"/>
                </a:solidFill>
                <a:latin typeface="Calibri"/>
              </a:rPr>
              <a:t>can i buy macrobid online</a:t>
            </a:r>
            <a:br/>
            <a:r>
              <a:rPr b="false" i="false" strike="noStrike" sz="1200" u="none">
                <a:solidFill>
                  <a:srgbClr val="FFFFFF"/>
                </a:solidFill>
                <a:latin typeface="Calibri"/>
              </a:rPr>
              <a:t>Take promethazine oral syrup by mouth</a:t>
            </a:r>
            <a:br/>
            <a:r>
              <a:rPr b="false" i="false" strike="noStrike" sz="1200" u="none">
                <a:solidFill>
                  <a:srgbClr val="FFFFFF"/>
                </a:solidFill>
                <a:latin typeface="Calibri"/>
              </a:rPr>
              <a:t>buy macrobid uk</a:t>
            </a:r>
            <a:br/>
            <a:r>
              <a:rPr b="false" i="false" strike="noStrike" sz="1200" u="none">
                <a:solidFill>
                  <a:srgbClr val="FFFFFF"/>
                </a:solidFill>
                <a:latin typeface="Calibri"/>
              </a:rPr>
              <a:t>Thanks , I have just been looking for info approximately this topic for ages and yours is the greatest I have discovered so far</a:t>
            </a:r>
            <a:br/>
            <a:r>
              <a:rPr b="false" i="false" strike="noStrike" sz="1200" u="none">
                <a:solidFill>
                  <a:srgbClr val="FFFFFF"/>
                </a:solidFill>
                <a:latin typeface="Calibri"/>
              </a:rPr>
              <a:t>what does generic macrobid look like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Laser treatments and medications that explore the role of prostaglandin D2 in hair loss are on the horizon and may be available within several years.</a:t>
            </a:r>
            <a:br/>
            <a:r>
              <a:rPr b="false" i="false" strike="noStrike" sz="1200" u="none">
                <a:solidFill>
                  <a:srgbClr val="FFFFFF"/>
                </a:solidFill>
                <a:latin typeface="Calibri"/>
              </a:rPr>
              <a:t>how much does macrobid cost at walmart</a:t>
            </a:r>
            <a:br/>
            <a:r>
              <a:rPr b="false" i="false" strike="noStrike" sz="1200" u="none">
                <a:solidFill>
                  <a:srgbClr val="FFFFFF"/>
                </a:solidFill>
                <a:latin typeface="Calibri"/>
              </a:rPr>
              <a:t>Can you also address this for me? I would greatly appreciate any help in proving myself</a:t>
            </a:r>
            <a:br/>
            <a:r>
              <a:rPr b="false" i="false" strike="noStrike" sz="1200" u="none">
                <a:solidFill>
                  <a:srgbClr val="FFFFFF"/>
                </a:solidFill>
                <a:latin typeface="Calibri"/>
              </a:rPr>
              <a:t>nitrofurantoin mono generic for macrobid</a:t>
            </a:r>
            <a:br/>
            <a:r>
              <a:rPr b="false" i="false" strike="noStrike" sz="1200" u="none">
                <a:solidFill>
                  <a:srgbClr val="FFFFFF"/>
                </a:solidFill>
                <a:latin typeface="Calibri"/>
              </a:rPr>
              <a:t>macrobid 100mg dosage for uti</a:t>
            </a:r>
            <a:br/>
            <a:r>
              <a:rPr b="false" i="false" strike="noStrike" sz="1200" u="none">
                <a:solidFill>
                  <a:srgbClr val="FFFFFF"/>
                </a:solidFill>
                <a:latin typeface="Calibri"/>
              </a:rPr>
              <a:t>macrobid dosage for uti in pregnancy</a:t>
            </a:r>
            <a:br/>
            <a:r>
              <a:rPr b="false" i="false" strike="noStrike" sz="1200" u="none">
                <a:solidFill>
                  <a:srgbClr val="FFFFFF"/>
                </a:solidFill>
                <a:latin typeface="Calibri"/>
              </a:rPr>
              <a:t>does the antibiotic macrobid affect birth control</a:t>
            </a:r>
            <a:br/>
            <a:r>
              <a:rPr b="false" i="false" strike="noStrike" sz="1200" u="none">
                <a:solidFill>
                  <a:srgbClr val="FFFFFF"/>
                </a:solidFill>
                <a:latin typeface="Calibri"/>
              </a:rPr>
              <a:t>Patients should be maintained on lower doses if higher doses arenot tolerated</a:t>
            </a:r>
            <a:br/>
            <a:r>
              <a:rPr b="false" i="false" strike="noStrike" sz="1200" u="none">
                <a:solidFill>
                  <a:srgbClr val="FFFFFF"/>
                </a:solidFill>
                <a:latin typeface="Calibri"/>
              </a:rPr>
              <a:t>generic macrobid nitrofurantoin tablet</a:t>
            </a:r>
            <a:br/>
            <a:r>
              <a:rPr b="false" i="false" strike="noStrike" sz="1200" u="none">
                <a:solidFill>
                  <a:srgbClr val="FFFFFF"/>
                </a:solidFill>
                <a:latin typeface="Calibri"/>
              </a:rPr>
              <a:t>antibiotic macrobid nausea</a:t>
            </a:r>
            <a:br/>
            <a:r>
              <a:rPr b="false" i="false" strike="noStrike" sz="1200" u="none">
                <a:solidFill>
                  <a:srgbClr val="FFFFFF"/>
                </a:solidFill>
                <a:latin typeface="Calibri"/>
              </a:rPr>
              <a:t>My doctor said to take one every other day, which I did for 2 weeks&amp;rdquo;then just stopped</a:t>
            </a:r>
            <a:br/>
            <a:r>
              <a:rPr b="false" i="false" strike="noStrike" sz="1200" u="none">
                <a:solidFill>
                  <a:srgbClr val="FFFFFF"/>
                </a:solidFill>
                <a:latin typeface="Calibri"/>
              </a:rPr>
              <a:t>purchase macrobid</a:t>
            </a:r>
            <a:br/>
            <a:r>
              <a:rPr b="false" i="false" strike="noStrike" sz="1200" u="none">
                <a:solidFill>
                  <a:srgbClr val="FFFFFF"/>
                </a:solidFill>
                <a:latin typeface="Calibri"/>
              </a:rPr>
              <a:t>generic macrobid pregnancy</a:t>
            </a:r>
            <a:br/>
            <a:r>
              <a:rPr b="false" i="false" strike="noStrike" sz="1200" u="none">
                <a:solidFill>
                  <a:srgbClr val="FFFFFF"/>
                </a:solidFill>
                <a:latin typeface="Calibri"/>
              </a:rPr>
              <a:t>usual dosage of macrobid for uti</a:t>
            </a:r>
            <a:br/>
            <a:r>
              <a:rPr b="false" i="false" strike="noStrike" sz="1200" u="none">
                <a:solidFill>
                  <a:srgbClr val="FFFFFF"/>
                </a:solidFill>
                <a:latin typeface="Calibri"/>
              </a:rPr>
              <a:t>No matter how you react, no matter who you are, being rejected hurts</a:t>
            </a:r>
            <a:br/>
            <a:r>
              <a:rPr b="false" i="false" strike="noStrike" sz="1200" u="none">
                <a:solidFill>
                  <a:srgbClr val="FFFFFF"/>
                </a:solidFill>
                <a:latin typeface="Calibri"/>
              </a:rPr>
              <a:t>macrobid 100mg cost</a:t>
            </a:r>
            <a:br/>
            <a:r>
              <a:rPr b="false" i="false" strike="noStrike" sz="1200" u="none">
                <a:solidFill>
                  <a:srgbClr val="FFFFFF"/>
                </a:solidFill>
                <a:latin typeface="Calibri"/>
              </a:rPr>
              <a:t>buy nitrofurantoin monohydrate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do you know each other? executive resume writing service michigan WASHINGTON, Sept 16 (Reuters) - The death knell for LawrenceSummers' candidacy to lead the U.S</a:t>
            </a:r>
            <a:br/>
            <a:r>
              <a:rPr b="false" i="false" strike="noStrike" sz="1200" u="none">
                <a:solidFill>
                  <a:srgbClr val="FFFFFF"/>
                </a:solidFill>
                <a:latin typeface="Calibri"/>
              </a:rPr>
              <a:t>macrobid dosage for bladder infection</a:t>
            </a:r>
            <a:br/>
            <a:r>
              <a:rPr b="false" i="false" strike="noStrike" sz="1200" u="none">
                <a:solidFill>
                  <a:srgbClr val="FFFFFF"/>
                </a:solidFill>
                <a:latin typeface="Calibri"/>
              </a:rPr>
              <a:t>My dose has been raised once in the past three months</a:t>
            </a:r>
            <a:br/>
            <a:r>
              <a:rPr b="false" i="false" strike="noStrike" sz="1200" u="none">
                <a:solidFill>
                  <a:srgbClr val="FFFFFF"/>
                </a:solidFill>
                <a:latin typeface="Calibri"/>
              </a:rPr>
              <a:t>macrobid 100 mg</a:t>
            </a:r>
            <a:br/>
            <a:r>
              <a:rPr b="false" i="false" strike="noStrike" sz="1200" u="none">
                <a:solidFill>
                  <a:srgbClr val="FFFFFF"/>
                </a:solidFill>
                <a:latin typeface="Calibri"/>
              </a:rPr>
              <a:t>order macrobid online</a:t>
            </a:r>
            <a:br/>
            <a:r>
              <a:rPr b="false" i="false" strike="noStrike" sz="1200" u="none">
                <a:solidFill>
                  <a:srgbClr val="FFFFFF"/>
                </a:solidFill>
                <a:latin typeface="Calibri"/>
              </a:rPr>
              <a:t>buy macrobid canada</a:t>
            </a:r>
            <a:br/>
            <a:r>
              <a:rPr b="false" i="false" strike="noStrike" sz="1200" u="none">
                <a:solidFill>
                  <a:srgbClr val="FFFFFF"/>
                </a:solidFill>
                <a:latin typeface="Calibri"/>
              </a:rPr>
              <a:t>Did you use Raloxifene as part of your PCT? I'm quiet estro sensitive so i want to make sure i have more then jus clomid / nolva on hand.</a:t>
            </a:r>
            <a:br/>
            <a:r>
              <a:rPr b="false" i="false" strike="noStrike" sz="1200" u="none">
                <a:solidFill>
                  <a:srgbClr val="FFFFFF"/>
                </a:solidFill>
                <a:latin typeface="Calibri"/>
              </a:rPr>
              <a:t>macrobid price at walmart</a:t>
            </a:r>
            <a:br/>
            <a:r>
              <a:rPr b="false" i="false" strike="noStrike" sz="1200" u="none">
                <a:solidFill>
                  <a:srgbClr val="FFFFFF"/>
                </a:solidFill>
                <a:latin typeface="Calibri"/>
              </a:rPr>
              <a:t>When I was on Clomid, I was able to get it for the name brand co-pay even though infertility is not a covered treatment with my insurance</a:t>
            </a:r>
            <a:br/>
            <a:r>
              <a:rPr b="false" i="false" strike="noStrike" sz="1200" u="none">
                <a:solidFill>
                  <a:srgbClr val="FFFFFF"/>
                </a:solidFill>
                <a:latin typeface="Calibri"/>
              </a:rPr>
              <a:t>compare macrobid prices</a:t>
            </a:r>
            <a:br/>
            <a:r>
              <a:rPr b="false" i="false" strike="noStrike" sz="1200" u="none">
                <a:solidFill>
                  <a:srgbClr val="FFFFFF"/>
                </a:solidFill>
                <a:latin typeface="Calibri"/>
              </a:rPr>
              <a:t>macrobid dosage</a:t>
            </a:r>
            <a:br/>
            <a:r>
              <a:rPr b="false" i="false" strike="noStrike" sz="1200" u="none">
                <a:solidFill>
                  <a:srgbClr val="FFFFFF"/>
                </a:solidFill>
                <a:latin typeface="Calibri"/>
              </a:rPr>
              <a:t>macrobid dose in pregnancy</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macrobid price comparison</a:t>
            </a:r>
            <a:br/>
            <a:r>
              <a:rPr b="false" i="false" strike="noStrike" sz="1200" u="none">
                <a:solidFill>
                  <a:srgbClr val="FFFFFF"/>
                </a:solidFill>
                <a:latin typeface="Calibri"/>
              </a:rPr>
              <a:t>macrobid generic cost</a:t>
            </a:r>
            <a:br/>
            <a:r>
              <a:rPr b="false" i="false" strike="noStrike" sz="1200" u="none">
                <a:solidFill>
                  <a:srgbClr val="FFFFFF"/>
                </a:solidFill>
                <a:latin typeface="Calibri"/>
              </a:rPr>
              <a:t>antibiotic macrobid used for</a:t>
            </a:r>
            <a:br/>
            <a:r>
              <a:rPr b="false" i="false" strike="noStrike" sz="1200" u="none">
                <a:solidFill>
                  <a:srgbClr val="FFFFFF"/>
                </a:solidFill>
                <a:latin typeface="Calibri"/>
              </a:rPr>
              <a:t>macrobid dosage for uti 3 days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macrobid dosage for uti</a:t>
            </a:r>
            <a:br/>
            <a:r>
              <a:rPr b="false" i="false" strike="noStrike" sz="1200" u="none">
                <a:solidFill>
                  <a:srgbClr val="FFFFFF"/>
                </a:solidFill>
                <a:latin typeface="Calibri"/>
              </a:rPr>
              <a:t>picture of generic macrobid</a:t>
            </a:r>
            <a:br/>
            <a:r>
              <a:rPr b="false" i="false" strike="noStrike" sz="1200" u="none">
                <a:solidFill>
                  <a:srgbClr val="FFFFFF"/>
                </a:solidFill>
                <a:latin typeface="Calibri"/>
              </a:rPr>
              <a:t>Magnesium deficiencies are very prevalent, especially in the US.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2015-12-20T01:16:56+04:00</dcterms:created>
  <dcterms:modified xsi:type="dcterms:W3CDTF">2015-12-20T01:16:56+04:00</dcterms:modified>
  <dc:title>Macrobid Price Walgreens - Macrobid Price</dc:title>
  <dc:description>Normal dose of macrobid for uti, macrobid 100mg price, nitrofurantoin macrocrystals/monohydrate (macrobid) 100mg capsule, generic macrobid for uti, macrobid 100mg used for, antibiotic macrobid, macrobid 100 milligrams</dc:description>
  <dc:subject>Macrobid Price Walgreens - Macrobid Price</dc:subject>
  <cp:keywords>antibiotic macrobid breastfeeding, antibiotic macrobid alcohol, macrobid 100 mg bid, macrobid capsules 100mg price, macrobid antibiotic classification, macrobid 100mg, macrobid antibiotic, generic macrobid gluten free, macrobid price publix, macrobid 100mg cost</cp:keywords>
  <cp:category/>
</cp:coreProperties>
</file>