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7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7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7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7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7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7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8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8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8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8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8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8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8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8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Erythromycin Stearate Tablets 500mg Spc</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Paroxetine No Dentist Metoclopramide What Is It Nausea And Vomiting</a:t>
            </a:r>
            <a:br/>
            <a:r>
              <a:rPr b="false" i="false" strike="noStrike" sz="1200" u="none">
                <a:solidFill>
                  <a:srgbClr val="FFFFFF"/>
                </a:solidFill>
                <a:latin typeface="Calibri"/>
              </a:rPr>
              <a:t>erythromycin price in india</a:t>
            </a:r>
            <a:br/>
            <a:r>
              <a:rPr b="false" i="false" strike="noStrike" sz="1200" u="none">
                <a:solidFill>
                  <a:srgbClr val="FFFFFF"/>
                </a:solidFill>
                <a:latin typeface="Calibri"/>
              </a:rPr>
              <a:t>generic erythromycin ophthalmic ointment</a:t>
            </a:r>
            <a:br/>
            <a:r>
              <a:rPr b="false" i="false" strike="noStrike" sz="1200" u="none">
                <a:solidFill>
                  <a:srgbClr val="FFFFFF"/>
                </a:solidFill>
                <a:latin typeface="Calibri"/>
              </a:rPr>
              <a:t>erythromycin 250 mg dose</a:t>
            </a:r>
            <a:br/>
            <a:r>
              <a:rPr b="false" i="false" strike="noStrike" sz="1200" u="none">
                <a:solidFill>
                  <a:srgbClr val="FFFFFF"/>
                </a:solidFill>
                <a:latin typeface="Calibri"/>
              </a:rPr>
              <a:t>Nearly all insulin on the market today is now produced from bacteria and is almost identical to human insulin.</a:t>
            </a:r>
            <a:br/>
            <a:r>
              <a:rPr b="false" i="false" strike="noStrike" sz="1200" u="none">
                <a:solidFill>
                  <a:srgbClr val="FFFFFF"/>
                </a:solidFill>
                <a:latin typeface="Calibri"/>
              </a:rPr>
              <a:t>erythromycin ophthalmic ointment price</a:t>
            </a:r>
            <a:br/>
            <a:r>
              <a:rPr b="false" i="false" strike="noStrike" sz="1200" u="none">
                <a:solidFill>
                  <a:srgbClr val="FFFFFF"/>
                </a:solidFill>
                <a:latin typeface="Calibri"/>
              </a:rPr>
              <a:t>buy topical erythromycin online</a:t>
            </a:r>
            <a:br/>
            <a:r>
              <a:rPr b="false" i="false" strike="noStrike" sz="1200" u="none">
                <a:solidFill>
                  <a:srgbClr val="FFFFFF"/>
                </a:solidFill>
                <a:latin typeface="Calibri"/>
              </a:rPr>
              <a:t>Specially if you have PCOS and have tried clomid for a few times, I recommend you try menopur</a:t>
            </a:r>
            <a:br/>
            <a:r>
              <a:rPr b="false" i="false" strike="noStrike" sz="1200" u="none">
                <a:solidFill>
                  <a:srgbClr val="FFFFFF"/>
                </a:solidFill>
                <a:latin typeface="Calibri"/>
              </a:rPr>
              <a:t>erythromycin ethylsuccinate 400 mg tablets</a:t>
            </a:r>
            <a:br/>
            <a:r>
              <a:rPr b="false" i="false" strike="noStrike" sz="1200" u="none">
                <a:solidFill>
                  <a:srgbClr val="FFFFFF"/>
                </a:solidFill>
                <a:latin typeface="Calibri"/>
              </a:rPr>
              <a:t>For better or worse, lots of passive people get swept up when the government says illegal asset transfers are happening.</a:t>
            </a:r>
            <a:br/>
            <a:r>
              <a:rPr b="false" i="false" strike="noStrike" sz="1200" u="none">
                <a:solidFill>
                  <a:srgbClr val="FFFFFF"/>
                </a:solidFill>
                <a:latin typeface="Calibri"/>
              </a:rPr>
              <a:t>price erythromycin philippines</a:t>
            </a:r>
            <a:br/>
            <a:r>
              <a:rPr b="false" i="false" strike="noStrike" sz="1200" u="none">
                <a:solidFill>
                  <a:srgbClr val="FFFFFF"/>
                </a:solidFill>
                <a:latin typeface="Calibri"/>
              </a:rPr>
              <a:t>erythromycin benzoyl peroxide topical gel price</a:t>
            </a:r>
            <a:br/>
            <a:r>
              <a:rPr b="false" i="false" strike="noStrike" sz="1200" u="none">
                <a:solidFill>
                  <a:srgbClr val="FFFFFF"/>
                </a:solidFill>
                <a:latin typeface="Calibri"/>
              </a:rPr>
              <a:t>Oxcarbazepine is cleared from the body mostly in the form of metabolites which are predominantly excreted by the kidneys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500mg erythromycin 4 times a day</a:t>
            </a:r>
            <a:br/>
            <a:r>
              <a:rPr b="false" i="false" strike="noStrike" sz="1200" u="none">
                <a:solidFill>
                  <a:srgbClr val="FFFFFF"/>
                </a:solidFill>
                <a:latin typeface="Calibri"/>
              </a:rPr>
              <a:t>erythromycin gel rxlist</a:t>
            </a:r>
            <a:br/>
            <a:r>
              <a:rPr b="false" i="false" strike="noStrike" sz="1200" u="none">
                <a:solidFill>
                  <a:srgbClr val="FFFFFF"/>
                </a:solidFill>
                <a:latin typeface="Calibri"/>
              </a:rPr>
              <a:t>Did you use Raloxifene as part of your PCT? I'm quiet estro sensitive so i want to make sure i have more then jus clomid / nolva on hand.</a:t>
            </a:r>
            <a:br/>
            <a:r>
              <a:rPr b="false" i="false" strike="noStrike" sz="1200" u="none">
                <a:solidFill>
                  <a:srgbClr val="FFFFFF"/>
                </a:solidFill>
                <a:latin typeface="Calibri"/>
              </a:rPr>
              <a:t>much does erythromycin ophthalmic cost</a:t>
            </a:r>
            <a:br/>
            <a:r>
              <a:rPr b="false" i="false" strike="noStrike" sz="1200" u="none">
                <a:solidFill>
                  <a:srgbClr val="FFFFFF"/>
                </a:solidFill>
                <a:latin typeface="Calibri"/>
              </a:rPr>
              <a:t>cost of erythromycin tablets</a:t>
            </a:r>
            <a:br/>
            <a:r>
              <a:rPr b="false" i="false" strike="noStrike" sz="1200" u="none">
                <a:solidFill>
                  <a:srgbClr val="FFFFFF"/>
                </a:solidFill>
                <a:latin typeface="Calibri"/>
              </a:rPr>
              <a:t>erythromycin 500 mg obat apa</a:t>
            </a:r>
            <a:br/>
            <a:r>
              <a:rPr b="false" i="false" strike="noStrike" sz="1200" u="none">
                <a:solidFill>
                  <a:srgbClr val="FFFFFF"/>
                </a:solidFill>
                <a:latin typeface="Calibri"/>
              </a:rPr>
              <a:t>These currents usually carry the oocyte to the uterine tube, where it begins its journey toward the uterus.</a:t>
            </a:r>
            <a:br/>
            <a:r>
              <a:rPr b="false" i="false" strike="noStrike" sz="1200" u="none">
                <a:solidFill>
                  <a:srgbClr val="FFFFFF"/>
                </a:solidFill>
                <a:latin typeface="Calibri"/>
              </a:rPr>
              <a:t>erythromycin buy no prescription</a:t>
            </a:r>
            <a:br/>
            <a:r>
              <a:rPr b="false" i="false" strike="noStrike" sz="1200" u="none">
                <a:solidFill>
                  <a:srgbClr val="FFFFFF"/>
                </a:solidFill>
                <a:latin typeface="Calibri"/>
              </a:rPr>
              <a:t>erythromycin mg dose</a:t>
            </a:r>
            <a:br/>
            <a:r>
              <a:rPr b="false" i="false" strike="noStrike" sz="1200" u="none">
                <a:solidFill>
                  <a:srgbClr val="FFFFFF"/>
                </a:solidFill>
                <a:latin typeface="Calibri"/>
              </a:rPr>
              <a:t>This is the same formula they had before but in new pretty packaging</a:t>
            </a:r>
            <a:br/>
            <a:r>
              <a:rPr b="false" i="false" strike="noStrike" sz="1200" u="none">
                <a:solidFill>
                  <a:srgbClr val="FFFFFF"/>
                </a:solidFill>
                <a:latin typeface="Calibri"/>
              </a:rPr>
              <a:t>erythromycin ophthalmic ointment rx list</a:t>
            </a:r>
            <a:br/>
            <a:r>
              <a:rPr b="false" i="false" strike="noStrike" sz="1200" u="none">
                <a:solidFill>
                  <a:srgbClr val="FFFFFF"/>
                </a:solidFill>
                <a:latin typeface="Calibri"/>
              </a:rPr>
              <a:t>erythromycin stearate 250 mg</a:t>
            </a:r>
            <a:br/>
            <a:r>
              <a:rPr b="false" i="false" strike="noStrike" sz="1200" u="none">
                <a:solidFill>
                  <a:srgbClr val="FFFFFF"/>
                </a:solidFill>
                <a:latin typeface="Calibri"/>
              </a:rPr>
              <a:t>can you get erythromycin over the counter</a:t>
            </a:r>
            <a:br/>
            <a:r>
              <a:rPr b="false" i="false" strike="noStrike" sz="1200" u="none">
                <a:solidFill>
                  <a:srgbClr val="FFFFFF"/>
                </a:solidFill>
                <a:latin typeface="Calibri"/>
              </a:rPr>
              <a:t>erythromycin base 333 mg</a:t>
            </a:r>
            <a:br/>
            <a:r>
              <a:rPr b="false" i="false" strike="noStrike" sz="1200" u="none">
                <a:solidFill>
                  <a:srgbClr val="FFFFFF"/>
                </a:solidFill>
                <a:latin typeface="Calibri"/>
              </a:rPr>
              <a:t>where can i buy erythromycin online</a:t>
            </a:r>
            <a:br/>
            <a:r>
              <a:rPr b="false" i="false" strike="noStrike" sz="1200" u="none">
                <a:solidFill>
                  <a:srgbClr val="FFFFFF"/>
                </a:solidFill>
                <a:latin typeface="Calibri"/>
              </a:rPr>
              <a:t>how much does erythromycin ophthalmic ointment cost</a:t>
            </a:r>
            <a:br/>
            <a:r>
              <a:rPr b="false" i="false" strike="noStrike" sz="1200" u="none">
                <a:solidFill>
                  <a:srgbClr val="FFFFFF"/>
                </a:solidFill>
                <a:latin typeface="Calibri"/>
              </a:rPr>
              <a:t>erythromycin 500mg dosage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erythromycin discount card</a:t>
            </a:r>
            <a:br/>
            <a:r>
              <a:rPr b="false" i="false" strike="noStrike" sz="1200" u="none">
                <a:solidFill>
                  <a:srgbClr val="FFFFFF"/>
                </a:solidFill>
                <a:latin typeface="Calibri"/>
              </a:rPr>
              <a:t>Omdat een huid met acne per definitie een overgevoelige en gerriteerde huid is, heb je kans dat je door het gebruik van een zelfbruiner de acne in stand houdt</a:t>
            </a:r>
            <a:br/>
            <a:r>
              <a:rPr b="false" i="false" strike="noStrike" sz="1200" u="none">
                <a:solidFill>
                  <a:srgbClr val="FFFFFF"/>
                </a:solidFill>
                <a:latin typeface="Calibri"/>
              </a:rPr>
              <a:t>erythromycin 500 mg four times a day</a:t>
            </a:r>
            <a:br/>
            <a:r>
              <a:rPr b="false" i="false" strike="noStrike" sz="1200" u="none">
                <a:solidFill>
                  <a:srgbClr val="FFFFFF"/>
                </a:solidFill>
                <a:latin typeface="Calibri"/>
              </a:rPr>
              <a:t>Actually, all the characters on this show have become whiny bitches</a:t>
            </a:r>
            <a:br/>
            <a:r>
              <a:rPr b="false" i="false" strike="noStrike" sz="1200" u="none">
                <a:solidFill>
                  <a:srgbClr val="FFFFFF"/>
                </a:solidFill>
                <a:latin typeface="Calibri"/>
              </a:rPr>
              <a:t>erythromycin e.s. ta 400 mg (e-m)</a:t>
            </a:r>
            <a:br/>
            <a:r>
              <a:rPr b="false" i="false" strike="noStrike" sz="1200" u="none">
                <a:solidFill>
                  <a:srgbClr val="FFFFFF"/>
                </a:solidFill>
                <a:latin typeface="Calibri"/>
              </a:rPr>
              <a:t>erythromycin ointment cost walmart</a:t>
            </a:r>
            <a:br/>
            <a:r>
              <a:rPr b="false" i="false" strike="noStrike" sz="1200" u="none">
                <a:solidFill>
                  <a:srgbClr val="FFFFFF"/>
                </a:solidFill>
                <a:latin typeface="Calibri"/>
              </a:rPr>
              <a:t>axcel erythromycin es 400 mg</a:t>
            </a:r>
            <a:br/>
            <a:r>
              <a:rPr b="false" i="false" strike="noStrike" sz="1200" u="none">
                <a:solidFill>
                  <a:srgbClr val="FFFFFF"/>
                </a:solidFill>
                <a:latin typeface="Calibri"/>
              </a:rPr>
              <a:t>erythromycin buy online</a:t>
            </a:r>
            <a:br/>
            <a:r>
              <a:rPr b="false" i="false" strike="noStrike" sz="1200" u="none">
                <a:solidFill>
                  <a:srgbClr val="FFFFFF"/>
                </a:solidFill>
                <a:latin typeface="Calibri"/>
              </a:rPr>
              <a:t>erythromycin stearate tab 250 mg</a:t>
            </a:r>
            <a:br/>
            <a:r>
              <a:rPr b="false" i="false" strike="noStrike" sz="1200" u="none">
                <a:solidFill>
                  <a:srgbClr val="FFFFFF"/>
                </a:solidFill>
                <a:latin typeface="Calibri"/>
              </a:rPr>
              <a:t>erythromycin generic cost</a:t>
            </a:r>
            <a:br/>
            <a:r>
              <a:rPr b="false" i="false" strike="noStrike" sz="1200" u="none">
                <a:solidFill>
                  <a:srgbClr val="FFFFFF"/>
                </a:solidFill>
                <a:latin typeface="Calibri"/>
              </a:rPr>
              <a:t>write prescription erythromycin</a:t>
            </a:r>
            <a:br/>
            <a:r>
              <a:rPr b="false" i="false" strike="noStrike" sz="1200" u="none">
                <a:solidFill>
                  <a:srgbClr val="FFFFFF"/>
                </a:solidFill>
                <a:latin typeface="Calibri"/>
              </a:rPr>
              <a:t>Nr det gller sk "terstllare" finns det mnga sikter och myter om detta p tex olika forum p internet</a:t>
            </a:r>
            <a:br/>
            <a:r>
              <a:rPr b="false" i="false" strike="noStrike" sz="1200" u="none">
                <a:solidFill>
                  <a:srgbClr val="FFFFFF"/>
                </a:solidFill>
                <a:latin typeface="Calibri"/>
              </a:rPr>
              <a:t>what color is erythromycin 500mg filmtab</a:t>
            </a:r>
            <a:br/>
            <a:r>
              <a:rPr b="false" i="false" strike="noStrike" sz="1200" u="none">
                <a:solidFill>
                  <a:srgbClr val="FFFFFF"/>
                </a:solidFill>
                <a:latin typeface="Calibri"/>
              </a:rPr>
              <a:t>erythromycin 250 mg filmtabl</a:t>
            </a:r>
            <a:br/>
            <a:r>
              <a:rPr b="false" i="false" strike="noStrike" sz="1200" u="none">
                <a:solidFill>
                  <a:srgbClr val="FFFFFF"/>
                </a:solidFill>
                <a:latin typeface="Calibri"/>
              </a:rPr>
              <a:t>where can i buy erythromycin cream</a:t>
            </a:r>
            <a:br/>
            <a:r>
              <a:rPr b="false" i="false" strike="noStrike" sz="1200" u="none">
                <a:solidFill>
                  <a:srgbClr val="FFFFFF"/>
                </a:solidFill>
                <a:latin typeface="Calibri"/>
              </a:rPr>
              <a:t>erythromycin tablets bp 250 mg spc</a:t>
            </a:r>
            <a:br/>
            <a:r>
              <a:rPr b="false" i="false" strike="noStrike" sz="1200" u="none">
                <a:solidFill>
                  <a:srgbClr val="FFFFFF"/>
                </a:solidFill>
                <a:latin typeface="Calibri"/>
              </a:rPr>
              <a:t>dental prescription erythromycin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erythromycin mg</a:t>
            </a:r>
            <a:br/>
            <a:r>
              <a:rPr b="false" i="false" strike="noStrike" sz="1200" u="none">
                <a:solidFill>
                  <a:srgbClr val="FFFFFF"/>
                </a:solidFill>
                <a:latin typeface="Calibri"/>
              </a:rPr>
              <a:t>In all add-on trials, the reduction in seizure rate from baseline during the entire double-blind phase was measured</a:t>
            </a:r>
            <a:br/>
            <a:r>
              <a:rPr b="false" i="false" strike="noStrike" sz="1200" u="none">
                <a:solidFill>
                  <a:srgbClr val="FFFFFF"/>
                </a:solidFill>
                <a:latin typeface="Calibri"/>
              </a:rPr>
              <a:t>where can i purchase erythromycin</a:t>
            </a:r>
            <a:br/>
            <a:r>
              <a:rPr b="false" i="false" strike="noStrike" sz="1200" u="none">
                <a:solidFill>
                  <a:srgbClr val="FFFFFF"/>
                </a:solidFill>
                <a:latin typeface="Calibri"/>
              </a:rPr>
              <a:t>She has a massive, massive serve</a:t>
            </a:r>
            <a:br/>
            <a:r>
              <a:rPr b="false" i="false" strike="noStrike" sz="1200" u="none">
                <a:solidFill>
                  <a:srgbClr val="FFFFFF"/>
                </a:solidFill>
                <a:latin typeface="Calibri"/>
              </a:rPr>
              <a:t>buy erythromycin benzoyl peroxide topical gel usp</a:t>
            </a:r>
            <a:br/>
            <a:r>
              <a:rPr b="false" i="false" strike="noStrike" sz="1200" u="none">
                <a:solidFill>
                  <a:srgbClr val="FFFFFF"/>
                </a:solidFill>
                <a:latin typeface="Calibri"/>
              </a:rPr>
              <a:t>erythromycin ethylsuccinate filmtab 400 mg</a:t>
            </a:r>
            <a:br/>
            <a:r>
              <a:rPr b="false" i="false" strike="noStrike" sz="1200" u="none">
                <a:solidFill>
                  <a:srgbClr val="FFFFFF"/>
                </a:solidFill>
                <a:latin typeface="Calibri"/>
              </a:rPr>
              <a:t>erythromycin e.s ta 400 mg</a:t>
            </a:r>
            <a:br/>
            <a:r>
              <a:rPr b="false" i="false" strike="noStrike" sz="1200" u="none">
                <a:solidFill>
                  <a:srgbClr val="FFFFFF"/>
                </a:solidFill>
                <a:latin typeface="Calibri"/>
              </a:rPr>
              <a:t>I developed bad IBS after being prescribed contraceptive pill</a:t>
            </a:r>
            <a:br/>
            <a:r>
              <a:rPr b="false" i="false" strike="noStrike" sz="1200" u="none">
                <a:solidFill>
                  <a:srgbClr val="FFFFFF"/>
                </a:solidFill>
                <a:latin typeface="Calibri"/>
              </a:rPr>
              <a:t>erythromycin stearate 250 mg dosage</a:t>
            </a:r>
            <a:br/>
            <a:r>
              <a:rPr b="false" i="false" strike="noStrike" sz="1200" u="none">
                <a:solidFill>
                  <a:srgbClr val="FFFFFF"/>
                </a:solidFill>
                <a:latin typeface="Calibri"/>
              </a:rPr>
              <a:t>The efficiency of gastrointestinal absorption of ultramicrocrystalline griseofulvin is approximately one and one-half times that of the conventional microsize griseofulvin</a:t>
            </a:r>
            <a:br/>
            <a:r>
              <a:rPr b="false" i="false" strike="noStrike" sz="1200" u="none">
                <a:solidFill>
                  <a:srgbClr val="FFFFFF"/>
                </a:solidFill>
                <a:latin typeface="Calibri"/>
              </a:rPr>
              <a:t>erythromycin stearate 250mg</a:t>
            </a:r>
            <a:br/>
            <a:r>
              <a:rPr b="false" i="false" strike="noStrike" sz="1200" u="none">
                <a:solidFill>
                  <a:srgbClr val="FFFFFF"/>
                </a:solidFill>
                <a:latin typeface="Calibri"/>
              </a:rPr>
              <a:t>bruselloz, akut ve kronik osteomiyelit, nokardiozis, aktinomietom, toksoplazmoz ve Gney Amerika blastomikozu.</a:t>
            </a:r>
            <a:br/>
            <a:r>
              <a:rPr b="false" i="false" strike="noStrike" sz="1200" u="none">
                <a:solidFill>
                  <a:srgbClr val="FFFFFF"/>
                </a:solidFill>
                <a:latin typeface="Calibri"/>
              </a:rPr>
              <a:t>erythromycin ethylsuccinate 400 mg dosage</a:t>
            </a:r>
            <a:br/>
            <a:r>
              <a:rPr b="false" i="false" strike="noStrike" sz="1200" u="none">
                <a:solidFill>
                  <a:srgbClr val="FFFFFF"/>
                </a:solidFill>
                <a:latin typeface="Calibri"/>
              </a:rPr>
              <a:t>erythromycin 1000 mg acne</a:t>
            </a:r>
            <a:br/>
            <a:r>
              <a:rPr b="false" i="false" strike="noStrike" sz="1200" u="none">
                <a:solidFill>
                  <a:srgbClr val="FFFFFF"/>
                </a:solidFill>
                <a:latin typeface="Calibri"/>
              </a:rPr>
              <a:t>I lost 60 lbs in just under a year</a:t>
            </a:r>
            <a:br/>
            <a:r>
              <a:rPr b="false" i="false" strike="noStrike" sz="1200" u="none">
                <a:solidFill>
                  <a:srgbClr val="FFFFFF"/>
                </a:solidFill>
                <a:latin typeface="Calibri"/>
              </a:rPr>
              <a:t>erythromycin order metronidazole bei rosazea</a:t>
            </a:r>
            <a:br/>
            <a:r>
              <a:rPr b="false" i="false" strike="noStrike" sz="1200" u="none">
                <a:solidFill>
                  <a:srgbClr val="FFFFFF"/>
                </a:solidFill>
                <a:latin typeface="Calibri"/>
              </a:rPr>
              <a:t>purchase topical erythromycin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buy erythromycin ophthalmic ointment over the counter</a:t>
            </a:r>
            <a:br/>
            <a:r>
              <a:rPr b="false" i="false" strike="noStrike" sz="1200" u="none">
                <a:solidFill>
                  <a:srgbClr val="FFFFFF"/>
                </a:solidFill>
                <a:latin typeface="Calibri"/>
              </a:rPr>
              <a:t>erythromycin base 250 mg</a:t>
            </a:r>
            <a:br/>
            <a:r>
              <a:rPr b="false" i="false" strike="noStrike" sz="1200" u="none">
                <a:solidFill>
                  <a:srgbClr val="FFFFFF"/>
                </a:solidFill>
                <a:latin typeface="Calibri"/>
              </a:rPr>
              <a:t>500 mg erythromycin</a:t>
            </a:r>
            <a:br/>
            <a:r>
              <a:rPr b="false" i="false" strike="noStrike" sz="1200" u="none">
                <a:solidFill>
                  <a:srgbClr val="FFFFFF"/>
                </a:solidFill>
                <a:latin typeface="Calibri"/>
              </a:rPr>
              <a:t>Taking atenolol for anxiety can prevent these physical symptoms from providing positive feedback to the brain, thereby reducing the psychological symptoms in an indirect way.</a:t>
            </a:r>
            <a:br/>
            <a:r>
              <a:rPr b="false" i="false" strike="noStrike" sz="1200" u="none">
                <a:solidFill>
                  <a:srgbClr val="FFFFFF"/>
                </a:solidFill>
                <a:latin typeface="Calibri"/>
              </a:rPr>
              <a:t>erythromycin price philippines</a:t>
            </a:r>
            <a:br/>
            <a:r>
              <a:rPr b="false" i="false" strike="noStrike" sz="1200" u="none">
                <a:solidFill>
                  <a:srgbClr val="FFFFFF"/>
                </a:solidFill>
                <a:latin typeface="Calibri"/>
              </a:rPr>
              <a:t>erythromycin 500mg medicine</a:t>
            </a:r>
            <a:br/>
            <a:r>
              <a:rPr b="false" i="false" strike="noStrike" sz="1200" u="none">
                <a:solidFill>
                  <a:srgbClr val="FFFFFF"/>
                </a:solidFill>
                <a:latin typeface="Calibri"/>
              </a:rPr>
              <a:t>erythromycin ees 400 mg tab abbo</a:t>
            </a:r>
            <a:br/>
            <a:r>
              <a:rPr b="false" i="false" strike="noStrike" sz="1200" u="none">
                <a:solidFill>
                  <a:srgbClr val="FFFFFF"/>
                </a:solidFill>
                <a:latin typeface="Calibri"/>
              </a:rPr>
              <a:t>buy erythromycin eye ointment</a:t>
            </a:r>
            <a:br/>
            <a:r>
              <a:rPr b="false" i="false" strike="noStrike" sz="1200" u="none">
                <a:solidFill>
                  <a:srgbClr val="FFFFFF"/>
                </a:solidFill>
                <a:latin typeface="Calibri"/>
              </a:rPr>
              <a:t>Elderly people with other conditions such as dementia, olanzapine may experience serious side effects such as stroke, mini-stroke or death.</a:t>
            </a:r>
            <a:br/>
            <a:r>
              <a:rPr b="false" i="false" strike="noStrike" sz="1200" u="none">
                <a:solidFill>
                  <a:srgbClr val="FFFFFF"/>
                </a:solidFill>
                <a:latin typeface="Calibri"/>
              </a:rPr>
              <a:t>erythromycin no prescription</a:t>
            </a:r>
            <a:br/>
            <a:r>
              <a:rPr b="false" i="false" strike="noStrike" sz="1200" u="none">
                <a:solidFill>
                  <a:srgbClr val="FFFFFF"/>
                </a:solidFill>
                <a:latin typeface="Calibri"/>
              </a:rPr>
              <a:t>do you need prescription erythromycin</a:t>
            </a:r>
            <a:br/>
            <a:r>
              <a:rPr b="false" i="false" strike="noStrike" sz="1200" u="none">
                <a:solidFill>
                  <a:srgbClr val="FFFFFF"/>
                </a:solidFill>
                <a:latin typeface="Calibri"/>
              </a:rPr>
              <a:t>where can i buy tetracyclines azithromycin or erythromycin</a:t>
            </a:r>
            <a:br/>
            <a:r>
              <a:rPr b="false" i="false" strike="noStrike" sz="1200" u="none">
                <a:solidFill>
                  <a:srgbClr val="FFFFFF"/>
                </a:solidFill>
                <a:latin typeface="Calibri"/>
              </a:rPr>
              <a:t>where can i buy erythromycin ointment</a:t>
            </a:r>
            <a:br/>
            <a:r>
              <a:rPr b="false" i="false" strike="noStrike" sz="1200" u="none">
                <a:solidFill>
                  <a:srgbClr val="FFFFFF"/>
                </a:solidFill>
                <a:latin typeface="Calibri"/>
              </a:rPr>
              <a:t>erythromycin 400 mg dosage</a:t>
            </a:r>
            <a:br/>
            <a:r>
              <a:rPr b="false" i="false" strike="noStrike" sz="1200" u="none">
                <a:solidFill>
                  <a:srgbClr val="FFFFFF"/>
                </a:solidFill>
                <a:latin typeface="Calibri"/>
              </a:rPr>
              <a:t>erythromycin cheap online</a:t>
            </a:r>
            <a:br/>
            <a:r>
              <a:rPr b="false" i="false" strike="noStrike" sz="1200" u="none">
                <a:solidFill>
                  <a:srgbClr val="FFFFFF"/>
                </a:solidFill>
                <a:latin typeface="Calibri"/>
              </a:rPr>
              <a:t>erythromycin generics</a:t>
            </a:r>
            <a:br/>
            <a:r>
              <a:rPr b="false" i="false" strike="noStrike" sz="1200" u="none">
                <a:solidFill>
                  <a:srgbClr val="FFFFFF"/>
                </a:solidFill>
                <a:latin typeface="Calibri"/>
              </a:rPr>
              <a:t>erythromycin 500 mg filmtabletten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erythromycin 250 mg during pregnancy</a:t>
            </a:r>
            <a:br/>
            <a:r>
              <a:rPr b="false" i="false" strike="noStrike" sz="1200" u="none">
                <a:solidFill>
                  <a:srgbClr val="FFFFFF"/>
                </a:solidFill>
                <a:latin typeface="Calibri"/>
              </a:rPr>
              <a:t>where can i buy erythromycin online uk</a:t>
            </a:r>
            <a:br/>
            <a:r>
              <a:rPr b="false" i="false" strike="noStrike" sz="1200" u="none">
                <a:solidFill>
                  <a:srgbClr val="FFFFFF"/>
                </a:solidFill>
                <a:latin typeface="Calibri"/>
              </a:rPr>
              <a:t>So my friend took paxil and it basically ruined her life</a:t>
            </a:r>
            <a:br/>
            <a:r>
              <a:rPr b="false" i="false" strike="noStrike" sz="1200" u="none">
                <a:solidFill>
                  <a:srgbClr val="FFFFFF"/>
                </a:solidFill>
                <a:latin typeface="Calibri"/>
              </a:rPr>
              <a:t>erythromycin eth 400 mg tablets</a:t>
            </a:r>
            <a:br/>
            <a:r>
              <a:rPr b="false" i="false" strike="noStrike" sz="1200" u="none">
                <a:solidFill>
                  <a:srgbClr val="FFFFFF"/>
                </a:solidFill>
                <a:latin typeface="Calibri"/>
              </a:rPr>
              <a:t>erythromycin ophthalmic ointment prices</a:t>
            </a:r>
            <a:br/>
            <a:r>
              <a:rPr b="false" i="false" strike="noStrike" sz="1200" u="none">
                <a:solidFill>
                  <a:srgbClr val="FFFFFF"/>
                </a:solidFill>
                <a:latin typeface="Calibri"/>
              </a:rPr>
              <a:t>buy erythromycin online canada</a:t>
            </a:r>
            <a:br/>
            <a:r>
              <a:rPr b="false" i="false" strike="noStrike" sz="1200" u="none">
                <a:solidFill>
                  <a:srgbClr val="FFFFFF"/>
                </a:solidFill>
                <a:latin typeface="Calibri"/>
              </a:rPr>
              <a:t>how much does erythromycin cost</a:t>
            </a:r>
            <a:br/>
            <a:r>
              <a:rPr b="false" i="false" strike="noStrike" sz="1200" u="none">
                <a:solidFill>
                  <a:srgbClr val="FFFFFF"/>
                </a:solidFill>
                <a:latin typeface="Calibri"/>
              </a:rPr>
              <a:t>erythromycin price india</a:t>
            </a:r>
            <a:br/>
            <a:r>
              <a:rPr b="false" i="false" strike="noStrike" sz="1200" u="none">
                <a:solidFill>
                  <a:srgbClr val="FFFFFF"/>
                </a:solidFill>
                <a:latin typeface="Calibri"/>
              </a:rPr>
              <a:t>Keratolytic therapy was applied on the days when permethrin was not used, and patients were treated with up to three doses of 200micrograms per kilogram oral ivermectin at 14-day intervals</a:t>
            </a:r>
            <a:br/>
            <a:r>
              <a:rPr b="false" i="false" strike="noStrike" sz="1200" u="none">
                <a:solidFill>
                  <a:srgbClr val="FFFFFF"/>
                </a:solidFill>
                <a:latin typeface="Calibri"/>
              </a:rPr>
              <a:t>erythromycin ethylsuccinate 400 mg price</a:t>
            </a:r>
            <a:br/>
            <a:r>
              <a:rPr b="false" i="false" strike="noStrike" sz="1200" u="none">
                <a:solidFill>
                  <a:srgbClr val="FFFFFF"/>
                </a:solidFill>
                <a:latin typeface="Calibri"/>
              </a:rPr>
              <a:t>Apply adapalene gel each night before bed</a:t>
            </a:r>
            <a:br/>
            <a:r>
              <a:rPr b="false" i="false" strike="noStrike" sz="1200" u="none">
                <a:solidFill>
                  <a:srgbClr val="FFFFFF"/>
                </a:solidFill>
                <a:latin typeface="Calibri"/>
              </a:rPr>
              <a:t>erythromycin 250 mg reviews</a:t>
            </a:r>
            <a:br/>
            <a:r>
              <a:rPr b="false" i="false" strike="noStrike" sz="1200" u="none">
                <a:solidFill>
                  <a:srgbClr val="FFFFFF"/>
                </a:solidFill>
                <a:latin typeface="Calibri"/>
              </a:rPr>
              <a:t>I have no awkward feelings, you have to figure that out within yourself</a:t>
            </a:r>
            <a:br/>
            <a:r>
              <a:rPr b="false" i="false" strike="noStrike" sz="1200" u="none">
                <a:solidFill>
                  <a:srgbClr val="FFFFFF"/>
                </a:solidFill>
                <a:latin typeface="Calibri"/>
              </a:rPr>
              <a:t>erythromycin base 250 mg tablets</a:t>
            </a:r>
            <a:br/>
            <a:r>
              <a:rPr b="false" i="false" strike="noStrike" sz="1200" u="none">
                <a:solidFill>
                  <a:srgbClr val="FFFFFF"/>
                </a:solidFill>
                <a:latin typeface="Calibri"/>
              </a:rPr>
              <a:t>erythromycin 500mg dosage for adults</a:t>
            </a:r>
            <a:br/>
            <a:r>
              <a:rPr b="false" i="false" strike="noStrike" sz="1200" u="none">
                <a:solidFill>
                  <a:srgbClr val="FFFFFF"/>
                </a:solidFill>
                <a:latin typeface="Calibri"/>
              </a:rPr>
              <a:t>buy fougera erythromycin ophthalmic ointment</a:t>
            </a:r>
            <a:br/>
            <a:r>
              <a:rPr b="false" i="false" strike="noStrike" sz="1200" u="none">
                <a:solidFill>
                  <a:srgbClr val="FFFFFF"/>
                </a:solidFill>
                <a:latin typeface="Calibri"/>
              </a:rPr>
              <a:t>�� \��,Abstractive is definitely completely outclassed by simply advanced detail, ,together with actually zero threshold</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erythromycin 250 mg tablet</a:t>
            </a:r>
            <a:br/>
            <a:r>
              <a:rPr b="false" i="false" strike="noStrike" sz="1200" u="none">
                <a:solidFill>
                  <a:srgbClr val="FFFFFF"/>
                </a:solidFill>
                <a:latin typeface="Calibri"/>
              </a:rPr>
              <a:t>ubat erythromycin ethylsuccinate 400 mg</a:t>
            </a:r>
            <a:br/>
            <a:r>
              <a:rPr b="false" i="false" strike="noStrike" sz="1200" u="none">
                <a:solidFill>
                  <a:srgbClr val="FFFFFF"/>
                </a:solidFill>
                <a:latin typeface="Calibri"/>
              </a:rPr>
              <a:t>erythromycin price in pakistan</a:t>
            </a:r>
            <a:br/>
            <a:r>
              <a:rPr b="false" i="false" strike="noStrike" sz="1200" u="none">
                <a:solidFill>
                  <a:srgbClr val="FFFFFF"/>
                </a:solidFill>
                <a:latin typeface="Calibri"/>
              </a:rPr>
              <a:t>erythromycin tablets bp 250 mg</a:t>
            </a:r>
            <a:br/>
            <a:r>
              <a:rPr b="false" i="false" strike="noStrike" sz="1200" u="none">
                <a:solidFill>
                  <a:srgbClr val="FFFFFF"/>
                </a:solidFill>
                <a:latin typeface="Calibri"/>
              </a:rPr>
              <a:t>erythromycin base filmtab 250 mg</a:t>
            </a:r>
            <a:br/>
            <a:r>
              <a:rPr b="false" i="false" strike="noStrike" sz="1200" u="none">
                <a:solidFill>
                  <a:srgbClr val="FFFFFF"/>
                </a:solidFill>
                <a:latin typeface="Calibri"/>
              </a:rPr>
              <a:t>erythromycin no prescription needed</a:t>
            </a:r>
            <a:br/>
            <a:r>
              <a:rPr b="false" i="false" strike="noStrike" sz="1200" u="none">
                <a:solidFill>
                  <a:srgbClr val="FFFFFF"/>
                </a:solidFill>
                <a:latin typeface="Calibri"/>
              </a:rPr>
              <a:t>purchase erythromycin</a:t>
            </a:r>
            <a:br/>
            <a:r>
              <a:rPr b="false" i="false" strike="noStrike" sz="1200" u="none">
                <a:solidFill>
                  <a:srgbClr val="FFFFFF"/>
                </a:solidFill>
                <a:latin typeface="Calibri"/>
              </a:rPr>
              <a:t>erythromycin stearate 500 mg</a:t>
            </a:r>
            <a:br/>
            <a:r>
              <a:rPr b="false" i="false" strike="noStrike" sz="1200" u="none">
                <a:solidFill>
                  <a:srgbClr val="FFFFFF"/>
                </a:solidFill>
                <a:latin typeface="Calibri"/>
              </a:rPr>
              <a:t>50 mg erythromycin</a:t>
            </a:r>
            <a:br/>
            <a:r>
              <a:rPr b="false" i="false" strike="noStrike" sz="1200" u="none">
                <a:solidFill>
                  <a:srgbClr val="FFFFFF"/>
                </a:solidFill>
                <a:latin typeface="Calibri"/>
              </a:rPr>
              <a:t>Richard is irritating to get a whole diverse reasonhe just as well damn unexplainable.http://www.studyinstitute.net/66585.html� ,Rich outwardly is the one particular persona on st</a:t>
            </a:r>
            <a:br/>
            <a:r>
              <a:rPr b="false" i="false" strike="noStrike" sz="1200" u="none">
                <a:solidFill>
                  <a:srgbClr val="FFFFFF"/>
                </a:solidFill>
                <a:latin typeface="Calibri"/>
              </a:rPr>
              <a:t>where can i buy erythromycin ophthalmic ointment</a:t>
            </a:r>
            <a:br/>
            <a:r>
              <a:rPr b="false" i="false" strike="noStrike" sz="1200" u="none">
                <a:solidFill>
                  <a:srgbClr val="FFFFFF"/>
                </a:solidFill>
                <a:latin typeface="Calibri"/>
              </a:rPr>
              <a:t>buy erythromycin topical gel</a:t>
            </a:r>
            <a:br/>
            <a:r>
              <a:rPr b="false" i="false" strike="noStrike" sz="1200" u="none">
                <a:solidFill>
                  <a:srgbClr val="FFFFFF"/>
                </a:solidFill>
                <a:latin typeface="Calibri"/>
              </a:rPr>
              <a:t>where can i buy erythromycin</a:t>
            </a:r>
            <a:br/>
            <a:r>
              <a:rPr b="false" i="false" strike="noStrike" sz="1200" u="none">
                <a:solidFill>
                  <a:srgbClr val="FFFFFF"/>
                </a:solidFill>
                <a:latin typeface="Calibri"/>
              </a:rPr>
              <a:t>Etiologically, this common condition can be categorized as prerenal, intrinsic or postrenal</a:t>
            </a:r>
            <a:br/>
            <a:r>
              <a:rPr b="false" i="false" strike="noStrike" sz="1200" u="none">
                <a:solidFill>
                  <a:srgbClr val="FFFFFF"/>
                </a:solidFill>
                <a:latin typeface="Calibri"/>
              </a:rPr>
              <a:t>price erythromycin india</a:t>
            </a:r>
            <a:br/>
            <a:r>
              <a:rPr b="false" i="false" strike="noStrike" sz="1200" u="none">
                <a:solidFill>
                  <a:srgbClr val="FFFFFF"/>
                </a:solidFill>
                <a:latin typeface="Calibri"/>
              </a:rPr>
              <a:t>erythromycin 250 mg tab</a:t>
            </a:r>
            <a:br/>
            <a:r>
              <a:rPr b="false" i="false" strike="noStrike" sz="1200" u="none">
                <a:solidFill>
                  <a:srgbClr val="FFFFFF"/>
                </a:solidFill>
                <a:latin typeface="Calibri"/>
              </a:rPr>
              <a:t>erythromycin price walgreens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erythromycin ratiopharm 500 mg filmtabl</a:t>
            </a:r>
            <a:br/>
            <a:r>
              <a:rPr b="false" i="false" strike="noStrike" sz="1200" u="none">
                <a:solidFill>
                  <a:srgbClr val="FFFFFF"/>
                </a:solidFill>
                <a:latin typeface="Calibri"/>
              </a:rPr>
              <a:t>Sayana Press is given under the skin (subcutaneously) rather than into a muscle, in the abdomen or thigh.</a:t>
            </a:r>
            <a:br/>
            <a:r>
              <a:rPr b="false" i="false" strike="noStrike" sz="1200" u="none">
                <a:solidFill>
                  <a:srgbClr val="FFFFFF"/>
                </a:solidFill>
                <a:latin typeface="Calibri"/>
              </a:rPr>
              <a:t>erythromycin base 250 mg tab</a:t>
            </a:r>
            <a:br/>
            <a:r>
              <a:rPr b="false" i="false" strike="noStrike" sz="1200" u="none">
                <a:solidFill>
                  <a:srgbClr val="FFFFFF"/>
                </a:solidFill>
                <a:latin typeface="Calibri"/>
              </a:rPr>
              <a:t>However, you should know that the following medical conditions have been associated with or made worse by the pill:</a:t>
            </a:r>
            <a:br/>
            <a:r>
              <a:rPr b="false" i="false" strike="noStrike" sz="1200" u="none">
                <a:solidFill>
                  <a:srgbClr val="FFFFFF"/>
                </a:solidFill>
                <a:latin typeface="Calibri"/>
              </a:rPr>
              <a:t>can i buy erythromycin over the counter</a:t>
            </a:r>
            <a:br/>
            <a:r>
              <a:rPr b="false" i="false" strike="noStrike" sz="1200" u="none">
                <a:solidFill>
                  <a:srgbClr val="FFFFFF"/>
                </a:solidFill>
                <a:latin typeface="Calibri"/>
              </a:rPr>
              <a:t>Differin lotion, gel and cream are three forms of topical cream for wrinkles, fine lines, stretch marks.</a:t>
            </a:r>
            <a:br/>
            <a:r>
              <a:rPr b="false" i="false" strike="noStrike" sz="1200" u="none">
                <a:solidFill>
                  <a:srgbClr val="FFFFFF"/>
                </a:solidFill>
                <a:latin typeface="Calibri"/>
              </a:rPr>
              <a:t>erythromycin online uk</a:t>
            </a:r>
            <a:br/>
            <a:r>
              <a:rPr b="false" i="false" strike="noStrike" sz="1200" u="none">
                <a:solidFill>
                  <a:srgbClr val="FFFFFF"/>
                </a:solidFill>
                <a:latin typeface="Calibri"/>
              </a:rPr>
              <a:t>erythromycin stearate 500mg for acne</a:t>
            </a:r>
            <a:br/>
            <a:r>
              <a:rPr b="false" i="false" strike="noStrike" sz="1200" u="none">
                <a:solidFill>
                  <a:srgbClr val="FFFFFF"/>
                </a:solidFill>
                <a:latin typeface="Calibri"/>
              </a:rPr>
              <a:t>how many mg of erythromycin for strep throat</a:t>
            </a:r>
            <a:br/>
            <a:r>
              <a:rPr b="false" i="false" strike="noStrike" sz="1200" u="none">
                <a:solidFill>
                  <a:srgbClr val="FFFFFF"/>
                </a:solidFill>
                <a:latin typeface="Calibri"/>
              </a:rPr>
              <a:t>erythromycin stearate tablets bp 250 mg</a:t>
            </a:r>
            <a:br/>
            <a:r>
              <a:rPr b="false" i="false" strike="noStrike" sz="1200" u="none">
                <a:solidFill>
                  <a:srgbClr val="FFFFFF"/>
                </a:solidFill>
                <a:latin typeface="Calibri"/>
              </a:rPr>
              <a:t>Poetkom godine opet je eka kemoterapija, koju bi htjeli izbjei, ali u isto vrijeme se bojim, da nema alternative, koja bi ju mogla izlijeiti</a:t>
            </a:r>
            <a:br/>
            <a:r>
              <a:rPr b="false" i="false" strike="noStrike" sz="1200" u="none">
                <a:solidFill>
                  <a:srgbClr val="FFFFFF"/>
                </a:solidFill>
                <a:latin typeface="Calibri"/>
              </a:rPr>
              <a:t>erythromycin ratiopharm 1000 mg</a:t>
            </a:r>
            <a:br/>
            <a:r>
              <a:rPr b="false" i="false" strike="noStrike" sz="1200" u="none">
                <a:solidFill>
                  <a:srgbClr val="FFFFFF"/>
                </a:solidFill>
                <a:latin typeface="Calibri"/>
              </a:rPr>
              <a:t>erythromycin e s 400 mg tablets</a:t>
            </a:r>
            <a:br/>
            <a:r>
              <a:rPr b="false" i="false" strike="noStrike" sz="1200" u="none">
                <a:solidFill>
                  <a:srgbClr val="FFFFFF"/>
                </a:solidFill>
                <a:latin typeface="Calibri"/>
              </a:rPr>
              <a:t>erythromycin base 500 mg</a:t>
            </a:r>
            <a:br/>
            <a:r>
              <a:rPr b="false" i="false" strike="noStrike" sz="1200" u="none">
                <a:solidFill>
                  <a:srgbClr val="FFFFFF"/>
                </a:solidFill>
                <a:latin typeface="Calibri"/>
              </a:rPr>
              <a:t>erythromycin 250 mg tablets dosage</a:t>
            </a:r>
            <a:br/>
            <a:r>
              <a:rPr b="false" i="false" strike="noStrike" sz="1200" u="none">
                <a:solidFill>
                  <a:srgbClr val="FFFFFF"/>
                </a:solidFill>
                <a:latin typeface="Calibri"/>
              </a:rPr>
              <a:t>buy cheap erythromycin</a:t>
            </a:r>
            <a:br/>
            <a:r>
              <a:rPr b="false" i="false" strike="noStrike" sz="1200" u="none">
                <a:solidFill>
                  <a:srgbClr val="FFFFFF"/>
                </a:solidFill>
                <a:latin typeface="Calibri"/>
              </a:rPr>
              <a:t>erythromycin 500 mg filmtabl</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erythromycin base filmtab 500 mg</a:t>
            </a:r>
            <a:br/>
            <a:r>
              <a:rPr b="false" i="false" strike="noStrike" sz="1200" u="none">
                <a:solidFill>
                  <a:srgbClr val="FFFFFF"/>
                </a:solidFill>
                <a:latin typeface="Calibri"/>
              </a:rPr>
              <a:t>is erythromycin a generic drug</a:t>
            </a:r>
            <a:br/>
            <a:r>
              <a:rPr b="false" i="false" strike="noStrike" sz="1200" u="none">
                <a:solidFill>
                  <a:srgbClr val="FFFFFF"/>
                </a:solidFill>
                <a:latin typeface="Calibri"/>
              </a:rPr>
              <a:t>erythromycin 250 mg tabletki</a:t>
            </a:r>
            <a:br/>
            <a:r>
              <a:rPr b="false" i="false" strike="noStrike" sz="1200" u="none">
                <a:solidFill>
                  <a:srgbClr val="FFFFFF"/>
                </a:solidFill>
                <a:latin typeface="Calibri"/>
              </a:rPr>
              <a:t>erythromycine 250 mg acne</a:t>
            </a:r>
            <a:br/>
            <a:r>
              <a:rPr b="false" i="false" strike="noStrike" sz="1200" u="none">
                <a:solidFill>
                  <a:srgbClr val="FFFFFF"/>
                </a:solidFill>
                <a:latin typeface="Calibri"/>
              </a:rPr>
              <a:t>I learnt that after you wash your face at night, you are supposed to wait for 20 minutes before you apply retin-a</a:t>
            </a:r>
            <a:br/>
            <a:r>
              <a:rPr b="false" i="false" strike="noStrike" sz="1200" u="none">
                <a:solidFill>
                  <a:srgbClr val="FFFFFF"/>
                </a:solidFill>
                <a:latin typeface="Calibri"/>
              </a:rPr>
              <a:t>erythromycin purchase online</a:t>
            </a:r>
            <a:br/>
            <a:r>
              <a:rPr b="false" i="false" strike="noStrike" sz="1200" u="none">
                <a:solidFill>
                  <a:srgbClr val="FFFFFF"/>
                </a:solidFill>
                <a:latin typeface="Calibri"/>
              </a:rPr>
              <a:t>erythromycin 500 mg used for</a:t>
            </a:r>
            <a:br/>
            <a:r>
              <a:rPr b="false" i="false" strike="noStrike" sz="1200" u="none">
                <a:solidFill>
                  <a:srgbClr val="FFFFFF"/>
                </a:solidFill>
                <a:latin typeface="Calibri"/>
              </a:rPr>
              <a:t>erythromycin 250 mg price</a:t>
            </a:r>
            <a:br/>
            <a:r>
              <a:rPr b="false" i="false" strike="noStrike" sz="1200" u="none">
                <a:solidFill>
                  <a:srgbClr val="FFFFFF"/>
                </a:solidFill>
                <a:latin typeface="Calibri"/>
              </a:rPr>
              <a:t>erythromycin solution for acne where to buy</a:t>
            </a:r>
            <a:br/>
            <a:r>
              <a:rPr b="false" i="false" strike="noStrike" sz="1200" u="none">
                <a:solidFill>
                  <a:srgbClr val="FFFFFF"/>
                </a:solidFill>
                <a:latin typeface="Calibri"/>
              </a:rPr>
              <a:t>erythromycin generic price</a:t>
            </a:r>
            <a:br/>
            <a:r>
              <a:rPr b="false" i="false" strike="noStrike" sz="1200" u="none">
                <a:solidFill>
                  <a:srgbClr val="FFFFFF"/>
                </a:solidFill>
                <a:latin typeface="Calibri"/>
              </a:rPr>
              <a:t>erythromycin stearate 500mg tablets</a:t>
            </a:r>
            <a:br/>
            <a:r>
              <a:rPr b="false" i="false" strike="noStrike" sz="1200" u="none">
                <a:solidFill>
                  <a:srgbClr val="FFFFFF"/>
                </a:solidFill>
                <a:latin typeface="Calibri"/>
              </a:rPr>
              <a:t>erythromycin prescription dosage</a:t>
            </a:r>
            <a:br/>
            <a:r>
              <a:rPr b="false" i="false" strike="noStrike" sz="1200" u="none">
                <a:solidFill>
                  <a:srgbClr val="FFFFFF"/>
                </a:solidFill>
                <a:latin typeface="Calibri"/>
              </a:rPr>
              <a:t>can you buy erythromycin over the counter</a:t>
            </a:r>
            <a:br/>
            <a:r>
              <a:rPr b="false" i="false" strike="noStrike" sz="1200" u="none">
                <a:solidFill>
                  <a:srgbClr val="FFFFFF"/>
                </a:solidFill>
                <a:latin typeface="Calibri"/>
              </a:rPr>
              <a:t>generic erythromycin ointment</a:t>
            </a:r>
            <a:br/>
            <a:r>
              <a:rPr b="false" i="false" strike="noStrike" sz="1200" u="none">
                <a:solidFill>
                  <a:srgbClr val="FFFFFF"/>
                </a:solidFill>
                <a:latin typeface="Calibri"/>
              </a:rPr>
              <a:t>where to buy erythromycin-benzoyl gel</a:t>
            </a:r>
            <a:br/>
            <a:r>
              <a:rPr b="false" i="false" strike="noStrike" sz="1200" u="none">
                <a:solidFill>
                  <a:srgbClr val="FFFFFF"/>
                </a:solidFill>
                <a:latin typeface="Calibri"/>
              </a:rPr>
              <a:t>But now she wants to send me to a nuerologist for him to look at everything and have him be the one to prescribe meds for me</a:t>
            </a:r>
            <a:br/>
            <a:r>
              <a:rPr b="false" i="false" strike="noStrike" sz="1200" u="none">
                <a:solidFill>
                  <a:srgbClr val="FFFFFF"/>
                </a:solidFill>
                <a:latin typeface="Calibri"/>
              </a:rPr>
              <a:t>much does topical erythromycin cost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erythromycin 1000 mg a day</a:t>
            </a:r>
            <a:br/>
            <a:r>
              <a:rPr b="false" i="false" strike="noStrike" sz="1200" u="none">
                <a:solidFill>
                  <a:srgbClr val="FFFFFF"/>
                </a:solidFill>
                <a:latin typeface="Calibri"/>
              </a:rPr>
              <a:t>Amlodipine/benazepril is broken down by your liver</a:t>
            </a:r>
            <a:br/>
            <a:r>
              <a:rPr b="false" i="false" strike="noStrike" sz="1200" u="none">
                <a:solidFill>
                  <a:srgbClr val="FFFFFF"/>
                </a:solidFill>
                <a:latin typeface="Calibri"/>
              </a:rPr>
              <a:t>erythromycin ethylsuccinate tab 400 mg</a:t>
            </a:r>
            <a:br/>
            <a:r>
              <a:rPr b="false" i="false" strike="noStrike" sz="1200" u="none">
                <a:solidFill>
                  <a:srgbClr val="FFFFFF"/>
                </a:solidFill>
                <a:latin typeface="Calibri"/>
              </a:rPr>
              <a:t>The first of these lawsuits to be settled, in September 2012, was filed by Aaron Banks, who suffered breast development as a boy while taking Risperdal from 2000 to 2004</a:t>
            </a:r>
            <a:br/>
            <a:r>
              <a:rPr b="false" i="false" strike="noStrike" sz="1200" u="none">
                <a:solidFill>
                  <a:srgbClr val="FFFFFF"/>
                </a:solidFill>
                <a:latin typeface="Calibri"/>
              </a:rPr>
              <a:t>erythromycin base 500mg tabs</a:t>
            </a:r>
            <a:br/>
            <a:r>
              <a:rPr b="false" i="false" strike="noStrike" sz="1200" u="none">
                <a:solidFill>
                  <a:srgbClr val="FFFFFF"/>
                </a:solidFill>
                <a:latin typeface="Calibri"/>
              </a:rPr>
              <a:t>erythromycin stearate 500mg ingredients</a:t>
            </a:r>
            <a:br/>
            <a:r>
              <a:rPr b="false" i="false" strike="noStrike" sz="1200" u="none">
                <a:solidFill>
                  <a:srgbClr val="FFFFFF"/>
                </a:solidFill>
                <a:latin typeface="Calibri"/>
              </a:rPr>
              <a:t>erythromycin 125 mg 5 ml</a:t>
            </a:r>
            <a:br/>
            <a:r>
              <a:rPr b="false" i="false" strike="noStrike" sz="1200" u="none">
                <a:solidFill>
                  <a:srgbClr val="FFFFFF"/>
                </a:solidFill>
                <a:latin typeface="Calibri"/>
              </a:rPr>
              <a:t>erythromycin order online</a:t>
            </a:r>
            <a:br/>
            <a:r>
              <a:rPr b="false" i="false" strike="noStrike" sz="1200" u="none">
                <a:solidFill>
                  <a:srgbClr val="FFFFFF"/>
                </a:solidFill>
                <a:latin typeface="Calibri"/>
              </a:rPr>
              <a:t>erythromycin price uk</a:t>
            </a:r>
            <a:br/>
            <a:r>
              <a:rPr b="false" i="false" strike="noStrike" sz="1200" u="none">
                <a:solidFill>
                  <a:srgbClr val="FFFFFF"/>
                </a:solidFill>
                <a:latin typeface="Calibri"/>
              </a:rPr>
              <a:t>Any other drug that increases my heartrate sends me straight into a full blown panic attack but that one</a:t>
            </a:r>
            <a:br/>
            <a:r>
              <a:rPr b="false" i="false" strike="noStrike" sz="1200" u="none">
                <a:solidFill>
                  <a:srgbClr val="FFFFFF"/>
                </a:solidFill>
                <a:latin typeface="Calibri"/>
              </a:rPr>
              <a:t>erythromycin ointment generic name</a:t>
            </a:r>
            <a:br/>
            <a:r>
              <a:rPr b="false" i="false" strike="noStrike" sz="1200" u="none">
                <a:solidFill>
                  <a:srgbClr val="FFFFFF"/>
                </a:solidFill>
                <a:latin typeface="Calibri"/>
              </a:rPr>
              <a:t>buy erythromycin benzoyl peroxide topical gel online</a:t>
            </a:r>
            <a:br/>
            <a:r>
              <a:rPr b="false" i="false" strike="noStrike" sz="1200" u="none">
                <a:solidFill>
                  <a:srgbClr val="FFFFFF"/>
                </a:solidFill>
                <a:latin typeface="Calibri"/>
              </a:rPr>
              <a:t>erythromycin tablets 500mg dosage</a:t>
            </a:r>
            <a:br/>
            <a:r>
              <a:rPr b="false" i="false" strike="noStrike" sz="1200" u="none">
                <a:solidFill>
                  <a:srgbClr val="FFFFFF"/>
                </a:solidFill>
                <a:latin typeface="Calibri"/>
              </a:rPr>
              <a:t>erythromycin stearate 250 mg used for</a:t>
            </a:r>
            <a:br/>
            <a:r>
              <a:rPr b="false" i="false" strike="noStrike" sz="1200" u="none">
                <a:solidFill>
                  <a:srgbClr val="FFFFFF"/>
                </a:solidFill>
                <a:latin typeface="Calibri"/>
              </a:rPr>
              <a:t>erythromycin ethylsuccinate 500mg tablets</a:t>
            </a:r>
            <a:br/>
            <a:r>
              <a:rPr b="false" i="false" strike="noStrike" sz="1200" u="none">
                <a:solidFill>
                  <a:srgbClr val="FFFFFF"/>
                </a:solidFill>
                <a:latin typeface="Calibri"/>
              </a:rPr>
              <a:t>Never increase your dose of this medication or take it more often than prescribed by your doctor.</a:t>
            </a:r>
            <a:br/>
            <a:r>
              <a:rPr b="false" i="false" strike="noStrike" sz="1200" u="none">
                <a:solidFill>
                  <a:srgbClr val="FFFFFF"/>
                </a:solidFill>
                <a:latin typeface="Calibri"/>
              </a:rPr>
              <a:t>erythromycin stearate 250 mg pregnancy</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Also usedto treat Urinary Tract Infections in does</a:t>
            </a:r>
            <a:br/>
            <a:r>
              <a:rPr b="false" i="false" strike="noStrike" sz="1200" u="none">
                <a:solidFill>
                  <a:srgbClr val="FFFFFF"/>
                </a:solidFill>
                <a:latin typeface="Calibri"/>
              </a:rPr>
              <a:t>can i buy erythromycin over the counter uk</a:t>
            </a:r>
            <a:br/>
            <a:r>
              <a:rPr b="false" i="false" strike="noStrike" sz="1200" u="none">
                <a:solidFill>
                  <a:srgbClr val="FFFFFF"/>
                </a:solidFill>
                <a:latin typeface="Calibri"/>
              </a:rPr>
              <a:t>erythromycin benzoyl gel price</a:t>
            </a:r>
            <a:br/>
            <a:r>
              <a:rPr b="false" i="false" strike="noStrike" sz="1200" u="none">
                <a:solidFill>
                  <a:srgbClr val="FFFFFF"/>
                </a:solidFill>
                <a:latin typeface="Calibri"/>
              </a:rPr>
              <a:t>'I don't feel like I'm wrong,' she told the website</a:t>
            </a:r>
            <a:br/>
            <a:r>
              <a:rPr b="false" i="false" strike="noStrike" sz="1200" u="none">
                <a:solidFill>
                  <a:srgbClr val="FFFFFF"/>
                </a:solidFill>
                <a:latin typeface="Calibri"/>
              </a:rPr>
              <a:t>erythromycin 400 mg/5ml</a:t>
            </a:r>
            <a:br/>
            <a:r>
              <a:rPr b="false" i="false" strike="noStrike" sz="1200" u="none">
                <a:solidFill>
                  <a:srgbClr val="FFFFFF"/>
                </a:solidFill>
                <a:latin typeface="Calibri"/>
              </a:rPr>
              <a:t>erythromycin stearate 500mg dosage</a:t>
            </a:r>
            <a:br/>
            <a:r>
              <a:rPr b="false" i="false" strike="noStrike" sz="1200" u="none">
                <a:solidFill>
                  <a:srgbClr val="FFFFFF"/>
                </a:solidFill>
                <a:latin typeface="Calibri"/>
              </a:rPr>
              <a:t>Telmisartan tedavisinin aniden kesilmesi sonrasnda kan basnc, rebound hipertansiyon belirtileri olmakszn, birka gnlk bir sre iinde basamakl olarak tedavi ncesi deerlere dner [1,17].</a:t>
            </a:r>
            <a:br/>
            <a:r>
              <a:rPr b="false" i="false" strike="noStrike" sz="1200" u="none">
                <a:solidFill>
                  <a:srgbClr val="FFFFFF"/>
                </a:solidFill>
                <a:latin typeface="Calibri"/>
              </a:rPr>
              <a:t>400 mg erythromycin</a:t>
            </a:r>
            <a:br/>
            <a:r>
              <a:rPr b="false" i="false" strike="noStrike" sz="1200" u="none">
                <a:solidFill>
                  <a:srgbClr val="FFFFFF"/>
                </a:solidFill>
                <a:latin typeface="Calibri"/>
              </a:rPr>
              <a:t>For these reasons, before you start taking doxazosin it is important that your doctor knows:</a:t>
            </a:r>
            <a:br/>
            <a:r>
              <a:rPr b="false" i="false" strike="noStrike" sz="1200" u="none">
                <a:solidFill>
                  <a:srgbClr val="FFFFFF"/>
                </a:solidFill>
                <a:latin typeface="Calibri"/>
              </a:rPr>
              <a:t>erythromycin-ratiopharm 500 mg filmtabletten</a:t>
            </a:r>
            <a:br/>
            <a:r>
              <a:rPr b="false" i="false" strike="noStrike" sz="1200" u="none">
                <a:solidFill>
                  <a:srgbClr val="FFFFFF"/>
                </a:solidFill>
                <a:latin typeface="Calibri"/>
              </a:rPr>
              <a:t>erythromycin eye ointment price</a:t>
            </a:r>
            <a:br/>
            <a:r>
              <a:rPr b="false" i="false" strike="noStrike" sz="1200" u="none">
                <a:solidFill>
                  <a:srgbClr val="FFFFFF"/>
                </a:solidFill>
                <a:latin typeface="Calibri"/>
              </a:rPr>
              <a:t>erythromycin price</a:t>
            </a:r>
            <a:br/>
            <a:r>
              <a:rPr b="false" i="false" strike="noStrike" sz="1200" u="none">
                <a:solidFill>
                  <a:srgbClr val="FFFFFF"/>
                </a:solidFill>
                <a:latin typeface="Calibri"/>
              </a:rPr>
              <a:t>erythromycin eth 400 mg</a:t>
            </a:r>
            <a:br/>
            <a:r>
              <a:rPr b="false" i="false" strike="noStrike" sz="1200" u="none">
                <a:solidFill>
                  <a:srgbClr val="FFFFFF"/>
                </a:solidFill>
                <a:latin typeface="Calibri"/>
              </a:rPr>
              <a:t>erythromycin ointment rx</a:t>
            </a:r>
            <a:br/>
            <a:r>
              <a:rPr b="false" i="false" strike="noStrike" sz="1200" u="none">
                <a:solidFill>
                  <a:srgbClr val="FFFFFF"/>
                </a:solidFill>
                <a:latin typeface="Calibri"/>
              </a:rPr>
              <a:t>Yes, the color of the pills are just a coincidence</a:t>
            </a:r>
            <a:br/>
            <a:r>
              <a:rPr b="false" i="false" strike="noStrike" sz="1200" u="none">
                <a:solidFill>
                  <a:srgbClr val="FFFFFF"/>
                </a:solidFill>
                <a:latin typeface="Calibri"/>
              </a:rPr>
              <a:t>where can i buy topical erythromycin</a:t>
            </a:r>
            <a:br/>
            <a:r>
              <a:rPr b="false" i="false" strike="noStrike" sz="1200" u="none">
                <a:solidFill>
                  <a:srgbClr val="FFFFFF"/>
                </a:solidFill>
                <a:latin typeface="Calibri"/>
              </a:rPr>
              <a:t>buying erythromycin online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erythromycin 250mg gastro-resistant tablets</a:t>
            </a:r>
            <a:br/>
            <a:r>
              <a:rPr b="false" i="false" strike="noStrike" sz="1200" u="none">
                <a:solidFill>
                  <a:srgbClr val="FFFFFF"/>
                </a:solidFill>
                <a:latin typeface="Calibri"/>
              </a:rPr>
              <a:t>how to write a prescription for erythromycin</a:t>
            </a:r>
            <a:br/>
            <a:r>
              <a:rPr b="false" i="false" strike="noStrike" sz="1200" u="none">
                <a:solidFill>
                  <a:srgbClr val="FFFFFF"/>
                </a:solidFill>
                <a:latin typeface="Calibri"/>
              </a:rPr>
              <a:t>how many mg of erythromycin for acne</a:t>
            </a:r>
            <a:br/>
            <a:r>
              <a:rPr b="false" i="false" strike="noStrike" sz="1200" u="none">
                <a:solidFill>
                  <a:srgbClr val="FFFFFF"/>
                </a:solidFill>
                <a:latin typeface="Calibri"/>
              </a:rPr>
              <a:t>erythromycin 500 mg price india</a:t>
            </a:r>
            <a:br/>
            <a:r>
              <a:rPr b="false" i="false" strike="noStrike" sz="1200" u="none">
                <a:solidFill>
                  <a:srgbClr val="FFFFFF"/>
                </a:solidFill>
                <a:latin typeface="Calibri"/>
              </a:rPr>
              <a:t>Taking the drug should not be under any mental or physical ailments, disorders</a:t>
            </a:r>
            <a:br/>
            <a:r>
              <a:rPr b="false" i="false" strike="noStrike" sz="1200" u="none">
                <a:solidFill>
                  <a:srgbClr val="FFFFFF"/>
                </a:solidFill>
                <a:latin typeface="Calibri"/>
              </a:rPr>
              <a:t>write prescription erythromycin ointment</a:t>
            </a:r>
            <a:br/>
            <a:r>
              <a:rPr b="false" i="false" strike="noStrike" sz="1200" u="none">
                <a:solidFill>
                  <a:srgbClr val="FFFFFF"/>
                </a:solidFill>
                <a:latin typeface="Calibri"/>
              </a:rPr>
              <a:t>do you need a prescription for erythromycin</a:t>
            </a:r>
            <a:br/>
            <a:r>
              <a:rPr b="false" i="false" strike="noStrike" sz="1200" u="none">
                <a:solidFill>
                  <a:srgbClr val="FFFFFF"/>
                </a:solidFill>
                <a:latin typeface="Calibri"/>
              </a:rPr>
              <a:t>erythromycin stada 1000 mg granulat</a:t>
            </a:r>
            <a:br/>
            <a:r>
              <a:rPr b="false" i="false" strike="noStrike" sz="1200" u="none">
                <a:solidFill>
                  <a:srgbClr val="FFFFFF"/>
                </a:solidFill>
                <a:latin typeface="Calibri"/>
              </a:rPr>
              <a:t>Beautylish is a diverse, positive, and respectful community</a:t>
            </a:r>
            <a:br/>
            <a:r>
              <a:rPr b="false" i="false" strike="noStrike" sz="1200" u="none">
                <a:solidFill>
                  <a:srgbClr val="FFFFFF"/>
                </a:solidFill>
                <a:latin typeface="Calibri"/>
              </a:rPr>
              <a:t>erythromycin 2 gel cost</a:t>
            </a:r>
            <a:br/>
            <a:r>
              <a:rPr b="false" i="false" strike="noStrike" sz="1200" u="none">
                <a:solidFill>
                  <a:srgbClr val="FFFFFF"/>
                </a:solidFill>
                <a:latin typeface="Calibri"/>
              </a:rPr>
              <a:t>erythromycin 500mg filmtab abb</a:t>
            </a:r>
            <a:br/>
            <a:r>
              <a:rPr b="false" i="false" strike="noStrike" sz="1200" u="none">
                <a:solidFill>
                  <a:srgbClr val="FFFFFF"/>
                </a:solidFill>
                <a:latin typeface="Calibri"/>
              </a:rPr>
              <a:t>erythromycin 333 mg for acne</a:t>
            </a:r>
            <a:br/>
            <a:r>
              <a:rPr b="false" i="false" strike="noStrike" sz="1200" u="none">
                <a:solidFill>
                  <a:srgbClr val="FFFFFF"/>
                </a:solidFill>
                <a:latin typeface="Calibri"/>
              </a:rPr>
              <a:t>I had a brand of artificial disc called a chariot</a:t>
            </a:r>
            <a:br/>
            <a:r>
              <a:rPr b="false" i="false" strike="noStrike" sz="1200" u="none">
                <a:solidFill>
                  <a:srgbClr val="FFFFFF"/>
                </a:solidFill>
                <a:latin typeface="Calibri"/>
              </a:rPr>
              <a:t>erythromycin es 400 mg tab abb</a:t>
            </a:r>
            <a:br/>
            <a:r>
              <a:rPr b="false" i="false" strike="noStrike" sz="1200" u="none">
                <a:solidFill>
                  <a:srgbClr val="FFFFFF"/>
                </a:solidFill>
                <a:latin typeface="Calibri"/>
              </a:rPr>
              <a:t>erythromycin stearate 500mg acne</a:t>
            </a:r>
            <a:br/>
            <a:r>
              <a:rPr b="false" i="false" strike="noStrike" sz="1200" u="none">
                <a:solidFill>
                  <a:srgbClr val="FFFFFF"/>
                </a:solidFill>
                <a:latin typeface="Calibri"/>
              </a:rPr>
              <a:t>We are so confident we have the cheapest price for Prevacid, if you find a cheaper price online, use the price beat feature next to the medication and we will beat it.</a:t>
            </a:r>
            <a:br/>
            <a:r>
              <a:rPr b="false" i="false" strike="noStrike" sz="1200" u="none">
                <a:solidFill>
                  <a:srgbClr val="FFFFFF"/>
                </a:solidFill>
                <a:latin typeface="Calibri"/>
              </a:rPr>
              <a:t>buy erythromycin topical solution usp 2</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Azathioprine should be used with caution in aricept frontal lobe dementia patients receiving complement resulting unavailability of complement to lyse sensitized sheep red blood cells.</a:t>
            </a:r>
            <a:br/>
            <a:r>
              <a:rPr b="false" i="false" strike="noStrike" sz="1200" u="none">
                <a:solidFill>
                  <a:srgbClr val="FFFFFF"/>
                </a:solidFill>
                <a:latin typeface="Calibri"/>
              </a:rPr>
              <a:t>topical erythromycin buy</a:t>
            </a:r>
            <a:br/>
            <a:r>
              <a:rPr b="false" i="false" strike="noStrike" sz="1200" u="none">
                <a:solidFill>
                  <a:srgbClr val="FFFFFF"/>
                </a:solidFill>
                <a:latin typeface="Calibri"/>
              </a:rPr>
              <a:t>erythromycin stearate tablets 500mg spc</a:t>
            </a:r>
            <a:br/>
            <a:r>
              <a:rPr b="false" i="false" strike="noStrike" sz="1200" u="none">
                <a:solidFill>
                  <a:srgbClr val="FFFFFF"/>
                </a:solidFill>
                <a:latin typeface="Calibri"/>
              </a:rPr>
              <a:t>Women of child-bearing age should use effective birth control while taking this medication</a:t>
            </a:r>
            <a:br/>
            <a:r>
              <a:rPr b="false" i="false" strike="noStrike" sz="1200" u="none">
                <a:solidFill>
                  <a:srgbClr val="FFFFFF"/>
                </a:solidFill>
                <a:latin typeface="Calibri"/>
              </a:rPr>
              <a:t>erythromycin 250 mg dosage</a:t>
            </a:r>
            <a:br/>
            <a:r>
              <a:rPr b="false" i="false" strike="noStrike" sz="1200" u="none">
                <a:solidFill>
                  <a:srgbClr val="FFFFFF"/>
                </a:solidFill>
                <a:latin typeface="Calibri"/>
              </a:rPr>
              <a:t>how much does erythromycin suspension cost</a:t>
            </a:r>
            <a:br/>
            <a:r>
              <a:rPr b="false" i="false" strike="noStrike" sz="1200" u="none">
                <a:solidFill>
                  <a:srgbClr val="FFFFFF"/>
                </a:solidFill>
                <a:latin typeface="Calibri"/>
              </a:rPr>
              <a:t>"There are many factors that determine price," Publix spokeswoman Kimberly Reynolds said</a:t>
            </a:r>
            <a:br/>
            <a:r>
              <a:rPr b="false" i="false" strike="noStrike" sz="1200" u="none">
                <a:solidFill>
                  <a:srgbClr val="FFFFFF"/>
                </a:solidFill>
                <a:latin typeface="Calibri"/>
              </a:rPr>
              <a:t>order erythromycin</a:t>
            </a:r>
            <a:br/>
            <a:r>
              <a:rPr b="false" i="false" strike="noStrike" sz="1200" u="none">
                <a:solidFill>
                  <a:srgbClr val="FFFFFF"/>
                </a:solidFill>
                <a:latin typeface="Calibri"/>
              </a:rPr>
              <a:t>erythromycin generic pharmacy</a:t>
            </a:r>
            <a:br/>
            <a:r>
              <a:rPr b="false" i="false" strike="noStrike" sz="1200" u="none">
                <a:solidFill>
                  <a:srgbClr val="FFFFFF"/>
                </a:solidFill>
                <a:latin typeface="Calibri"/>
              </a:rPr>
              <a:t>buy erythromycin 333 mg</a:t>
            </a:r>
            <a:br/>
            <a:r>
              <a:rPr b="false" i="false" strike="noStrike" sz="1200" u="none">
                <a:solidFill>
                  <a:srgbClr val="FFFFFF"/>
                </a:solidFill>
                <a:latin typeface="Calibri"/>
              </a:rPr>
              <a:t>generic erythromycin ophthalmic</a:t>
            </a:r>
            <a:br/>
            <a:r>
              <a:rPr b="false" i="false" strike="noStrike" sz="1200" u="none">
                <a:solidFill>
                  <a:srgbClr val="FFFFFF"/>
                </a:solidFill>
                <a:latin typeface="Calibri"/>
              </a:rPr>
              <a:t>erythromycin mg kg</a:t>
            </a:r>
            <a:br/>
            <a:r>
              <a:rPr b="false" i="false" strike="noStrike" sz="1200" u="none">
                <a:solidFill>
                  <a:srgbClr val="FFFFFF"/>
                </a:solidFill>
                <a:latin typeface="Calibri"/>
              </a:rPr>
              <a:t>Cerebrovascular figure and principles of extracranial ultrasonography touching generic 500mg naproxen overnight delivery</a:t>
            </a:r>
            <a:br/>
            <a:r>
              <a:rPr b="false" i="false" strike="noStrike" sz="1200" u="none">
                <a:solidFill>
                  <a:srgbClr val="FFFFFF"/>
                </a:solidFill>
                <a:latin typeface="Calibri"/>
              </a:rPr>
              <a:t>erythromycin price walmart</a:t>
            </a:r>
            <a:br/>
            <a:r>
              <a:rPr b="false" i="false" strike="noStrike" sz="1200" u="none">
                <a:solidFill>
                  <a:srgbClr val="FFFFFF"/>
                </a:solidFill>
                <a:latin typeface="Calibri"/>
              </a:rPr>
              <a:t>erythromycin 250 mg tabletki ulotka</a:t>
            </a:r>
            <a:br/>
            <a:r>
              <a:rPr b="false" i="false" strike="noStrike" sz="1200" u="none">
                <a:solidFill>
                  <a:srgbClr val="FFFFFF"/>
                </a:solidFill>
                <a:latin typeface="Calibri"/>
              </a:rPr>
              <a:t>erythromycin-ratiopharm 1000 mg db</a:t>
            </a:r>
            <a:br/>
            <a:r>
              <a:rPr b="false" i="false" strike="noStrike" sz="1200" u="none">
                <a:solidFill>
                  <a:srgbClr val="FFFFFF"/>
                </a:solidFill>
                <a:latin typeface="Calibri"/>
              </a:rPr>
              <a:t>During the last 12 months or so things have changed for the worse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erythromycin cream price in india</a:t>
            </a:r>
            <a:br/>
            <a:r>
              <a:rPr b="false" i="false" strike="noStrike" sz="1200" u="none">
                <a:solidFill>
                  <a:srgbClr val="FFFFFF"/>
                </a:solidFill>
                <a:latin typeface="Calibri"/>
              </a:rPr>
              <a:t>500mg erythromycin dosage</a:t>
            </a:r>
            <a:br/>
            <a:r>
              <a:rPr b="false" i="false" strike="noStrike" sz="1200" u="none">
                <a:solidFill>
                  <a:srgbClr val="FFFFFF"/>
                </a:solidFill>
                <a:latin typeface="Calibri"/>
              </a:rPr>
              <a:t>Roaccutane is zogezegd een echt &amp;#145;paardenmiddel&amp;#146;, het legt de talgproductie zo goed als stil</a:t>
            </a:r>
            <a:br/>
            <a:r>
              <a:rPr b="false" i="false" strike="noStrike" sz="1200" u="none">
                <a:solidFill>
                  <a:srgbClr val="FFFFFF"/>
                </a:solidFill>
                <a:latin typeface="Calibri"/>
              </a:rPr>
              <a:t>purchase erythromycin topical solution usp 2</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2015-12-20T01:16:49+04:00</dcterms:created>
  <dcterms:modified xsi:type="dcterms:W3CDTF">2015-12-20T01:16:49+04:00</dcterms:modified>
  <dc:title>Erythromycin Price India - Erythromycin Prescription Dosage</dc:title>
  <dc:description>Erythromycin e.s. ta 400 mg (e-m), erythromycin e.s ta 400 mg, erythromycin 250 mg tablet, erythromycin prescription dosage, erythromycin stearate 250 mg used for, erythromycin-ratiopharm 500 mg filmtabletten, erythromycin mg kg</dc:description>
  <dc:subject>Erythromycin Price India - Erythromycin Prescription Dosage</dc:subject>
  <cp:keywords>erythromycin mg, erythromycin 250 mg during pregnancy, buy erythromycin online canada, erythromycin 250 mg reviews, ubat erythromycin ethylsuccinate 400 mg, erythromycin base filmtab 250 mg, erythromycin stearate 500 mg, how to write a prescription for erythromycin, write prescription erythromycin ointment, buy erythromycin topical solution usp 2</cp:keywords>
  <cp:category/>
</cp:coreProperties>
</file>