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29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29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296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297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298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299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0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1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2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3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4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5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6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307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Use Cyproheptadine Hydrochloride Syrup Ip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felt worse in my severe diarrhea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cyproheptadine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weight gain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hcl 4mg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practin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Lactation suppression was complete in 17 of 18 women who received cabergoline and 16 of 18 women who received bromocriptine, although the response was more rapid with cabergoline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cyproheptadine 4mg used for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Wenn Sie Risperdal Consta anwenden oder angewendet haben, kann es whrend einer Katarakt-Operation zu einem Zustand kommen, der intraoperatives Floppy Iris Syndrom (IFIS) genannt wird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cyproheptadine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doctor may prescribe a progestin while you are using estradiol, to help lower this risk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periactin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Despite this, your doctor may prescribe Cipralex for patients under 18 because he/she decides that this is in their best interest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appetite stimulant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Studies from Britain have shown an increased risk of developing hepatocellular carcinoma in long-term (&gt;8 years) oral-contraceptive users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stop taking Cipralex, especially if it is abruptly, you may feel discontinuation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America&amp;rsquo;s wake up call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cyproheptadine hcl 4mg tab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weight gain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helps reduce your blood pressure and the stress on your heart.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hcl 4mg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practin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generic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periactin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Maximum effects will be seen after 6 to 12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periactin weight gain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sort of feels too complex and very broad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periactin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study conducted in 1979 reported a female-to-male ratio of 7:1, but a review of 84 patients in 1989 reported a female-to-male ratio of 2.3:1.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tricholine citrate &amp; sorbitol syrup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of Isotretinoin include headaches, join pain, dry skin, dry lips, and sun sensitivity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this database, the only cause of discontinuation greater than 1%, and occurring more often on carvedilol was hypotension (1.5% on carvedilol, 0.2% on placebo).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syrup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confused us  in the first weeks of Berrys treatment, when he experienced vomiting  and dehydration following the first administration of vincristine in his  protocol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anabolic steroids convert into estrogen via the aromatase process and cause our total estrogen levels to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Yet in 2006, people filled more than 3.3 billion brand-name and generic prescriptions.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bp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periactin appetite stimulant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 doubled it from the 100 to the 200 and my body temperature came up to 98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topical diclofenac(Pennsaid, Voltaren) exactly as directed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(periactin) tablets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Wenn Sie noch andere Arzneimittel anwenden, fragen Sie Ihren Apotheker, um zu klren, ob es eventuell zu Wechselwirkungen mit "ARCOXIA 60mg" kommen kann.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more elective surgery is a harder call, and the  costs and benefits should be weighed very carefully.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cyproheptadine 4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periactin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cyproheptadine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Sporm (late onset type) tritt frhestens nach sieben Tagen, im Mittel nach 24 Tagen auf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hcl 4mg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fractional excretion of sodium should be determined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Something else happened shortly before her life ended in such a tragic horrific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website to order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need for the ideally immigration lawyers is consistently high in the very created nations since they almost consistently have a big inflow of immigrants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apetamin cyproheptadine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Estrogen-alone therapy has been associated with an increased risk of stroke and deep vein thrombosis (DVT)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 mg to help gain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trials of some of these medications in children are currently under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Complications of diabetes can be serious and even life threatening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(generic only)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for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they are throwing up, this works every time: NOTHING to eat or drink for at least one hour after the last time they threw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4mg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investigators reported, at that time, that the level of gastrointestinal side effects still limited the clinical utility of these agents.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appetite stimulant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new to the blogging world, but love it, especially yours I know you spend a LOT of time and effort providing all this info and I, for one, really appreciate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legitimate loan sites Carter was charged with making terroristic threats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 for appetite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"All of our products meet the FDA's regulations governing the review and approval of generic pharmaceuticals," said Denise Bradley, director of communications and community relations, in an e-mail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pills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tablets ip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tablets uk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drug is started after anabolic steroids are stopped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tablets bp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explore doxepin's possibilities further, the researchers conducted a randomized trial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matter of fact, I use it all over my face, except for my eyelids, and I go down to my neck and chest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Bottles of 100 NDC 65862-078-01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uk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periactin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come off this, horrible stuff it should be banned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ip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tablet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transfer some money to this account services accord diflucan no prescription canada hopper pop I was next to this teenage boy who lay down there, he seemed hurt, she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cyproheptadine hydrochloride syrup 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take a few weeks before you feel the full benefit of metoprolol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online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����� ��[url=http://diskart.ru/webster84_41.html]twinter[/url] �����  ���  �����   �  ���� ����������� �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cyproheptadine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Reviews of adapalene is important before purchase of adapalene cream 0.3 and 0.1 strength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4mg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30 stocks in the Dow finished the session higher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for cats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weight gain uk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short, Russia is even more dangerous and morally bankrupt than it was 21 years ago when John Paul II performed his consecration to the world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appetite stimulant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again I notice that I did much better at 25mgs and 50mgs and by the time I got to 200mgs I started to feel like a zombie and become a total recluse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 migraines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appetite stimulant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periactin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patients who experienced one or more cognitive-related adverse reactions in the titration phase had a dose-related recurrence of these reactions in the maintenance phase.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hcl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transfer some money to this account services accord diflucan no prescription canada hopper pop I was next to this teenage boy who lay down there, he seemed hurt, she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Jangan menggandakan dosis propranolol pada jadwal berikutnya untuk mengganti dosis yang terlewat.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produces a rapid reduction in serum DHT concentration, reaching 65% suppression within 24 hours of oral dosing with a 1-mg tablet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hcl 4mg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 for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periactin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way things have been going for him lately, he may not need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hcl 4mg gain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then found Direct Success, went back on Wellbutrin with no success at 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i.p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Disgrace on {the seek engines|Google} for no longer positioning this put up upper Come on over and consult with my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tab bre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sesquihydrate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cyproheptadine 4mg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example, after five years of hair loss, the chance of success with Rogaine is severely reduced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4 years initially taking 20mg for the first 2 years then upping to 40mg for the previous 2 years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cyproheptadine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 mg for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for infants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tablets 4mg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hydrochloride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second generation retinoid, adapalene cream contains same active ingredients as the gel form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periactin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I have done this I then spray the rest of their body avoiding their eyes mouth and nose and then sort of "pat" it into their coats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apetito cyproheptadine tablets bp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cheap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periactin online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Arthritis Thumb Symptoms For Sale Of Depo Provera Orlistat Sandoz Online Hydromet No Prescription Propecia Plasma Donation Trandolapril And Verapamil Health Arestin Minocycline Periodontitis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for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periactin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Signs and symptoms of hyponatremia include headache,difficulty concentrating, memory impairment, confusion, weakness, andunsteadiness, which may lead to falls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 mg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cyproheptadine (periactin)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periactin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tablets ip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I am dehydrated when I take it, I can get dizzy and am prone to really bad head rushes when I stand 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three days late on my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periactin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cyproheptadine hydrochloride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"cancer chemotherapy agents", "blood pressure medicines" all will allow you (hopefully) to live longer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4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further information, the reader is referred to a text on epidemiological methods.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periactin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comparison, in postmenopausal women, tamoxifen can act as an ER agonist in bone and increase bone mass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4mg help gain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syrup ip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Emocionados de unitedhealthcare 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cyproheptadine hydrochloride tablets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periactin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refer in a amount that occurs, definite is well-balanced, but that is just not overcome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2015-12-20T01:17:01+04:00</dcterms:created>
  <dcterms:modified xsi:type="dcterms:W3CDTF">2015-12-20T01:17:01+04:00</dcterms:modified>
  <dc:title>Cyproheptadine 4 Mg Price - Order Cyproheptadine</dc:title>
  <dc:description>Cheap periactin online, periactin 4 mg, use cyproheptadine hydrochloride syrup ip, buy periactin pills online, cyproheptadine 4mg tab bre, buy periactin online, periactin online uk</dc:description>
  <dc:subject>Cyproheptadine 4 Mg Price - Order Cyproheptadine</dc:subject>
  <cp:keywords>purchase cyproheptadine online, purchase periactin uk, cyproheptadine hcl 4mg tablets, buy periactin, buy apetamin cyproheptadine syrup, cyproheptadine 4mg for dogs, periactin online canada, cyproheptadine tablets bp 4mg, where can i order periactin, where can i purchase cyproheptadine</cp:keywords>
  <cp:category/>
</cp:coreProperties>
</file>