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8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Omeprazole Tablet Ingredients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otc strength</a:t>
            </a:r>
            <a:br/>
            <a:r>
              <a:rPr b="false" i="false" strike="noStrike" sz="1200" u="none">
                <a:solidFill>
                  <a:srgbClr val="FFFFFF"/>
                </a:solidFill>
                <a:latin typeface="Calibri"/>
              </a:rPr>
              <a:t>I have a underactive thyroid as well</a:t>
            </a:r>
            <a:br/>
            <a:r>
              <a:rPr b="false" i="false" strike="noStrike" sz="1200" u="none">
                <a:solidFill>
                  <a:srgbClr val="FFFFFF"/>
                </a:solidFill>
                <a:latin typeface="Calibri"/>
              </a:rPr>
              <a:t>omeprazole dr 40 mg capsule color</a:t>
            </a:r>
            <a:br/>
            <a:r>
              <a:rPr b="false" i="false" strike="noStrike" sz="1200" u="none">
                <a:solidFill>
                  <a:srgbClr val="FFFFFF"/>
                </a:solidFill>
                <a:latin typeface="Calibri"/>
              </a:rPr>
              <a:t>omeprazole dr tablets 20 mg dosage</a:t>
            </a:r>
            <a:br/>
            <a:r>
              <a:rPr b="false" i="false" strike="noStrike" sz="1200" u="none">
                <a:solidFill>
                  <a:srgbClr val="FFFFFF"/>
                </a:solidFill>
                <a:latin typeface="Calibri"/>
              </a:rPr>
              <a:t>can omeprazole capsule opened</a:t>
            </a:r>
            <a:br/>
            <a:r>
              <a:rPr b="false" i="false" strike="noStrike" sz="1200" u="none">
                <a:solidFill>
                  <a:srgbClr val="FFFFFF"/>
                </a:solidFill>
                <a:latin typeface="Calibri"/>
              </a:rPr>
              <a:t>Tambi&amp;eacute;n tal vez se necesite examinar su hgado</a:t>
            </a:r>
            <a:br/>
            <a:r>
              <a:rPr b="false" i="false" strike="noStrike" sz="1200" u="none">
                <a:solidFill>
                  <a:srgbClr val="FFFFFF"/>
                </a:solidFill>
                <a:latin typeface="Calibri"/>
              </a:rPr>
              <a:t>omeprazole order online uk</a:t>
            </a:r>
            <a:br/>
            <a:r>
              <a:rPr b="false" i="false" strike="noStrike" sz="1200" u="none">
                <a:solidFill>
                  <a:srgbClr val="FFFFFF"/>
                </a:solidFill>
                <a:latin typeface="Calibri"/>
              </a:rPr>
              <a:t>buy omeprazole magnesium</a:t>
            </a:r>
            <a:br/>
            <a:r>
              <a:rPr b="false" i="false" strike="noStrike" sz="1200" u="none">
                <a:solidFill>
                  <a:srgbClr val="FFFFFF"/>
                </a:solidFill>
                <a:latin typeface="Calibri"/>
              </a:rPr>
              <a:t>omeprazole 20mg ec cap</a:t>
            </a:r>
            <a:br/>
            <a:r>
              <a:rPr b="false" i="false" strike="noStrike" sz="1200" u="none">
                <a:solidFill>
                  <a:srgbClr val="FFFFFF"/>
                </a:solidFill>
                <a:latin typeface="Calibri"/>
              </a:rPr>
              <a:t>prilosec 40 mg otc price</a:t>
            </a:r>
            <a:br/>
            <a:r>
              <a:rPr b="false" i="false" strike="noStrike" sz="1200" u="none">
                <a:solidFill>
                  <a:srgbClr val="FFFFFF"/>
                </a:solidFill>
                <a:latin typeface="Calibri"/>
              </a:rPr>
              <a:t>I foolishly assumed that I would be pg by Dec</a:t>
            </a:r>
            <a:br/>
            <a:r>
              <a:rPr b="false" i="false" strike="noStrike" sz="1200" u="none">
                <a:solidFill>
                  <a:srgbClr val="FFFFFF"/>
                </a:solidFill>
                <a:latin typeface="Calibri"/>
              </a:rPr>
              <a:t>prilosec otc</a:t>
            </a:r>
            <a:br/>
            <a:r>
              <a:rPr b="false" i="false" strike="noStrike" sz="1200" u="none">
                <a:solidFill>
                  <a:srgbClr val="FFFFFF"/>
                </a:solidFill>
                <a:latin typeface="Calibri"/>
              </a:rPr>
              <a:t>buy omeprazole cheap</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prilosec at sam's club</a:t>
            </a:r>
            <a:br/>
            <a:r>
              <a:rPr b="false" i="false" strike="noStrike" sz="1200" u="none">
                <a:solidFill>
                  <a:srgbClr val="FFFFFF"/>
                </a:solidFill>
                <a:latin typeface="Calibri"/>
              </a:rPr>
              <a:t>I am not quite sure how this system works</a:t>
            </a:r>
            <a:br/>
            <a:r>
              <a:rPr b="false" i="false" strike="noStrike" sz="1200" u="none">
                <a:solidFill>
                  <a:srgbClr val="FFFFFF"/>
                </a:solidFill>
                <a:latin typeface="Calibri"/>
              </a:rPr>
              <a:t>coupons for prilosec otc</a:t>
            </a:r>
            <a:br/>
            <a:r>
              <a:rPr b="false" i="false" strike="noStrike" sz="1200" u="none">
                <a:solidFill>
                  <a:srgbClr val="FFFFFF"/>
                </a:solidFill>
                <a:latin typeface="Calibri"/>
              </a:rPr>
              <a:t>printable prilosec coupons</a:t>
            </a:r>
            <a:br/>
            <a:r>
              <a:rPr b="false" i="false" strike="noStrike" sz="1200" u="none">
                <a:solidFill>
                  <a:srgbClr val="FFFFFF"/>
                </a:solidFill>
                <a:latin typeface="Calibri"/>
              </a:rPr>
              <a:t>Firstly though, be aware that antidepressants can be used for depression, and there are a wide number to choose from ( I sold them for diff</a:t>
            </a:r>
            <a:br/>
            <a:r>
              <a:rPr b="false" i="false" strike="noStrike" sz="1200" u="none">
                <a:solidFill>
                  <a:srgbClr val="FFFFFF"/>
                </a:solidFill>
                <a:latin typeface="Calibri"/>
              </a:rPr>
              <a:t>omeprazole 10 mg for dogs</a:t>
            </a:r>
            <a:br/>
            <a:r>
              <a:rPr b="false" i="false" strike="noStrike" sz="1200" u="none">
                <a:solidFill>
                  <a:srgbClr val="FFFFFF"/>
                </a:solidFill>
                <a:latin typeface="Calibri"/>
              </a:rPr>
              <a:t>prilosec otc maximum dosage</a:t>
            </a:r>
            <a:br/>
            <a:r>
              <a:rPr b="false" i="false" strike="noStrike" sz="1200" u="none">
                <a:solidFill>
                  <a:srgbClr val="FFFFFF"/>
                </a:solidFill>
                <a:latin typeface="Calibri"/>
              </a:rPr>
              <a:t>what is prilosec 40 mg used for</a:t>
            </a:r>
            <a:br/>
            <a:r>
              <a:rPr b="false" i="false" strike="noStrike" sz="1200" u="none">
                <a:solidFill>
                  <a:srgbClr val="FFFFFF"/>
                </a:solidFill>
                <a:latin typeface="Calibri"/>
              </a:rPr>
              <a:t>what is the dosage for prilosec otc</a:t>
            </a:r>
            <a:br/>
            <a:r>
              <a:rPr b="false" i="false" strike="noStrike" sz="1200" u="none">
                <a:solidFill>
                  <a:srgbClr val="FFFFFF"/>
                </a:solidFill>
                <a:latin typeface="Calibri"/>
              </a:rPr>
              <a:t>But at the People's Pharmacy, we've worried about generics for years now</a:t>
            </a:r>
            <a:br/>
            <a:r>
              <a:rPr b="false" i="false" strike="noStrike" sz="1200" u="none">
                <a:solidFill>
                  <a:srgbClr val="FFFFFF"/>
                </a:solidFill>
                <a:latin typeface="Calibri"/>
              </a:rPr>
              <a:t>omeprazole 40 mg tabletten</a:t>
            </a:r>
            <a:br/>
            <a:r>
              <a:rPr b="false" i="false" strike="noStrike" sz="1200" u="none">
                <a:solidFill>
                  <a:srgbClr val="FFFFFF"/>
                </a:solidFill>
                <a:latin typeface="Calibri"/>
              </a:rPr>
              <a:t>omeprazole 40 mg capsules coupons</a:t>
            </a:r>
            <a:br/>
            <a:r>
              <a:rPr b="false" i="false" strike="noStrike" sz="1200" u="none">
                <a:solidFill>
                  <a:srgbClr val="FFFFFF"/>
                </a:solidFill>
                <a:latin typeface="Calibri"/>
              </a:rPr>
              <a:t>The absolute bioavailability of olmesartan isapproximately 26%</a:t>
            </a:r>
            <a:br/>
            <a:r>
              <a:rPr b="false" i="false" strike="noStrike" sz="1200" u="none">
                <a:solidFill>
                  <a:srgbClr val="FFFFFF"/>
                </a:solidFill>
                <a:latin typeface="Calibri"/>
              </a:rPr>
              <a:t>omeprazole dr tablets 20 mg</a:t>
            </a:r>
            <a:br/>
            <a:r>
              <a:rPr b="false" i="false" strike="noStrike" sz="1200" u="none">
                <a:solidFill>
                  <a:srgbClr val="FFFFFF"/>
                </a:solidFill>
                <a:latin typeface="Calibri"/>
              </a:rPr>
              <a:t>It&amp;#39;s the fact the girl has to show ID and be of a certain age</a:t>
            </a:r>
            <a:br/>
            <a:r>
              <a:rPr b="false" i="false" strike="noStrike" sz="1200" u="none">
                <a:solidFill>
                  <a:srgbClr val="FFFFFF"/>
                </a:solidFill>
                <a:latin typeface="Calibri"/>
              </a:rPr>
              <a:t>generic omeprazole otc</a:t>
            </a:r>
            <a:br/>
            <a:r>
              <a:rPr b="false" i="false" strike="noStrike" sz="1200" u="none">
                <a:solidFill>
                  <a:srgbClr val="FFFFFF"/>
                </a:solidFill>
                <a:latin typeface="Calibri"/>
              </a:rPr>
              <a:t>omeprazole 40 mg dosage instructions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Health professionals should rely on their own expertise and enquiries when providing medical advice or treatment.</a:t>
            </a:r>
            <a:br/>
            <a:r>
              <a:rPr b="false" i="false" strike="noStrike" sz="1200" u="none">
                <a:solidFill>
                  <a:srgbClr val="FFFFFF"/>
                </a:solidFill>
                <a:latin typeface="Calibri"/>
              </a:rPr>
              <a:t>40 mg omeprazole pregnancy</a:t>
            </a:r>
            <a:br/>
            <a:r>
              <a:rPr b="false" i="false" strike="noStrike" sz="1200" u="none">
                <a:solidFill>
                  <a:srgbClr val="FFFFFF"/>
                </a:solidFill>
                <a:latin typeface="Calibri"/>
              </a:rPr>
              <a:t>The opening of the new plant represents the growth of a business already well established in the UK and Europe.</a:t>
            </a:r>
            <a:br/>
            <a:r>
              <a:rPr b="false" i="false" strike="noStrike" sz="1200" u="none">
                <a:solidFill>
                  <a:srgbClr val="FFFFFF"/>
                </a:solidFill>
                <a:latin typeface="Calibri"/>
              </a:rPr>
              <a:t>omeprazole 40 mg used for</a:t>
            </a:r>
            <a:br/>
            <a:r>
              <a:rPr b="false" i="false" strike="noStrike" sz="1200" u="none">
                <a:solidFill>
                  <a:srgbClr val="FFFFFF"/>
                </a:solidFill>
                <a:latin typeface="Calibri"/>
              </a:rPr>
              <a:t>These side effects are temporary, usually mild to moderate in severity, and may include some redness, dryness, itching, peeling, or a slight burning or tingling sensation</a:t>
            </a:r>
            <a:br/>
            <a:r>
              <a:rPr b="false" i="false" strike="noStrike" sz="1200" u="none">
                <a:solidFill>
                  <a:srgbClr val="FFFFFF"/>
                </a:solidFill>
                <a:latin typeface="Calibri"/>
              </a:rPr>
              <a:t>omeprazole 20 mg cost</a:t>
            </a:r>
            <a:br/>
            <a:r>
              <a:rPr b="false" i="false" strike="noStrike" sz="1200" u="none">
                <a:solidFill>
                  <a:srgbClr val="FFFFFF"/>
                </a:solidFill>
                <a:latin typeface="Calibri"/>
              </a:rPr>
              <a:t>price of omeprazole in the philippines</a:t>
            </a:r>
            <a:br/>
            <a:r>
              <a:rPr b="false" i="false" strike="noStrike" sz="1200" u="none">
                <a:solidFill>
                  <a:srgbClr val="FFFFFF"/>
                </a:solidFill>
                <a:latin typeface="Calibri"/>
              </a:rPr>
              <a:t>price of prilosec at costco</a:t>
            </a:r>
            <a:br/>
            <a:r>
              <a:rPr b="false" i="false" strike="noStrike" sz="1200" u="none">
                <a:solidFill>
                  <a:srgbClr val="FFFFFF"/>
                </a:solidFill>
                <a:latin typeface="Calibri"/>
              </a:rPr>
              <a:t>omeprazole 10mg otc</a:t>
            </a:r>
            <a:br/>
            <a:r>
              <a:rPr b="false" i="false" strike="noStrike" sz="1200" u="none">
                <a:solidFill>
                  <a:srgbClr val="FFFFFF"/>
                </a:solidFill>
                <a:latin typeface="Calibri"/>
              </a:rPr>
              <a:t>prilosec otc coupons printable</a:t>
            </a:r>
            <a:br/>
            <a:r>
              <a:rPr b="false" i="false" strike="noStrike" sz="1200" u="none">
                <a:solidFill>
                  <a:srgbClr val="FFFFFF"/>
                </a:solidFill>
                <a:latin typeface="Calibri"/>
              </a:rPr>
              <a:t>prilosec otc tv commercial</a:t>
            </a:r>
            <a:br/>
            <a:r>
              <a:rPr b="false" i="false" strike="noStrike" sz="1200" u="none">
                <a:solidFill>
                  <a:srgbClr val="FFFFFF"/>
                </a:solidFill>
                <a:latin typeface="Calibri"/>
              </a:rPr>
              <a:t>I done some research and apparently this is a very common side effect of this injection</a:t>
            </a:r>
            <a:br/>
            <a:r>
              <a:rPr b="false" i="false" strike="noStrike" sz="1200" u="none">
                <a:solidFill>
                  <a:srgbClr val="FFFFFF"/>
                </a:solidFill>
                <a:latin typeface="Calibri"/>
              </a:rPr>
              <a:t>costco price for prilosec otc</a:t>
            </a:r>
            <a:br/>
            <a:r>
              <a:rPr b="false" i="false" strike="noStrike" sz="1200" u="none">
                <a:solidFill>
                  <a:srgbClr val="FFFFFF"/>
                </a:solidFill>
                <a:latin typeface="Calibri"/>
              </a:rPr>
              <a:t>omeprazole dosage 40 mg twice a day</a:t>
            </a:r>
            <a:br/>
            <a:r>
              <a:rPr b="false" i="false" strike="noStrike" sz="1200" u="none">
                <a:solidFill>
                  <a:srgbClr val="FFFFFF"/>
                </a:solidFill>
                <a:latin typeface="Calibri"/>
              </a:rPr>
              <a:t>If you are expecting twins and don't know what to expect, you are not alone</a:t>
            </a:r>
            <a:br/>
            <a:r>
              <a:rPr b="false" i="false" strike="noStrike" sz="1200" u="none">
                <a:solidFill>
                  <a:srgbClr val="FFFFFF"/>
                </a:solidFill>
                <a:latin typeface="Calibri"/>
              </a:rPr>
              <a:t>buy omeprazole</a:t>
            </a:r>
            <a:br/>
            <a:r>
              <a:rPr b="false" i="false" strike="noStrike" sz="1200" u="none">
                <a:solidFill>
                  <a:srgbClr val="FFFFFF"/>
                </a:solidFill>
                <a:latin typeface="Calibri"/>
              </a:rPr>
              <a:t>prilosec price philippines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omeprazole 20 mg</a:t>
            </a:r>
            <a:br/>
            <a:r>
              <a:rPr b="false" i="false" strike="noStrike" sz="1200" u="none">
                <a:solidFill>
                  <a:srgbClr val="FFFFFF"/>
                </a:solidFill>
                <a:latin typeface="Calibri"/>
              </a:rPr>
              <a:t>prilosec otc dosage for dogs</a:t>
            </a:r>
            <a:br/>
            <a:r>
              <a:rPr b="false" i="false" strike="noStrike" sz="1200" u="none">
                <a:solidFill>
                  <a:srgbClr val="FFFFFF"/>
                </a:solidFill>
                <a:latin typeface="Calibri"/>
              </a:rPr>
              <a:t>coupon for prilosec</a:t>
            </a:r>
            <a:br/>
            <a:r>
              <a:rPr b="false" i="false" strike="noStrike" sz="1200" u="none">
                <a:solidFill>
                  <a:srgbClr val="FFFFFF"/>
                </a:solidFill>
                <a:latin typeface="Calibri"/>
              </a:rPr>
              <a:t>Omeprazole may cause drowsiness</a:t>
            </a:r>
            <a:br/>
            <a:r>
              <a:rPr b="false" i="false" strike="noStrike" sz="1200" u="none">
                <a:solidFill>
                  <a:srgbClr val="FFFFFF"/>
                </a:solidFill>
                <a:latin typeface="Calibri"/>
              </a:rPr>
              <a:t>omeprazole otc cost</a:t>
            </a:r>
            <a:br/>
            <a:r>
              <a:rPr b="false" i="false" strike="noStrike" sz="1200" u="none">
                <a:solidFill>
                  <a:srgbClr val="FFFFFF"/>
                </a:solidFill>
                <a:latin typeface="Calibri"/>
              </a:rPr>
              <a:t>generic omeprazole for horses</a:t>
            </a:r>
            <a:br/>
            <a:r>
              <a:rPr b="false" i="false" strike="noStrike" sz="1200" u="none">
                <a:solidFill>
                  <a:srgbClr val="FFFFFF"/>
                </a:solidFill>
                <a:latin typeface="Calibri"/>
              </a:rPr>
              <a:t>can you buy omeprazole over the counter in spain</a:t>
            </a:r>
            <a:br/>
            <a:r>
              <a:rPr b="false" i="false" strike="noStrike" sz="1200" u="none">
                <a:solidFill>
                  <a:srgbClr val="FFFFFF"/>
                </a:solidFill>
                <a:latin typeface="Calibri"/>
              </a:rPr>
              <a:t>what color is prilosec 20 mg</a:t>
            </a:r>
            <a:br/>
            <a:r>
              <a:rPr b="false" i="false" strike="noStrike" sz="1200" u="none">
                <a:solidFill>
                  <a:srgbClr val="FFFFFF"/>
                </a:solidFill>
                <a:latin typeface="Calibri"/>
              </a:rPr>
              <a:t>Avoid lotions with perfumes, that's very irritating</a:t>
            </a:r>
            <a:br/>
            <a:r>
              <a:rPr b="false" i="false" strike="noStrike" sz="1200" u="none">
                <a:solidFill>
                  <a:srgbClr val="FFFFFF"/>
                </a:solidFill>
                <a:latin typeface="Calibri"/>
              </a:rPr>
              <a:t>what is prilosec used for</a:t>
            </a:r>
            <a:br/>
            <a:r>
              <a:rPr b="false" i="false" strike="noStrike" sz="1200" u="none">
                <a:solidFill>
                  <a:srgbClr val="FFFFFF"/>
                </a:solidFill>
                <a:latin typeface="Calibri"/>
              </a:rPr>
              <a:t>where can i buy omeprazole for horses</a:t>
            </a:r>
            <a:br/>
            <a:r>
              <a:rPr b="false" i="false" strike="noStrike" sz="1200" u="none">
                <a:solidFill>
                  <a:srgbClr val="FFFFFF"/>
                </a:solidFill>
                <a:latin typeface="Calibri"/>
              </a:rPr>
              <a:t>I was concerned when I read about birth control pills and Hashimoto&amp;rsquo;s</a:t>
            </a:r>
            <a:br/>
            <a:r>
              <a:rPr b="false" i="false" strike="noStrike" sz="1200" u="none">
                <a:solidFill>
                  <a:srgbClr val="FFFFFF"/>
                </a:solidFill>
                <a:latin typeface="Calibri"/>
              </a:rPr>
              <a:t>omeprazole prices comparison</a:t>
            </a:r>
            <a:br/>
            <a:r>
              <a:rPr b="false" i="false" strike="noStrike" sz="1200" u="none">
                <a:solidFill>
                  <a:srgbClr val="FFFFFF"/>
                </a:solidFill>
                <a:latin typeface="Calibri"/>
              </a:rPr>
              <a:t>prilosec coupon september 2013</a:t>
            </a:r>
            <a:br/>
            <a:r>
              <a:rPr b="false" i="false" strike="noStrike" sz="1200" u="none">
                <a:solidFill>
                  <a:srgbClr val="FFFFFF"/>
                </a:solidFill>
                <a:latin typeface="Calibri"/>
              </a:rPr>
              <a:t>My aim isto retire from the daily operations of Conwert by October 2013."</a:t>
            </a:r>
            <a:br/>
            <a:r>
              <a:rPr b="false" i="false" strike="noStrike" sz="1200" u="none">
                <a:solidFill>
                  <a:srgbClr val="FFFFFF"/>
                </a:solidFill>
                <a:latin typeface="Calibri"/>
              </a:rPr>
              <a:t>manufacturer coupons for prilosec</a:t>
            </a:r>
            <a:br/>
            <a:r>
              <a:rPr b="false" i="false" strike="noStrike" sz="1200" u="none">
                <a:solidFill>
                  <a:srgbClr val="FFFFFF"/>
                </a:solidFill>
                <a:latin typeface="Calibri"/>
              </a:rPr>
              <a:t>can you buy omeprazole over the counter uk</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John, could it be that your other half is just not happy with you? It looks like you&amp;rsquo;re looking to blame a drug for something that could be your fault</a:t>
            </a:r>
            <a:br/>
            <a:r>
              <a:rPr b="false" i="false" strike="noStrike" sz="1200" u="none">
                <a:solidFill>
                  <a:srgbClr val="FFFFFF"/>
                </a:solidFill>
                <a:latin typeface="Calibri"/>
              </a:rPr>
              <a:t>omeprazole 20 mg price comparison</a:t>
            </a:r>
            <a:br/>
            <a:r>
              <a:rPr b="false" i="false" strike="noStrike" sz="1200" u="none">
                <a:solidFill>
                  <a:srgbClr val="FFFFFF"/>
                </a:solidFill>
                <a:latin typeface="Calibri"/>
              </a:rPr>
              <a:t>how many mg is prilosec otc</a:t>
            </a:r>
            <a:br/>
            <a:r>
              <a:rPr b="false" i="false" strike="noStrike" sz="1200" u="none">
                <a:solidFill>
                  <a:srgbClr val="FFFFFF"/>
                </a:solidFill>
                <a:latin typeface="Calibri"/>
              </a:rPr>
              <a:t>prilosec mg strengths</a:t>
            </a:r>
            <a:br/>
            <a:r>
              <a:rPr b="false" i="false" strike="noStrike" sz="1200" u="none">
                <a:solidFill>
                  <a:srgbClr val="FFFFFF"/>
                </a:solidFill>
                <a:latin typeface="Calibri"/>
              </a:rPr>
              <a:t>prilosec otc price target</a:t>
            </a:r>
            <a:br/>
            <a:r>
              <a:rPr b="false" i="false" strike="noStrike" sz="1200" u="none">
                <a:solidFill>
                  <a:srgbClr val="FFFFFF"/>
                </a:solidFill>
                <a:latin typeface="Calibri"/>
              </a:rPr>
              <a:t>omeprazole tablets to buy</a:t>
            </a:r>
            <a:br/>
            <a:r>
              <a:rPr b="false" i="false" strike="noStrike" sz="1200" u="none">
                <a:solidFill>
                  <a:srgbClr val="FFFFFF"/>
                </a:solidFill>
                <a:latin typeface="Calibri"/>
              </a:rPr>
              <a:t>Americans can save hundreds of dollars off the retail cost of their prescription medications through Prescription Hope every month</a:t>
            </a:r>
            <a:br/>
            <a:r>
              <a:rPr b="false" i="false" strike="noStrike" sz="1200" u="none">
                <a:solidFill>
                  <a:srgbClr val="FFFFFF"/>
                </a:solidFill>
                <a:latin typeface="Calibri"/>
              </a:rPr>
              <a:t>omeprazole price sams club</a:t>
            </a:r>
            <a:br/>
            <a:r>
              <a:rPr b="false" i="false" strike="noStrike" sz="1200" u="none">
                <a:solidFill>
                  <a:srgbClr val="FFFFFF"/>
                </a:solidFill>
                <a:latin typeface="Calibri"/>
              </a:rPr>
              <a:t>order prilosec</a:t>
            </a:r>
            <a:br/>
            <a:r>
              <a:rPr b="false" i="false" strike="noStrike" sz="1200" u="none">
                <a:solidFill>
                  <a:srgbClr val="FFFFFF"/>
                </a:solidFill>
                <a:latin typeface="Calibri"/>
              </a:rPr>
              <a:t>prilosec price canada</a:t>
            </a:r>
            <a:br/>
            <a:r>
              <a:rPr b="false" i="false" strike="noStrike" sz="1200" u="none">
                <a:solidFill>
                  <a:srgbClr val="FFFFFF"/>
                </a:solidFill>
                <a:latin typeface="Calibri"/>
              </a:rPr>
              <a:t>purchase prilosec online</a:t>
            </a:r>
            <a:br/>
            <a:r>
              <a:rPr b="false" i="false" strike="noStrike" sz="1200" u="none">
                <a:solidFill>
                  <a:srgbClr val="FFFFFF"/>
                </a:solidFill>
                <a:latin typeface="Calibri"/>
              </a:rPr>
              <a:t>prilosec otc wildberry commercial</a:t>
            </a:r>
            <a:br/>
            <a:r>
              <a:rPr b="false" i="false" strike="noStrike" sz="1200" u="none">
                <a:solidFill>
                  <a:srgbClr val="FFFFFF"/>
                </a:solidFill>
                <a:latin typeface="Calibri"/>
              </a:rPr>
              <a:t>prilosec coupon 2012</a:t>
            </a:r>
            <a:br/>
            <a:r>
              <a:rPr b="false" i="false" strike="noStrike" sz="1200" u="none">
                <a:solidFill>
                  <a:srgbClr val="FFFFFF"/>
                </a:solidFill>
                <a:latin typeface="Calibri"/>
              </a:rPr>
              <a:t>We have had excellent success with a &amp;ldquo;salt sock&amp;rdquo; for ear aches</a:t>
            </a:r>
            <a:br/>
            <a:r>
              <a:rPr b="false" i="false" strike="noStrike" sz="1200" u="none">
                <a:solidFill>
                  <a:srgbClr val="FFFFFF"/>
                </a:solidFill>
                <a:latin typeface="Calibri"/>
              </a:rPr>
              <a:t>prilosec cheap</a:t>
            </a:r>
            <a:br/>
            <a:r>
              <a:rPr b="false" i="false" strike="noStrike" sz="1200" u="none">
                <a:solidFill>
                  <a:srgbClr val="FFFFFF"/>
                </a:solidFill>
                <a:latin typeface="Calibri"/>
              </a:rPr>
              <a:t>prilosec otc patient reviews</a:t>
            </a:r>
            <a:br/>
            <a:r>
              <a:rPr b="false" i="false" strike="noStrike" sz="1200" u="none">
                <a:solidFill>
                  <a:srgbClr val="FFFFFF"/>
                </a:solidFill>
                <a:latin typeface="Calibri"/>
              </a:rPr>
              <a:t>cheap omeprazole otc</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online prilosec</a:t>
            </a:r>
            <a:br/>
            <a:r>
              <a:rPr b="false" i="false" strike="noStrike" sz="1200" u="none">
                <a:solidFill>
                  <a:srgbClr val="FFFFFF"/>
                </a:solidFill>
                <a:latin typeface="Calibri"/>
              </a:rPr>
              <a:t>In Campbell, KL (ed.) The Veterinary Clinics of North America Small Animal Practice: Updates in Dermatology</a:t>
            </a:r>
            <a:br/>
            <a:r>
              <a:rPr b="false" i="false" strike="noStrike" sz="1200" u="none">
                <a:solidFill>
                  <a:srgbClr val="FFFFFF"/>
                </a:solidFill>
                <a:latin typeface="Calibri"/>
              </a:rPr>
              <a:t>omeprazole tablets uses</a:t>
            </a:r>
            <a:br/>
            <a:r>
              <a:rPr b="false" i="false" strike="noStrike" sz="1200" u="none">
                <a:solidFill>
                  <a:srgbClr val="FFFFFF"/>
                </a:solidFill>
                <a:latin typeface="Calibri"/>
              </a:rPr>
              <a:t>I began taking Valtrex daily 6 yrs ago to suppress my outbreaks that I still was dealing with every other month</a:t>
            </a:r>
            <a:br/>
            <a:r>
              <a:rPr b="false" i="false" strike="noStrike" sz="1200" u="none">
                <a:solidFill>
                  <a:srgbClr val="FFFFFF"/>
                </a:solidFill>
                <a:latin typeface="Calibri"/>
              </a:rPr>
              <a:t>na co sa tabletki omeprazole</a:t>
            </a:r>
            <a:br/>
            <a:r>
              <a:rPr b="false" i="false" strike="noStrike" sz="1200" u="none">
                <a:solidFill>
                  <a:srgbClr val="FFFFFF"/>
                </a:solidFill>
                <a:latin typeface="Calibri"/>
              </a:rPr>
              <a:t>coupon prilosec</a:t>
            </a:r>
            <a:br/>
            <a:r>
              <a:rPr b="false" i="false" strike="noStrike" sz="1200" u="none">
                <a:solidFill>
                  <a:srgbClr val="FFFFFF"/>
                </a:solidFill>
                <a:latin typeface="Calibri"/>
              </a:rPr>
              <a:t>Consult with a family doctor first and then seek a referral to a neurologist, if necessary.</a:t>
            </a:r>
            <a:br/>
            <a:r>
              <a:rPr b="false" i="false" strike="noStrike" sz="1200" u="none">
                <a:solidFill>
                  <a:srgbClr val="FFFFFF"/>
                </a:solidFill>
                <a:latin typeface="Calibri"/>
              </a:rPr>
              <a:t>omeprazole drug test</a:t>
            </a:r>
            <a:br/>
            <a:r>
              <a:rPr b="false" i="false" strike="noStrike" sz="1200" u="none">
                <a:solidFill>
                  <a:srgbClr val="FFFFFF"/>
                </a:solidFill>
                <a:latin typeface="Calibri"/>
              </a:rPr>
              <a:t>what is omeprazole dr 40 mg capsule</a:t>
            </a:r>
            <a:br/>
            <a:r>
              <a:rPr b="false" i="false" strike="noStrike" sz="1200" u="none">
                <a:solidFill>
                  <a:srgbClr val="FFFFFF"/>
                </a:solidFill>
                <a:latin typeface="Calibri"/>
              </a:rPr>
              <a:t>prilosec 40 mg over the counter</a:t>
            </a:r>
            <a:br/>
            <a:r>
              <a:rPr b="false" i="false" strike="noStrike" sz="1200" u="none">
                <a:solidFill>
                  <a:srgbClr val="FFFFFF"/>
                </a:solidFill>
                <a:latin typeface="Calibri"/>
              </a:rPr>
              <a:t>My 2 year old has had a 102 fever and hasn&amp;rsquo;t let me put her down, so it made me feel even hotter The dizziness&amp;rdquo; Oh the dizziness&amp;rdquo;</a:t>
            </a:r>
            <a:br/>
            <a:r>
              <a:rPr b="false" i="false" strike="noStrike" sz="1200" u="none">
                <a:solidFill>
                  <a:srgbClr val="FFFFFF"/>
                </a:solidFill>
                <a:latin typeface="Calibri"/>
              </a:rPr>
              <a:t>omeprazole magnesium 20.6 mg dosage</a:t>
            </a:r>
            <a:br/>
            <a:r>
              <a:rPr b="false" i="false" strike="noStrike" sz="1200" u="none">
                <a:solidFill>
                  <a:srgbClr val="FFFFFF"/>
                </a:solidFill>
                <a:latin typeface="Calibri"/>
              </a:rPr>
              <a:t>omeprazole positive drug test</a:t>
            </a:r>
            <a:br/>
            <a:r>
              <a:rPr b="false" i="false" strike="noStrike" sz="1200" u="none">
                <a:solidFill>
                  <a:srgbClr val="FFFFFF"/>
                </a:solidFill>
                <a:latin typeface="Calibri"/>
              </a:rPr>
              <a:t>prilosec otc price comparison</a:t>
            </a:r>
            <a:br/>
            <a:r>
              <a:rPr b="false" i="false" strike="noStrike" sz="1200" u="none">
                <a:solidFill>
                  <a:srgbClr val="FFFFFF"/>
                </a:solidFill>
                <a:latin typeface="Calibri"/>
              </a:rPr>
              <a:t>As a consequence of inhibiting the renin-angiotensin-aldosterone system, changes in renal function may be anticipated in susceptible patients</a:t>
            </a:r>
            <a:br/>
            <a:r>
              <a:rPr b="false" i="false" strike="noStrike" sz="1200" u="none">
                <a:solidFill>
                  <a:srgbClr val="FFFFFF"/>
                </a:solidFill>
                <a:latin typeface="Calibri"/>
              </a:rPr>
              <a:t>can you buy prilosec in canada</a:t>
            </a:r>
            <a:br/>
            <a:r>
              <a:rPr b="false" i="false" strike="noStrike" sz="1200" u="none">
                <a:solidFill>
                  <a:srgbClr val="FFFFFF"/>
                </a:solidFill>
                <a:latin typeface="Calibri"/>
              </a:rPr>
              <a:t>what is prilosec</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is the best time to take prilosec otc</a:t>
            </a:r>
            <a:br/>
            <a:r>
              <a:rPr b="false" i="false" strike="noStrike" sz="1200" u="none">
                <a:solidFill>
                  <a:srgbClr val="FFFFFF"/>
                </a:solidFill>
                <a:latin typeface="Calibri"/>
              </a:rPr>
              <a:t>omeprazole 20 mg dosage</a:t>
            </a:r>
            <a:br/>
            <a:r>
              <a:rPr b="false" i="false" strike="noStrike" sz="1200" u="none">
                <a:solidFill>
                  <a:srgbClr val="FFFFFF"/>
                </a:solidFill>
                <a:latin typeface="Calibri"/>
              </a:rPr>
              <a:t>If the hole isn&amp;rsquo;t too big, the scarring should be minimal</a:t>
            </a:r>
            <a:br/>
            <a:r>
              <a:rPr b="false" i="false" strike="noStrike" sz="1200" u="none">
                <a:solidFill>
                  <a:srgbClr val="FFFFFF"/>
                </a:solidFill>
                <a:latin typeface="Calibri"/>
              </a:rPr>
              <a:t>omeprazole otc strength</a:t>
            </a:r>
            <a:br/>
            <a:r>
              <a:rPr b="false" i="false" strike="noStrike" sz="1200" u="none">
                <a:solidFill>
                  <a:srgbClr val="FFFFFF"/>
                </a:solidFill>
                <a:latin typeface="Calibri"/>
              </a:rPr>
              <a:t>Gonzalez CH, Vargas R, Perez AB, et al: Limb deficiency with or without Mbius sequence in seven Brazilian children associated with misoprostol use in the first trimester of pregnancy</a:t>
            </a:r>
            <a:br/>
            <a:r>
              <a:rPr b="false" i="false" strike="noStrike" sz="1200" u="none">
                <a:solidFill>
                  <a:srgbClr val="FFFFFF"/>
                </a:solidFill>
                <a:latin typeface="Calibri"/>
              </a:rPr>
              <a:t>how long does it take for omeprazole 40 mg to work</a:t>
            </a:r>
            <a:br/>
            <a:r>
              <a:rPr b="false" i="false" strike="noStrike" sz="1200" u="none">
                <a:solidFill>
                  <a:srgbClr val="FFFFFF"/>
                </a:solidFill>
                <a:latin typeface="Calibri"/>
              </a:rPr>
              <a:t>purchase omeprazole uk</a:t>
            </a:r>
            <a:br/>
            <a:r>
              <a:rPr b="false" i="false" strike="noStrike" sz="1200" u="none">
                <a:solidFill>
                  <a:srgbClr val="FFFFFF"/>
                </a:solidFill>
                <a:latin typeface="Calibri"/>
              </a:rPr>
              <a:t>prilosec otc dosage for lpr</a:t>
            </a:r>
            <a:br/>
            <a:r>
              <a:rPr b="false" i="false" strike="noStrike" sz="1200" u="none">
                <a:solidFill>
                  <a:srgbClr val="FFFFFF"/>
                </a:solidFill>
                <a:latin typeface="Calibri"/>
              </a:rPr>
              <a:t>cheap omeprazole</a:t>
            </a:r>
            <a:br/>
            <a:r>
              <a:rPr b="false" i="false" strike="noStrike" sz="1200" u="none">
                <a:solidFill>
                  <a:srgbClr val="FFFFFF"/>
                </a:solidFill>
                <a:latin typeface="Calibri"/>
              </a:rPr>
              <a:t>omeprazole prices walmart</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prilosec 40 mg otc</a:t>
            </a:r>
            <a:br/>
            <a:r>
              <a:rPr b="false" i="false" strike="noStrike" sz="1200" u="none">
                <a:solidFill>
                  <a:srgbClr val="FFFFFF"/>
                </a:solidFill>
                <a:latin typeface="Calibri"/>
              </a:rPr>
              <a:t>They recommended larger trials to measure data.</a:t>
            </a:r>
            <a:br/>
            <a:r>
              <a:rPr b="false" i="false" strike="noStrike" sz="1200" u="none">
                <a:solidFill>
                  <a:srgbClr val="FFFFFF"/>
                </a:solidFill>
                <a:latin typeface="Calibri"/>
              </a:rPr>
              <a:t>buy omeprazole 10mg uk</a:t>
            </a:r>
            <a:br/>
            <a:r>
              <a:rPr b="false" i="false" strike="noStrike" sz="1200" u="none">
                <a:solidFill>
                  <a:srgbClr val="FFFFFF"/>
                </a:solidFill>
                <a:latin typeface="Calibri"/>
              </a:rPr>
              <a:t>omeprazole (prilosec zegerid)</a:t>
            </a:r>
            <a:br/>
            <a:r>
              <a:rPr b="false" i="false" strike="noStrike" sz="1200" u="none">
                <a:solidFill>
                  <a:srgbClr val="FFFFFF"/>
                </a:solidFill>
                <a:latin typeface="Calibri"/>
              </a:rPr>
              <a:t>0LThat we act, that we speak, that we are one</a:t>
            </a:r>
            <a:br/>
            <a:r>
              <a:rPr b="false" i="false" strike="noStrike" sz="1200" u="none">
                <a:solidFill>
                  <a:srgbClr val="FFFFFF"/>
                </a:solidFill>
                <a:latin typeface="Calibri"/>
              </a:rPr>
              <a:t>omeprazole 20mg ec capsules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20 mg cer</a:t>
            </a:r>
            <a:br/>
            <a:r>
              <a:rPr b="false" i="false" strike="noStrike" sz="1200" u="none">
                <a:solidFill>
                  <a:srgbClr val="FFFFFF"/>
                </a:solidFill>
                <a:latin typeface="Calibri"/>
              </a:rPr>
              <a:t>omeprazole 20 mg apo 020</a:t>
            </a:r>
            <a:br/>
            <a:r>
              <a:rPr b="false" i="false" strike="noStrike" sz="1200" u="none">
                <a:solidFill>
                  <a:srgbClr val="FFFFFF"/>
                </a:solidFill>
                <a:latin typeface="Calibri"/>
              </a:rPr>
              <a:t>online prilosec otc coupon</a:t>
            </a:r>
            <a:br/>
            <a:r>
              <a:rPr b="false" i="false" strike="noStrike" sz="1200" u="none">
                <a:solidFill>
                  <a:srgbClr val="FFFFFF"/>
                </a:solidFill>
                <a:latin typeface="Calibri"/>
              </a:rPr>
              <a:t>acid reflux 40 mg prilosec</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coupons prilosec</a:t>
            </a:r>
            <a:br/>
            <a:r>
              <a:rPr b="false" i="false" strike="noStrike" sz="1200" u="none">
                <a:solidFill>
                  <a:srgbClr val="FFFFFF"/>
                </a:solidFill>
                <a:latin typeface="Calibri"/>
              </a:rPr>
              <a:t>buy prilosec 40 mg</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prilosec otc during pregnancy</a:t>
            </a:r>
            <a:br/>
            <a:r>
              <a:rPr b="false" i="false" strike="noStrike" sz="1200" u="none">
                <a:solidFill>
                  <a:srgbClr val="FFFFFF"/>
                </a:solidFill>
                <a:latin typeface="Calibri"/>
              </a:rPr>
              <a:t>otc prilosec generic</a:t>
            </a:r>
            <a:br/>
            <a:r>
              <a:rPr b="false" i="false" strike="noStrike" sz="1200" u="none">
                <a:solidFill>
                  <a:srgbClr val="FFFFFF"/>
                </a:solidFill>
                <a:latin typeface="Calibri"/>
              </a:rPr>
              <a:t>Today it seems worse.I have terrible headache,dizzy,feel bloated when I eat and nauseated ,when I go to speak I can&amp;rsquo;t remember what I was talking about and my eye sight is getting worse</a:t>
            </a:r>
            <a:br/>
            <a:r>
              <a:rPr b="false" i="false" strike="noStrike" sz="1200" u="none">
                <a:solidFill>
                  <a:srgbClr val="FFFFFF"/>
                </a:solidFill>
                <a:latin typeface="Calibri"/>
              </a:rPr>
              <a:t>omeprazole dry mouth throat</a:t>
            </a:r>
            <a:br/>
            <a:r>
              <a:rPr b="false" i="false" strike="noStrike" sz="1200" u="none">
                <a:solidFill>
                  <a:srgbClr val="FFFFFF"/>
                </a:solidFill>
                <a:latin typeface="Calibri"/>
              </a:rPr>
              <a:t>prilosec online pharmacy</a:t>
            </a:r>
            <a:br/>
            <a:r>
              <a:rPr b="false" i="false" strike="noStrike" sz="1200" u="none">
                <a:solidFill>
                  <a:srgbClr val="FFFFFF"/>
                </a:solidFill>
                <a:latin typeface="Calibri"/>
              </a:rPr>
              <a:t>omeprazole prilosec patient teaching</a:t>
            </a:r>
            <a:br/>
            <a:r>
              <a:rPr b="false" i="false" strike="noStrike" sz="1200" u="none">
                <a:solidFill>
                  <a:srgbClr val="FFFFFF"/>
                </a:solidFill>
                <a:latin typeface="Calibri"/>
              </a:rPr>
              <a:t>what is prilosec good for</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prilosec coupon printable 2014</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prices walgreens</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generic for prilosec omeprazole</a:t>
            </a:r>
            <a:br/>
            <a:r>
              <a:rPr b="false" i="false" strike="noStrike" sz="1200" u="none">
                <a:solidFill>
                  <a:srgbClr val="FFFFFF"/>
                </a:solidFill>
                <a:latin typeface="Calibri"/>
              </a:rPr>
              <a:t>Bipolar I disorder is a  specific type of bipolar disorder characterized by manic or mixed  episodes of feelings of extreme irritability or euphoria</a:t>
            </a:r>
            <a:br/>
            <a:r>
              <a:rPr b="false" i="false" strike="noStrike" sz="1200" u="none">
                <a:solidFill>
                  <a:srgbClr val="FFFFFF"/>
                </a:solidFill>
                <a:latin typeface="Calibri"/>
              </a:rPr>
              <a:t>price of prilosec at walgreens</a:t>
            </a:r>
            <a:br/>
            <a:r>
              <a:rPr b="false" i="false" strike="noStrike" sz="1200" u="none">
                <a:solidFill>
                  <a:srgbClr val="FFFFFF"/>
                </a:solidFill>
                <a:latin typeface="Calibri"/>
              </a:rPr>
              <a:t>There is no cure, but long-term treatment can help relieve and control symptoms or help people function.</a:t>
            </a:r>
            <a:br/>
            <a:r>
              <a:rPr b="false" i="false" strike="noStrike" sz="1200" u="none">
                <a:solidFill>
                  <a:srgbClr val="FFFFFF"/>
                </a:solidFill>
                <a:latin typeface="Calibri"/>
              </a:rPr>
              <a:t>omeprazole otc coupons</a:t>
            </a:r>
            <a:br/>
            <a:r>
              <a:rPr b="false" i="false" strike="noStrike" sz="1200" u="none">
                <a:solidFill>
                  <a:srgbClr val="FFFFFF"/>
                </a:solidFill>
                <a:latin typeface="Calibri"/>
              </a:rPr>
              <a:t>Compound adapalene cream with benzoyl peroxide called Epiduo is also a popular retinoid cream for wrinkles, fine lines, stretch marks, acne, acne scars, pimples</a:t>
            </a:r>
            <a:br/>
            <a:r>
              <a:rPr b="false" i="false" strike="noStrike" sz="1200" u="none">
                <a:solidFill>
                  <a:srgbClr val="FFFFFF"/>
                </a:solidFill>
                <a:latin typeface="Calibri"/>
              </a:rPr>
              <a:t>can i buy omeprazole online</a:t>
            </a:r>
            <a:br/>
            <a:r>
              <a:rPr b="false" i="false" strike="noStrike" sz="1200" u="none">
                <a:solidFill>
                  <a:srgbClr val="FFFFFF"/>
                </a:solidFill>
                <a:latin typeface="Calibri"/>
              </a:rPr>
              <a:t>The only thing that caused my liver function numbers to increase was the acetaminophen</a:t>
            </a:r>
            <a:br/>
            <a:r>
              <a:rPr b="false" i="false" strike="noStrike" sz="1200" u="none">
                <a:solidFill>
                  <a:srgbClr val="FFFFFF"/>
                </a:solidFill>
                <a:latin typeface="Calibri"/>
              </a:rPr>
              <a:t>prescription omeprazole 20 mg cost</a:t>
            </a:r>
            <a:br/>
            <a:r>
              <a:rPr b="false" i="false" strike="noStrike" sz="1200" u="none">
                <a:solidFill>
                  <a:srgbClr val="FFFFFF"/>
                </a:solidFill>
                <a:latin typeface="Calibri"/>
              </a:rPr>
              <a:t>Search wiki and get more information about Differin adapalene gel, side effects, results, pregnancy, ingredients, initial breakout, before and after</a:t>
            </a:r>
            <a:br/>
            <a:r>
              <a:rPr b="false" i="false" strike="noStrike" sz="1200" u="none">
                <a:solidFill>
                  <a:srgbClr val="FFFFFF"/>
                </a:solidFill>
                <a:latin typeface="Calibri"/>
              </a:rPr>
              <a:t>what all is prilosec used for</a:t>
            </a:r>
            <a:br/>
            <a:r>
              <a:rPr b="false" i="false" strike="noStrike" sz="1200" u="none">
                <a:solidFill>
                  <a:srgbClr val="FFFFFF"/>
                </a:solidFill>
                <a:latin typeface="Calibri"/>
              </a:rPr>
              <a:t>buy omeprazole 20 mg online uk</a:t>
            </a:r>
            <a:br/>
            <a:r>
              <a:rPr b="false" i="false" strike="noStrike" sz="1200" u="none">
                <a:solidFill>
                  <a:srgbClr val="FFFFFF"/>
                </a:solidFill>
                <a:latin typeface="Calibri"/>
              </a:rPr>
              <a:t>prescription omeprazole prices</a:t>
            </a:r>
            <a:br/>
            <a:r>
              <a:rPr b="false" i="false" strike="noStrike" sz="1200" u="none">
                <a:solidFill>
                  <a:srgbClr val="FFFFFF"/>
                </a:solidFill>
                <a:latin typeface="Calibri"/>
              </a:rPr>
              <a:t>prilosec otc wildberry reviews</a:t>
            </a:r>
            <a:br/>
            <a:r>
              <a:rPr b="false" i="false" strike="noStrike" sz="1200" u="none">
                <a:solidFill>
                  <a:srgbClr val="FFFFFF"/>
                </a:solidFill>
                <a:latin typeface="Calibri"/>
              </a:rPr>
              <a:t>I am glad to see that multiple people asked &amp;ldquo;why not aspirin?&amp;rdquo; Sure, there are people who cannot take it, but it is losing the advertising battles for obvious reasons ($)</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omeprazole over the counter in australia</a:t>
            </a:r>
            <a:br/>
            <a:r>
              <a:rPr b="false" i="false" strike="noStrike" sz="1200" u="none">
                <a:solidFill>
                  <a:srgbClr val="FFFFFF"/>
                </a:solidFill>
                <a:latin typeface="Calibri"/>
              </a:rPr>
              <a:t>omeprazole 40 mg price uk</a:t>
            </a:r>
            <a:br/>
            <a:r>
              <a:rPr b="false" i="false" strike="noStrike" sz="1200" u="none">
                <a:solidFill>
                  <a:srgbClr val="FFFFFF"/>
                </a:solidFill>
                <a:latin typeface="Calibri"/>
              </a:rPr>
              <a:t>NSAIDs cause prerenal acute renal failure by blocking prostaglandin production, which also alters local glomerular arteriolar perfusion.</a:t>
            </a:r>
            <a:br/>
            <a:r>
              <a:rPr b="false" i="false" strike="noStrike" sz="1200" u="none">
                <a:solidFill>
                  <a:srgbClr val="FFFFFF"/>
                </a:solidFill>
                <a:latin typeface="Calibri"/>
              </a:rPr>
              <a:t>buy prilosec uk</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omeprazole 10 mg for babies</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omeprazole dr 20mg price</a:t>
            </a:r>
            <a:br/>
            <a:r>
              <a:rPr b="false" i="false" strike="noStrike" sz="1200" u="none">
                <a:solidFill>
                  <a:srgbClr val="FFFFFF"/>
                </a:solidFill>
                <a:latin typeface="Calibri"/>
              </a:rPr>
              <a:t>omeprazole 20 mg capsule cost</a:t>
            </a:r>
            <a:br/>
            <a:r>
              <a:rPr b="false" i="false" strike="noStrike" sz="1200" u="none">
                <a:solidFill>
                  <a:srgbClr val="FFFFFF"/>
                </a:solidFill>
                <a:latin typeface="Calibri"/>
              </a:rPr>
              <a:t>coupons for prescription prilosec</a:t>
            </a:r>
            <a:br/>
            <a:r>
              <a:rPr b="false" i="false" strike="noStrike" sz="1200" u="none">
                <a:solidFill>
                  <a:srgbClr val="FFFFFF"/>
                </a:solidFill>
                <a:latin typeface="Calibri"/>
              </a:rPr>
              <a:t>what is omeprazole 20 mg</a:t>
            </a:r>
            <a:br/>
            <a:r>
              <a:rPr b="false" i="false" strike="noStrike" sz="1200" u="none">
                <a:solidFill>
                  <a:srgbClr val="FFFFFF"/>
                </a:solidFill>
                <a:latin typeface="Calibri"/>
              </a:rPr>
              <a:t>generic prilosec cheap</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omeprazole 40 mg price philippines</a:t>
            </a:r>
            <a:br/>
            <a:r>
              <a:rPr b="false" i="false" strike="noStrike" sz="1200" u="none">
                <a:solidFill>
                  <a:srgbClr val="FFFFFF"/>
                </a:solidFill>
                <a:latin typeface="Calibri"/>
              </a:rPr>
              <a:t>is prilosec otc safe during pregnancy</a:t>
            </a:r>
            <a:br/>
            <a:r>
              <a:rPr b="false" i="false" strike="noStrike" sz="1200" u="none">
                <a:solidFill>
                  <a:srgbClr val="FFFFFF"/>
                </a:solidFill>
                <a:latin typeface="Calibri"/>
              </a:rPr>
              <a:t>omeprazole 40 mg retail price</a:t>
            </a:r>
            <a:br/>
            <a:r>
              <a:rPr b="false" i="false" strike="noStrike" sz="1200" u="none">
                <a:solidFill>
                  <a:srgbClr val="FFFFFF"/>
                </a:solidFill>
                <a:latin typeface="Calibri"/>
              </a:rPr>
              <a:t>I'm happy very good site albendazole tablets ip 400 mg KNIC officials, who sat in the front row, looked visibly relieved after the tally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cost uk</a:t>
            </a:r>
            <a:br/>
            <a:r>
              <a:rPr b="false" i="false" strike="noStrike" sz="1200" u="none">
                <a:solidFill>
                  <a:srgbClr val="FFFFFF"/>
                </a:solidFill>
                <a:latin typeface="Calibri"/>
              </a:rPr>
              <a:t>buy prilosec otc online</a:t>
            </a:r>
            <a:br/>
            <a:r>
              <a:rPr b="false" i="false" strike="noStrike" sz="1200" u="none">
                <a:solidFill>
                  <a:srgbClr val="FFFFFF"/>
                </a:solidFill>
                <a:latin typeface="Calibri"/>
              </a:rPr>
              <a:t>generic omeprazole canada</a:t>
            </a:r>
            <a:br/>
            <a:r>
              <a:rPr b="false" i="false" strike="noStrike" sz="1200" u="none">
                <a:solidFill>
                  <a:srgbClr val="FFFFFF"/>
                </a:solidFill>
                <a:latin typeface="Calibri"/>
              </a:rPr>
              <a:t>otc prilosec directions</a:t>
            </a:r>
            <a:br/>
            <a:r>
              <a:rPr b="false" i="false" strike="noStrike" sz="1200" u="none">
                <a:solidFill>
                  <a:srgbClr val="FFFFFF"/>
                </a:solidFill>
                <a:latin typeface="Calibri"/>
              </a:rPr>
              <a:t>where to buy omeprazole for horses</a:t>
            </a:r>
            <a:br/>
            <a:r>
              <a:rPr b="false" i="false" strike="noStrike" sz="1200" u="none">
                <a:solidFill>
                  <a:srgbClr val="FFFFFF"/>
                </a:solidFill>
                <a:latin typeface="Calibri"/>
              </a:rPr>
              <a:t>best price for omeprazole 40 mg</a:t>
            </a:r>
            <a:br/>
            <a:r>
              <a:rPr b="false" i="false" strike="noStrike" sz="1200" u="none">
                <a:solidFill>
                  <a:srgbClr val="FFFFFF"/>
                </a:solidFill>
                <a:latin typeface="Calibri"/>
              </a:rPr>
              <a:t>This will let your doctor know and understand where you are so that she may determine whether you can continue weaning or if a different medication is needed.</a:t>
            </a:r>
            <a:br/>
            <a:r>
              <a:rPr b="false" i="false" strike="noStrike" sz="1200" u="none">
                <a:solidFill>
                  <a:srgbClr val="FFFFFF"/>
                </a:solidFill>
                <a:latin typeface="Calibri"/>
              </a:rPr>
              <a:t>where can i buy omeprazole magnesium</a:t>
            </a:r>
            <a:br/>
            <a:r>
              <a:rPr b="false" i="false" strike="noStrike" sz="1200" u="none">
                <a:solidFill>
                  <a:srgbClr val="FFFFFF"/>
                </a:solidFill>
                <a:latin typeface="Calibri"/>
              </a:rPr>
              <a:t>A small amount of BACTROBAN Cream should be applied tothe affected area 3 times daily for 10 days</a:t>
            </a:r>
            <a:br/>
            <a:r>
              <a:rPr b="false" i="false" strike="noStrike" sz="1200" u="none">
                <a:solidFill>
                  <a:srgbClr val="FFFFFF"/>
                </a:solidFill>
                <a:latin typeface="Calibri"/>
              </a:rPr>
              <a:t>omeprazole dr 20mg cap</a:t>
            </a:r>
            <a:br/>
            <a:r>
              <a:rPr b="false" i="false" strike="noStrike" sz="1200" u="none">
                <a:solidFill>
                  <a:srgbClr val="FFFFFF"/>
                </a:solidFill>
                <a:latin typeface="Calibri"/>
              </a:rPr>
              <a:t>prescription name omeprazole 20mg ec cap</a:t>
            </a:r>
            <a:br/>
            <a:r>
              <a:rPr b="false" i="false" strike="noStrike" sz="1200" u="none">
                <a:solidFill>
                  <a:srgbClr val="FFFFFF"/>
                </a:solidFill>
                <a:latin typeface="Calibri"/>
              </a:rPr>
              <a:t>I am not quite sure how this system works</a:t>
            </a:r>
            <a:br/>
            <a:r>
              <a:rPr b="false" i="false" strike="noStrike" sz="1200" u="none">
                <a:solidFill>
                  <a:srgbClr val="FFFFFF"/>
                </a:solidFill>
                <a:latin typeface="Calibri"/>
              </a:rPr>
              <a:t>taking prilosec otc during pregnancy</a:t>
            </a:r>
            <a:br/>
            <a:r>
              <a:rPr b="false" i="false" strike="noStrike" sz="1200" u="none">
                <a:solidFill>
                  <a:srgbClr val="FFFFFF"/>
                </a:solidFill>
                <a:latin typeface="Calibri"/>
              </a:rPr>
              <a:t>what is the generic for prilosec</a:t>
            </a:r>
            <a:br/>
            <a:r>
              <a:rPr b="false" i="false" strike="noStrike" sz="1200" u="none">
                <a:solidFill>
                  <a:srgbClr val="FFFFFF"/>
                </a:solidFill>
                <a:latin typeface="Calibri"/>
              </a:rPr>
              <a:t>When do you want me to start? purchase clomid 50mg ny The tournament was still wide open, especially given the devilish setup that turned it into a test of patience and resilience</a:t>
            </a:r>
            <a:br/>
            <a:r>
              <a:rPr b="false" i="false" strike="noStrike" sz="1200" u="none">
                <a:solidFill>
                  <a:srgbClr val="FFFFFF"/>
                </a:solidFill>
                <a:latin typeface="Calibri"/>
              </a:rPr>
              <a:t>prilosec otc walmart canada</a:t>
            </a:r>
            <a:br/>
            <a:r>
              <a:rPr b="false" i="false" strike="noStrike" sz="1200" u="none">
                <a:solidFill>
                  <a:srgbClr val="FFFFFF"/>
                </a:solidFill>
                <a:latin typeface="Calibri"/>
              </a:rPr>
              <a:t>Bu nedenle bir nlem olarak, telmisartan tercihan gebeliin ilk trimesterinde kullanlmamaldr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omeprazole 40 mg used for</a:t>
            </a:r>
            <a:br/>
            <a:r>
              <a:rPr b="false" i="false" strike="noStrike" sz="1200" u="none">
                <a:solidFill>
                  <a:srgbClr val="FFFFFF"/>
                </a:solidFill>
                <a:latin typeface="Calibri"/>
              </a:rPr>
              <a:t>cheapest place to buy prilosec otc</a:t>
            </a:r>
            <a:br/>
            <a:r>
              <a:rPr b="false" i="false" strike="noStrike" sz="1200" u="none">
                <a:solidFill>
                  <a:srgbClr val="FFFFFF"/>
                </a:solidFill>
                <a:latin typeface="Calibri"/>
              </a:rPr>
              <a:t>prilosec 20 mg twice a day</a:t>
            </a:r>
            <a:br/>
            <a:r>
              <a:rPr b="false" i="false" strike="noStrike" sz="1200" u="none">
                <a:solidFill>
                  <a:srgbClr val="FFFFFF"/>
                </a:solidFill>
                <a:latin typeface="Calibri"/>
              </a:rPr>
              <a:t>prilosec otc dosage strength</a:t>
            </a:r>
            <a:br/>
            <a:r>
              <a:rPr b="false" i="false" strike="noStrike" sz="1200" u="none">
                <a:solidFill>
                  <a:srgbClr val="FFFFFF"/>
                </a:solidFill>
                <a:latin typeface="Calibri"/>
              </a:rPr>
              <a:t>Typical adverse reactions of NSAIDs, such as loss of appetite, vomiting, diarrhea, apathy and renal failure have occasionally been reported</a:t>
            </a:r>
            <a:br/>
            <a:r>
              <a:rPr b="false" i="false" strike="noStrike" sz="1200" u="none">
                <a:solidFill>
                  <a:srgbClr val="FFFFFF"/>
                </a:solidFill>
                <a:latin typeface="Calibri"/>
              </a:rPr>
              <a:t>buy prilosec cheap</a:t>
            </a:r>
            <a:br/>
            <a:r>
              <a:rPr b="false" i="false" strike="noStrike" sz="1200" u="none">
                <a:solidFill>
                  <a:srgbClr val="FFFFFF"/>
                </a:solidFill>
                <a:latin typeface="Calibri"/>
              </a:rPr>
              <a:t>omeprazole online us</a:t>
            </a:r>
            <a:br/>
            <a:r>
              <a:rPr b="false" i="false" strike="noStrike" sz="1200" u="none">
                <a:solidFill>
                  <a:srgbClr val="FFFFFF"/>
                </a:solidFill>
                <a:latin typeface="Calibri"/>
              </a:rPr>
              <a:t>It can take a while for your periods and natural fertility to return after you stop using the injection</a:t>
            </a:r>
            <a:br/>
            <a:r>
              <a:rPr b="false" i="false" strike="noStrike" sz="1200" u="none">
                <a:solidFill>
                  <a:srgbClr val="FFFFFF"/>
                </a:solidFill>
                <a:latin typeface="Calibri"/>
              </a:rPr>
              <a:t>omeprazole 20 mg delayed release capsule</a:t>
            </a:r>
            <a:br/>
            <a:r>
              <a:rPr b="false" i="false" strike="noStrike" sz="1200" u="none">
                <a:solidFill>
                  <a:srgbClr val="FFFFFF"/>
                </a:solidFill>
                <a:latin typeface="Calibri"/>
              </a:rPr>
              <a:t>buy omeprazole liquid</a:t>
            </a:r>
            <a:br/>
            <a:r>
              <a:rPr b="false" i="false" strike="noStrike" sz="1200" u="none">
                <a:solidFill>
                  <a:srgbClr val="FFFFFF"/>
                </a:solidFill>
                <a:latin typeface="Calibri"/>
              </a:rPr>
              <a:t>omeprazole dr 20mg capsule (kre)</a:t>
            </a:r>
            <a:br/>
            <a:r>
              <a:rPr b="false" i="false" strike="noStrike" sz="1200" u="none">
                <a:solidFill>
                  <a:srgbClr val="FFFFFF"/>
                </a:solidFill>
                <a:latin typeface="Calibri"/>
              </a:rPr>
              <a:t>Enalapril Belmac 5 mg no debe utilizarse en mujeres embarazadas</a:t>
            </a:r>
            <a:br/>
            <a:r>
              <a:rPr b="false" i="false" strike="noStrike" sz="1200" u="none">
                <a:solidFill>
                  <a:srgbClr val="FFFFFF"/>
                </a:solidFill>
                <a:latin typeface="Calibri"/>
              </a:rPr>
              <a:t>40 mg omeprazole</a:t>
            </a:r>
            <a:br/>
            <a:r>
              <a:rPr b="false" i="false" strike="noStrike" sz="1200" u="none">
                <a:solidFill>
                  <a:srgbClr val="FFFFFF"/>
                </a:solidFill>
                <a:latin typeface="Calibri"/>
              </a:rPr>
              <a:t>We refer in a amount that occurs, definite is well-balanced, but that is just not overcome</a:t>
            </a:r>
            <a:br/>
            <a:r>
              <a:rPr b="false" i="false" strike="noStrike" sz="1200" u="none">
                <a:solidFill>
                  <a:srgbClr val="FFFFFF"/>
                </a:solidFill>
                <a:latin typeface="Calibri"/>
              </a:rPr>
              <a:t>purchase omeprazole 40 mg</a:t>
            </a:r>
            <a:br/>
            <a:r>
              <a:rPr b="false" i="false" strike="noStrike" sz="1200" u="none">
                <a:solidFill>
                  <a:srgbClr val="FFFFFF"/>
                </a:solidFill>
                <a:latin typeface="Calibri"/>
              </a:rPr>
              <a:t>Side effects of Prevacid may include headache, nausea, diarrhea, stomach pain, or constipation</a:t>
            </a:r>
            <a:br/>
            <a:r>
              <a:rPr b="false" i="false" strike="noStrike" sz="1200" u="none">
                <a:solidFill>
                  <a:srgbClr val="FFFFFF"/>
                </a:solidFill>
                <a:latin typeface="Calibri"/>
              </a:rPr>
              <a:t>buy cheap omeprazole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free printable coupons for prilosec</a:t>
            </a:r>
            <a:br/>
            <a:r>
              <a:rPr b="false" i="false" strike="noStrike" sz="1200" u="none">
                <a:solidFill>
                  <a:srgbClr val="FFFFFF"/>
                </a:solidFill>
                <a:latin typeface="Calibri"/>
              </a:rPr>
              <a:t>prilosec 20mg</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buy prilosec 10 mg</a:t>
            </a:r>
            <a:br/>
            <a:r>
              <a:rPr b="false" i="false" strike="noStrike" sz="1200" u="none">
                <a:solidFill>
                  <a:srgbClr val="FFFFFF"/>
                </a:solidFill>
                <a:latin typeface="Calibri"/>
              </a:rPr>
              <a:t>omeprazole capsules 20mg buy</a:t>
            </a:r>
            <a:br/>
            <a:r>
              <a:rPr b="false" i="false" strike="noStrike" sz="1200" u="none">
                <a:solidFill>
                  <a:srgbClr val="FFFFFF"/>
                </a:solidFill>
                <a:latin typeface="Calibri"/>
              </a:rPr>
              <a:t>omeprazole 20 mg obat apa</a:t>
            </a:r>
            <a:br/>
            <a:r>
              <a:rPr b="false" i="false" strike="noStrike" sz="1200" u="none">
                <a:solidFill>
                  <a:srgbClr val="FFFFFF"/>
                </a:solidFill>
                <a:latin typeface="Calibri"/>
              </a:rPr>
              <a:t>omeprazole dr 20mg capsule uu</a:t>
            </a:r>
            <a:br/>
            <a:r>
              <a:rPr b="false" i="false" strike="noStrike" sz="1200" u="none">
                <a:solidFill>
                  <a:srgbClr val="FFFFFF"/>
                </a:solidFill>
                <a:latin typeface="Calibri"/>
              </a:rPr>
              <a:t>prilosec otc commercial 2011</a:t>
            </a:r>
            <a:br/>
            <a:r>
              <a:rPr b="false" i="false" strike="noStrike" sz="1200" u="none">
                <a:solidFill>
                  <a:srgbClr val="FFFFFF"/>
                </a:solidFill>
                <a:latin typeface="Calibri"/>
              </a:rPr>
              <a:t>Macrobid (Nitrofurantoin) 100mg may cause your urine to turn dark yellow or brown in color</a:t>
            </a:r>
            <a:br/>
            <a:r>
              <a:rPr b="false" i="false" strike="noStrike" sz="1200" u="none">
                <a:solidFill>
                  <a:srgbClr val="FFFFFF"/>
                </a:solidFill>
                <a:latin typeface="Calibri"/>
              </a:rPr>
              <a:t>price of omeprazole in india</a:t>
            </a:r>
            <a:br/>
            <a:r>
              <a:rPr b="false" i="false" strike="noStrike" sz="1200" u="none">
                <a:solidFill>
                  <a:srgbClr val="FFFFFF"/>
                </a:solidFill>
                <a:latin typeface="Calibri"/>
              </a:rPr>
              <a:t>Another cost-saving option: Use an equivalent amount of 100-milligram tablets instead of the pricier 200-milligram tablets.</a:t>
            </a:r>
            <a:br/>
            <a:r>
              <a:rPr b="false" i="false" strike="noStrike" sz="1200" u="none">
                <a:solidFill>
                  <a:srgbClr val="FFFFFF"/>
                </a:solidFill>
                <a:latin typeface="Calibri"/>
              </a:rPr>
              <a:t>omeprazole dr 20mg capsule</a:t>
            </a:r>
            <a:br/>
            <a:r>
              <a:rPr b="false" i="false" strike="noStrike" sz="1200" u="none">
                <a:solidFill>
                  <a:srgbClr val="FFFFFF"/>
                </a:solidFill>
                <a:latin typeface="Calibri"/>
              </a:rPr>
              <a:t>ranitidine omeprazole comparison</a:t>
            </a:r>
            <a:br/>
            <a:r>
              <a:rPr b="false" i="false" strike="noStrike" sz="1200" u="none">
                <a:solidFill>
                  <a:srgbClr val="FFFFFF"/>
                </a:solidFill>
                <a:latin typeface="Calibri"/>
              </a:rPr>
              <a:t>omeprazole cost comparison</a:t>
            </a:r>
            <a:br/>
            <a:r>
              <a:rPr b="false" i="false" strike="noStrike" sz="1200" u="none">
                <a:solidFill>
                  <a:srgbClr val="FFFFFF"/>
                </a:solidFill>
                <a:latin typeface="Calibri"/>
              </a:rPr>
              <a:t>Beste Peter, Jetske,Ik ben drie maanden geleden gestopt met roaccutane en mijn huid ziet er goed uit</a:t>
            </a:r>
            <a:br/>
            <a:r>
              <a:rPr b="false" i="false" strike="noStrike" sz="1200" u="none">
                <a:solidFill>
                  <a:srgbClr val="FFFFFF"/>
                </a:solidFill>
                <a:latin typeface="Calibri"/>
              </a:rPr>
              <a:t>prilosec 10 mg tablets</a:t>
            </a:r>
            <a:br/>
            <a:r>
              <a:rPr b="false" i="false" strike="noStrike" sz="1200" u="none">
                <a:solidFill>
                  <a:srgbClr val="FFFFFF"/>
                </a:solidFill>
                <a:latin typeface="Calibri"/>
              </a:rPr>
              <a:t>what is omeprazole dr 40 mg used for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coupons printable</a:t>
            </a:r>
            <a:br/>
            <a:r>
              <a:rPr b="false" i="false" strike="noStrike" sz="1200" u="none">
                <a:solidFill>
                  <a:srgbClr val="FFFFFF"/>
                </a:solidFill>
                <a:latin typeface="Calibri"/>
              </a:rPr>
              <a:t>omeprazole 20 mg capsule uses</a:t>
            </a:r>
            <a:br/>
            <a:r>
              <a:rPr b="false" i="false" strike="noStrike" sz="1200" u="none">
                <a:solidFill>
                  <a:srgbClr val="FFFFFF"/>
                </a:solidFill>
                <a:latin typeface="Calibri"/>
              </a:rPr>
              <a:t>omeprazole 20 mg capsule delayed release e c</a:t>
            </a:r>
            <a:br/>
            <a:r>
              <a:rPr b="false" i="false" strike="noStrike" sz="1200" u="none">
                <a:solidFill>
                  <a:srgbClr val="FFFFFF"/>
                </a:solidFill>
                <a:latin typeface="Calibri"/>
              </a:rPr>
              <a:t>What is cited in the literature are gynecomastia and testicular tumors reported in males using Clomid long-term</a:t>
            </a:r>
            <a:br/>
            <a:r>
              <a:rPr b="false" i="false" strike="noStrike" sz="1200" u="none">
                <a:solidFill>
                  <a:srgbClr val="FFFFFF"/>
                </a:solidFill>
                <a:latin typeface="Calibri"/>
              </a:rPr>
              <a:t>ranitidine omeprazole gerd</a:t>
            </a:r>
            <a:br/>
            <a:r>
              <a:rPr b="false" i="false" strike="noStrike" sz="1200" u="none">
                <a:solidFill>
                  <a:srgbClr val="FFFFFF"/>
                </a:solidFill>
                <a:latin typeface="Calibri"/>
              </a:rPr>
              <a:t>what is omeprazole magnesium used to treat</a:t>
            </a:r>
            <a:br/>
            <a:r>
              <a:rPr b="false" i="false" strike="noStrike" sz="1200" u="none">
                <a:solidFill>
                  <a:srgbClr val="FFFFFF"/>
                </a:solidFill>
                <a:latin typeface="Calibri"/>
              </a:rPr>
              <a:t>Complete the consultation that will be sent to our UK registered doctors; we will then send your prescription off for dispatch to your address of choice.</a:t>
            </a:r>
            <a:br/>
            <a:r>
              <a:rPr b="false" i="false" strike="noStrike" sz="1200" u="none">
                <a:solidFill>
                  <a:srgbClr val="FFFFFF"/>
                </a:solidFill>
                <a:latin typeface="Calibri"/>
              </a:rPr>
              <a:t>prilosec otc buy uk</a:t>
            </a:r>
            <a:br/>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prilosec 40 mg price</a:t>
            </a:r>
            <a:br/>
            <a:r>
              <a:rPr b="false" i="false" strike="noStrike" sz="1200" u="none">
                <a:solidFill>
                  <a:srgbClr val="FFFFFF"/>
                </a:solidFill>
                <a:latin typeface="Calibri"/>
              </a:rPr>
              <a:t>omeprazole 10mg otc uk</a:t>
            </a:r>
            <a:br/>
            <a:r>
              <a:rPr b="false" i="false" strike="noStrike" sz="1200" u="none">
                <a:solidFill>
                  <a:srgbClr val="FFFFFF"/>
                </a:solidFill>
                <a:latin typeface="Calibri"/>
              </a:rPr>
              <a:t>omeprazole 40 mg price</a:t>
            </a:r>
            <a:br/>
            <a:r>
              <a:rPr b="false" i="false" strike="noStrike" sz="1200" u="none">
                <a:solidFill>
                  <a:srgbClr val="FFFFFF"/>
                </a:solidFill>
                <a:latin typeface="Calibri"/>
              </a:rPr>
              <a:t>omeprazole 40 mg can i take 2 prilosec otc</a:t>
            </a:r>
            <a:br/>
            <a:r>
              <a:rPr b="false" i="false" strike="noStrike" sz="1200" u="none">
                <a:solidFill>
                  <a:srgbClr val="FFFFFF"/>
                </a:solidFill>
                <a:latin typeface="Calibri"/>
              </a:rPr>
              <a:t>The judgment is not final and can be appealed.</a:t>
            </a:r>
            <a:br/>
            <a:r>
              <a:rPr b="false" i="false" strike="noStrike" sz="1200" u="none">
                <a:solidFill>
                  <a:srgbClr val="FFFFFF"/>
                </a:solidFill>
                <a:latin typeface="Calibri"/>
              </a:rPr>
              <a:t>prilosec 20 mg uses</a:t>
            </a:r>
            <a:br/>
            <a:r>
              <a:rPr b="false" i="false" strike="noStrike" sz="1200" u="none">
                <a:solidFill>
                  <a:srgbClr val="FFFFFF"/>
                </a:solidFill>
                <a:latin typeface="Calibri"/>
              </a:rPr>
              <a:t>40 mg omeprazole not working</a:t>
            </a:r>
            <a:br/>
            <a:r>
              <a:rPr b="false" i="false" strike="noStrike" sz="1200" u="none">
                <a:solidFill>
                  <a:srgbClr val="FFFFFF"/>
                </a:solidFill>
                <a:latin typeface="Calibri"/>
              </a:rPr>
              <a:t>Inanother case, an infant nursed by a mother on PROZAC developed crying, sleepdisturbance, vomiting, and watery stools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tablet ingredients</a:t>
            </a:r>
            <a:br/>
            <a:r>
              <a:rPr b="false" i="false" strike="noStrike" sz="1200" u="none">
                <a:solidFill>
                  <a:srgbClr val="FFFFFF"/>
                </a:solidFill>
                <a:latin typeface="Calibri"/>
              </a:rPr>
              <a:t>Ecclestone gave both Caterham and tail-end rivals Marussia, who have now folded and made all their 200 staff redundant, a special dispensation to miss the U.S</a:t>
            </a:r>
            <a:br/>
            <a:r>
              <a:rPr b="false" i="false" strike="noStrike" sz="1200" u="none">
                <a:solidFill>
                  <a:srgbClr val="FFFFFF"/>
                </a:solidFill>
                <a:latin typeface="Calibri"/>
              </a:rPr>
              <a:t>omeprazole online canada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Acid Reflux 40 Mg Prilosec - Generic For Prilosec Omeprazole</dc:title>
  <dc:description>Omeprazole 20mg ec cap, what is omeprazole dr 40 mg capsule, buy prilosec otc online, omeprazole dr 20mg cap, omeprazole online us, 40 mg omeprazole, prilosec coupons printable</dc:description>
  <dc:subject>Acid Reflux 40 Mg Prilosec - Generic For Prilosec Omeprazole</dc:subject>
  <cp:keywords>what is the dosage for prilosec otc, omeprazole 40 mg capsules coupons, what is omeprazole dr 40 mg capsule, omeprazole otc coupons, can you buy omeprazole over the counter in australia, omeprazole cost uk, where can i buy omeprazole magnesium, prilosec 20 mg twice a day, 40 mg omeprazole, free printable coupons for prilosec</cp:keywords>
  <cp:category/>
</cp:coreProperties>
</file>