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6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87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Much Does Gabapentin Cost The Nhs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price neurontin</a:t>
            </a:r>
            <a:br/>
            <a:r>
              <a:rPr b="false" i="false" strike="noStrike" sz="1200" u="none">
                <a:solidFill>
                  <a:srgbClr val="FFFFFF"/>
                </a:solidFill>
                <a:latin typeface="Calibri"/>
              </a:rPr>
              <a:t>I spoke with my Doc she reduced the meds to 25mg</a:t>
            </a:r>
            <a:br/>
            <a:r>
              <a:rPr b="false" i="false" strike="noStrike" sz="1200" u="none">
                <a:solidFill>
                  <a:srgbClr val="FFFFFF"/>
                </a:solidFill>
                <a:latin typeface="Calibri"/>
              </a:rPr>
              <a:t>neurontin free coupons</a:t>
            </a:r>
            <a:br/>
            <a:r>
              <a:rPr b="false" i="false" strike="noStrike" sz="1200" u="none">
                <a:solidFill>
                  <a:srgbClr val="FFFFFF"/>
                </a:solidFill>
                <a:latin typeface="Calibri"/>
              </a:rPr>
              <a:t>Ringworm should always be treated 2-4 weeks past clinical cure, or until your veterinarian has brushed your dog and determined that disease is completely cured</a:t>
            </a:r>
            <a:br/>
            <a:r>
              <a:rPr b="false" i="false" strike="noStrike" sz="1200" u="none">
                <a:solidFill>
                  <a:srgbClr val="FFFFFF"/>
                </a:solidFill>
                <a:latin typeface="Calibri"/>
              </a:rPr>
              <a:t>neurontin buy</a:t>
            </a:r>
            <a:br/>
            <a:r>
              <a:rPr b="false" i="false" strike="noStrike" sz="1200" u="none">
                <a:solidFill>
                  <a:srgbClr val="FFFFFF"/>
                </a:solidFill>
                <a:latin typeface="Calibri"/>
              </a:rPr>
              <a:t>Inform your doctor about any medicines, supplements or herbal preparations that you are using</a:t>
            </a:r>
            <a:br/>
            <a:r>
              <a:rPr b="false" i="false" strike="noStrike" sz="1200" u="none">
                <a:solidFill>
                  <a:srgbClr val="FFFFFF"/>
                </a:solidFill>
                <a:latin typeface="Calibri"/>
              </a:rPr>
              <a:t>order neurontin online</a:t>
            </a:r>
            <a:br/>
            <a:r>
              <a:rPr b="false" i="false" strike="noStrike" sz="1200" u="none">
                <a:solidFill>
                  <a:srgbClr val="FFFFFF"/>
                </a:solidFill>
                <a:latin typeface="Calibri"/>
              </a:rPr>
              <a:t>When the new dermatologist I was seeing recommended spiro, I was completely on board after nothing seemed to help</a:t>
            </a:r>
            <a:br/>
            <a:r>
              <a:rPr b="false" i="false" strike="noStrike" sz="1200" u="none">
                <a:solidFill>
                  <a:srgbClr val="FFFFFF"/>
                </a:solidFill>
                <a:latin typeface="Calibri"/>
              </a:rPr>
              <a:t>retail cost neurontin</a:t>
            </a:r>
            <a:br/>
            <a:r>
              <a:rPr b="false" i="false" strike="noStrike" sz="1200" u="none">
                <a:solidFill>
                  <a:srgbClr val="FFFFFF"/>
                </a:solidFill>
                <a:latin typeface="Calibri"/>
              </a:rPr>
              <a:t>purchase gabapentin</a:t>
            </a:r>
            <a:br/>
            <a:r>
              <a:rPr b="false" i="false" strike="noStrike" sz="1200" u="none">
                <a:solidFill>
                  <a:srgbClr val="FFFFFF"/>
                </a:solidFill>
                <a:latin typeface="Calibri"/>
              </a:rPr>
              <a:t>neurontin 900 mg day</a:t>
            </a:r>
            <a:br/>
            <a:r>
              <a:rPr b="false" i="false" strike="noStrike" sz="1200" u="none">
                <a:solidFill>
                  <a:srgbClr val="FFFFFF"/>
                </a:solidFill>
                <a:latin typeface="Calibri"/>
              </a:rPr>
              <a:t>I take it in the morning because it's a mood lifter</a:t>
            </a:r>
            <a:br/>
            <a:r>
              <a:rPr b="false" i="false" strike="noStrike" sz="1200" u="none">
                <a:solidFill>
                  <a:srgbClr val="FFFFFF"/>
                </a:solidFill>
                <a:latin typeface="Calibri"/>
              </a:rPr>
              <a:t>can you take neurontin to get high</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gabapentin online usa</a:t>
            </a:r>
            <a:br/>
            <a:r>
              <a:rPr b="false" i="false" strike="noStrike" sz="1200" u="none">
                <a:solidFill>
                  <a:srgbClr val="FFFFFF"/>
                </a:solidFill>
                <a:latin typeface="Calibri"/>
              </a:rPr>
              <a:t>To reduce the risk of dizziness and lightheadedness, get up slowly when rising from a sitting or lying position</a:t>
            </a:r>
            <a:br/>
            <a:r>
              <a:rPr b="false" i="false" strike="noStrike" sz="1200" u="none">
                <a:solidFill>
                  <a:srgbClr val="FFFFFF"/>
                </a:solidFill>
                <a:latin typeface="Calibri"/>
              </a:rPr>
              <a:t>neurontin xl</a:t>
            </a:r>
            <a:br/>
            <a:r>
              <a:rPr b="false" i="false" strike="noStrike" sz="1200" u="none">
                <a:solidFill>
                  <a:srgbClr val="FFFFFF"/>
                </a:solidFill>
                <a:latin typeface="Calibri"/>
              </a:rPr>
              <a:t>neurontin epocrates online</a:t>
            </a:r>
            <a:br/>
            <a:r>
              <a:rPr b="false" i="false" strike="noStrike" sz="1200" u="none">
                <a:solidFill>
                  <a:srgbClr val="FFFFFF"/>
                </a:solidFill>
                <a:latin typeface="Calibri"/>
              </a:rPr>
              <a:t>In public, they have maintained a confidential air</a:t>
            </a:r>
            <a:br/>
            <a:r>
              <a:rPr b="false" i="false" strike="noStrike" sz="1200" u="none">
                <a:solidFill>
                  <a:srgbClr val="FFFFFF"/>
                </a:solidFill>
                <a:latin typeface="Calibri"/>
              </a:rPr>
              <a:t>gabapentin 300 mg for lower back pain</a:t>
            </a:r>
            <a:br/>
            <a:r>
              <a:rPr b="false" i="false" strike="noStrike" sz="1200" u="none">
                <a:solidFill>
                  <a:srgbClr val="FFFFFF"/>
                </a:solidFill>
                <a:latin typeface="Calibri"/>
              </a:rPr>
              <a:t>Trials designed to examine the effects of carvedilol on glycemic control in patients with diabetes and heart failure have not been conducted.</a:t>
            </a:r>
            <a:br/>
            <a:r>
              <a:rPr b="false" i="false" strike="noStrike" sz="1200" u="none">
                <a:solidFill>
                  <a:srgbClr val="FFFFFF"/>
                </a:solidFill>
                <a:latin typeface="Calibri"/>
              </a:rPr>
              <a:t>neurontin generic price</a:t>
            </a:r>
            <a:br/>
            <a:r>
              <a:rPr b="false" i="false" strike="noStrike" sz="1200" u="none">
                <a:solidFill>
                  <a:srgbClr val="FFFFFF"/>
                </a:solidFill>
                <a:latin typeface="Calibri"/>
              </a:rPr>
              <a:t>Proguanil has been used for decades in pregnant women; however, until such time as these data are fully evaluated, atovaquone-proguanil is not recommended for use during pregnancy</a:t>
            </a:r>
            <a:br/>
            <a:r>
              <a:rPr b="false" i="false" strike="noStrike" sz="1200" u="none">
                <a:solidFill>
                  <a:srgbClr val="FFFFFF"/>
                </a:solidFill>
                <a:latin typeface="Calibri"/>
              </a:rPr>
              <a:t>buy gabapentin 600 mg online</a:t>
            </a:r>
            <a:br/>
            <a:r>
              <a:rPr b="false" i="false" strike="noStrike" sz="1200" u="none">
                <a:solidFill>
                  <a:srgbClr val="FFFFFF"/>
                </a:solidFill>
                <a:latin typeface="Calibri"/>
              </a:rPr>
              <a:t>buy gabapentin online usa</a:t>
            </a:r>
            <a:br/>
            <a:r>
              <a:rPr b="false" i="false" strike="noStrike" sz="1200" u="none">
                <a:solidFill>
                  <a:srgbClr val="FFFFFF"/>
                </a:solidFill>
                <a:latin typeface="Calibri"/>
              </a:rPr>
              <a:t>buy neurontin online pharmacy</a:t>
            </a:r>
            <a:br/>
            <a:r>
              <a:rPr b="false" i="false" strike="noStrike" sz="1200" u="none">
                <a:solidFill>
                  <a:srgbClr val="FFFFFF"/>
                </a:solidFill>
                <a:latin typeface="Calibri"/>
              </a:rPr>
              <a:t>gabapentin 800 mg picture</a:t>
            </a:r>
            <a:br/>
            <a:r>
              <a:rPr b="false" i="false" strike="noStrike" sz="1200" u="none">
                <a:solidFill>
                  <a:srgbClr val="FFFFFF"/>
                </a:solidFill>
                <a:latin typeface="Calibri"/>
              </a:rPr>
              <a:t>neurontin 300 mg</a:t>
            </a:r>
            <a:br/>
            <a:r>
              <a:rPr b="false" i="false" strike="noStrike" sz="1200" u="none">
                <a:solidFill>
                  <a:srgbClr val="FFFFFF"/>
                </a:solidFill>
                <a:latin typeface="Calibri"/>
              </a:rPr>
              <a:t>how much does gabapentin cost the nhs</a:t>
            </a:r>
            <a:br/>
            <a:r>
              <a:rPr b="false" i="false" strike="noStrike" sz="1200" u="none">
                <a:solidFill>
                  <a:srgbClr val="FFFFFF"/>
                </a:solidFill>
                <a:latin typeface="Calibri"/>
              </a:rPr>
              <a:t>neurontin prescription help</a:t>
            </a:r>
            <a:br/>
            <a:r>
              <a:rPr b="false" i="false" strike="noStrike" sz="1200" u="none">
                <a:solidFill>
                  <a:srgbClr val="FFFFFF"/>
                </a:solidFill>
                <a:latin typeface="Calibri"/>
              </a:rPr>
              <a:t>Less commonly, delay of the period, irregular bleeding, diarrhoea and vomiting, tender breasts, diarrhoea, feel dizzy or feel tired can be experienced.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300mg gabapentin (generic for neurontin )</a:t>
            </a:r>
            <a:br/>
            <a:r>
              <a:rPr b="false" i="false" strike="noStrike" sz="1200" u="none">
                <a:solidFill>
                  <a:srgbClr val="FFFFFF"/>
                </a:solidFill>
                <a:latin typeface="Calibri"/>
              </a:rPr>
              <a:t>neurontin discount coupons</a:t>
            </a:r>
            <a:br/>
            <a:r>
              <a:rPr b="false" i="false" strike="noStrike" sz="1200" u="none">
                <a:solidFill>
                  <a:srgbClr val="FFFFFF"/>
                </a:solidFill>
                <a:latin typeface="Calibri"/>
              </a:rPr>
              <a:t>suggested I wait til march or so then re-evaluate</a:t>
            </a:r>
            <a:br/>
            <a:r>
              <a:rPr b="false" i="false" strike="noStrike" sz="1200" u="none">
                <a:solidFill>
                  <a:srgbClr val="FFFFFF"/>
                </a:solidFill>
                <a:latin typeface="Calibri"/>
              </a:rPr>
              <a:t>neurontin tablets scored</a:t>
            </a:r>
            <a:br/>
            <a:r>
              <a:rPr b="false" i="false" strike="noStrike" sz="1200" u="none">
                <a:solidFill>
                  <a:srgbClr val="FFFFFF"/>
                </a:solidFill>
                <a:latin typeface="Calibri"/>
              </a:rPr>
              <a:t>neurontin paypal</a:t>
            </a:r>
            <a:br/>
            <a:r>
              <a:rPr b="false" i="false" strike="noStrike" sz="1200" u="none">
                <a:solidFill>
                  <a:srgbClr val="FFFFFF"/>
                </a:solidFill>
                <a:latin typeface="Calibri"/>
              </a:rPr>
              <a:t>1200 mg neurontin daily</a:t>
            </a:r>
            <a:br/>
            <a:r>
              <a:rPr b="false" i="false" strike="noStrike" sz="1200" u="none">
                <a:solidFill>
                  <a:srgbClr val="FFFFFF"/>
                </a:solidFill>
                <a:latin typeface="Calibri"/>
              </a:rPr>
              <a:t>generic drug for neurontin</a:t>
            </a:r>
            <a:br/>
            <a:r>
              <a:rPr b="false" i="false" strike="noStrike" sz="1200" u="none">
                <a:solidFill>
                  <a:srgbClr val="FFFFFF"/>
                </a:solidFill>
                <a:latin typeface="Calibri"/>
              </a:rPr>
              <a:t>neurontin sales 2011</a:t>
            </a:r>
            <a:br/>
            <a:r>
              <a:rPr b="false" i="false" strike="noStrike" sz="1200" u="none">
                <a:solidFill>
                  <a:srgbClr val="FFFFFF"/>
                </a:solidFill>
                <a:latin typeface="Calibri"/>
              </a:rPr>
              <a:t>Second, canon 28 says that a law does not revoke centenary or immemorial customs</a:t>
            </a:r>
            <a:br/>
            <a:r>
              <a:rPr b="false" i="false" strike="noStrike" sz="1200" u="none">
                <a:solidFill>
                  <a:srgbClr val="FFFFFF"/>
                </a:solidFill>
                <a:latin typeface="Calibri"/>
              </a:rPr>
              <a:t>neurontin tablets 50mg</a:t>
            </a:r>
            <a:br/>
            <a:r>
              <a:rPr b="false" i="false" strike="noStrike" sz="1200" u="none">
                <a:solidFill>
                  <a:srgbClr val="FFFFFF"/>
                </a:solidFill>
                <a:latin typeface="Calibri"/>
              </a:rPr>
              <a:t>Blood HCG levels are measured after treatment and should return to normal.</a:t>
            </a:r>
            <a:br/>
            <a:r>
              <a:rPr b="false" i="false" strike="noStrike" sz="1200" u="none">
                <a:solidFill>
                  <a:srgbClr val="FFFFFF"/>
                </a:solidFill>
                <a:latin typeface="Calibri"/>
              </a:rPr>
              <a:t>order neurontin no prescription</a:t>
            </a:r>
            <a:br/>
            <a:r>
              <a:rPr b="false" i="false" strike="noStrike" sz="1200" u="none">
                <a:solidFill>
                  <a:srgbClr val="FFFFFF"/>
                </a:solidFill>
                <a:latin typeface="Calibri"/>
              </a:rPr>
              <a:t>much does generic neurontin cost</a:t>
            </a:r>
            <a:br/>
            <a:r>
              <a:rPr b="false" i="false" strike="noStrike" sz="1200" u="none">
                <a:solidFill>
                  <a:srgbClr val="FFFFFF"/>
                </a:solidFill>
                <a:latin typeface="Calibri"/>
              </a:rPr>
              <a:t>street price neurontin</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neurontin tablets uk</a:t>
            </a:r>
            <a:br/>
            <a:r>
              <a:rPr b="false" i="false" strike="noStrike" sz="1200" u="none">
                <a:solidFill>
                  <a:srgbClr val="FFFFFF"/>
                </a:solidFill>
                <a:latin typeface="Calibri"/>
              </a:rPr>
              <a:t>gabapentin 800 mg price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gabapentin (neurontin) 600 mg tablet</a:t>
            </a:r>
            <a:br/>
            <a:r>
              <a:rPr b="false" i="false" strike="noStrike" sz="1200" u="none">
                <a:solidFill>
                  <a:srgbClr val="FFFFFF"/>
                </a:solidFill>
                <a:latin typeface="Calibri"/>
              </a:rPr>
              <a:t>It&amp;rsquo;s been six months now since off Pristiq</a:t>
            </a:r>
            <a:br/>
            <a:r>
              <a:rPr b="false" i="false" strike="noStrike" sz="1200" u="none">
                <a:solidFill>
                  <a:srgbClr val="FFFFFF"/>
                </a:solidFill>
                <a:latin typeface="Calibri"/>
              </a:rPr>
              <a:t>neurontin prescription assistance program</a:t>
            </a:r>
            <a:br/>
            <a:r>
              <a:rPr b="false" i="false" strike="noStrike" sz="1200" u="none">
                <a:solidFill>
                  <a:srgbClr val="FFFFFF"/>
                </a:solidFill>
                <a:latin typeface="Calibri"/>
              </a:rPr>
              <a:t>Wolna posada, jednak jest jzyku polszczyzna wyra|eniami, ktmo|emy podsBucha je z ust dziennej komunikacji czsto utorzsamianami ortograficznym gwarze</a:t>
            </a:r>
            <a:br/>
            <a:r>
              <a:rPr b="false" i="false" strike="noStrike" sz="1200" u="none">
                <a:solidFill>
                  <a:srgbClr val="FFFFFF"/>
                </a:solidFill>
                <a:latin typeface="Calibri"/>
              </a:rPr>
              <a:t>neurontin high bluelight</a:t>
            </a:r>
            <a:br/>
            <a:r>
              <a:rPr b="false" i="false" strike="noStrike" sz="1200" u="none">
                <a:solidFill>
                  <a:srgbClr val="FFFFFF"/>
                </a:solidFill>
                <a:latin typeface="Calibri"/>
              </a:rPr>
              <a:t>does neurontin come in 200 mg</a:t>
            </a:r>
            <a:br/>
            <a:r>
              <a:rPr b="false" i="false" strike="noStrike" sz="1200" u="none">
                <a:solidFill>
                  <a:srgbClr val="FFFFFF"/>
                </a:solidFill>
                <a:latin typeface="Calibri"/>
              </a:rPr>
              <a:t>General old lives, binding as bell, zaleplon, zopiclone, and eszopiclone, are a newer surface of illegal factors involved for religious to illicit balance</a:t>
            </a:r>
            <a:br/>
            <a:r>
              <a:rPr b="false" i="false" strike="noStrike" sz="1200" u="none">
                <a:solidFill>
                  <a:srgbClr val="FFFFFF"/>
                </a:solidFill>
                <a:latin typeface="Calibri"/>
              </a:rPr>
              <a:t>gode erfaringer med neurontin</a:t>
            </a:r>
            <a:br/>
            <a:r>
              <a:rPr b="false" i="false" strike="noStrike" sz="1200" u="none">
                <a:solidFill>
                  <a:srgbClr val="FFFFFF"/>
                </a:solidFill>
                <a:latin typeface="Calibri"/>
              </a:rPr>
              <a:t>Your problem resides within your body</a:t>
            </a:r>
            <a:br/>
            <a:r>
              <a:rPr b="false" i="false" strike="noStrike" sz="1200" u="none">
                <a:solidFill>
                  <a:srgbClr val="FFFFFF"/>
                </a:solidFill>
                <a:latin typeface="Calibri"/>
              </a:rPr>
              <a:t>how much does neurontin cost on the street</a:t>
            </a:r>
            <a:br/>
            <a:r>
              <a:rPr b="false" i="false" strike="noStrike" sz="1200" u="none">
                <a:solidFill>
                  <a:srgbClr val="FFFFFF"/>
                </a:solidFill>
                <a:latin typeface="Calibri"/>
              </a:rPr>
              <a:t>I first used RX Cart 9 months ago when there appeared to be a tie-up between them, DRS Labs and TopDotShop</a:t>
            </a:r>
            <a:br/>
            <a:r>
              <a:rPr b="false" i="false" strike="noStrike" sz="1200" u="none">
                <a:solidFill>
                  <a:srgbClr val="FFFFFF"/>
                </a:solidFill>
                <a:latin typeface="Calibri"/>
              </a:rPr>
              <a:t>neurontin 50 mg</a:t>
            </a:r>
            <a:br/>
            <a:r>
              <a:rPr b="false" i="false" strike="noStrike" sz="1200" u="none">
                <a:solidFill>
                  <a:srgbClr val="FFFFFF"/>
                </a:solidFill>
                <a:latin typeface="Calibri"/>
              </a:rPr>
              <a:t>Feeding over several weeks causes the blemish to take on a blister-like appearance and can destroy much of the leaf</a:t>
            </a:r>
            <a:br/>
            <a:r>
              <a:rPr b="false" i="false" strike="noStrike" sz="1200" u="none">
                <a:solidFill>
                  <a:srgbClr val="FFFFFF"/>
                </a:solidFill>
                <a:latin typeface="Calibri"/>
              </a:rPr>
              <a:t>neurontin 300mg capsulas</a:t>
            </a:r>
            <a:br/>
            <a:r>
              <a:rPr b="false" i="false" strike="noStrike" sz="1200" u="none">
                <a:solidFill>
                  <a:srgbClr val="FFFFFF"/>
                </a:solidFill>
                <a:latin typeface="Calibri"/>
              </a:rPr>
              <a:t>can neurontin capsules be crushed</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neurontin xr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300 mg gabapentin generic for neurontin</a:t>
            </a:r>
            <a:br/>
            <a:r>
              <a:rPr b="false" i="false" strike="noStrike" sz="1200" u="none">
                <a:solidFill>
                  <a:srgbClr val="FFFFFF"/>
                </a:solidFill>
                <a:latin typeface="Calibri"/>
              </a:rPr>
              <a:t>She has just been using the clindamycin and not the retin a</a:t>
            </a:r>
            <a:br/>
            <a:r>
              <a:rPr b="false" i="false" strike="noStrike" sz="1200" u="none">
                <a:solidFill>
                  <a:srgbClr val="FFFFFF"/>
                </a:solidFill>
                <a:latin typeface="Calibri"/>
              </a:rPr>
              <a:t>neurontin online generic</a:t>
            </a:r>
            <a:br/>
            <a:r>
              <a:rPr b="false" i="false" strike="noStrike" sz="1200" u="none">
                <a:solidFill>
                  <a:srgbClr val="FFFFFF"/>
                </a:solidFill>
                <a:latin typeface="Calibri"/>
              </a:rPr>
              <a:t>average cost neurontin</a:t>
            </a:r>
            <a:br/>
            <a:r>
              <a:rPr b="false" i="false" strike="noStrike" sz="1200" u="none">
                <a:solidFill>
                  <a:srgbClr val="FFFFFF"/>
                </a:solidFill>
                <a:latin typeface="Calibri"/>
              </a:rPr>
              <a:t>These are often described as cash equivalents in balance sheets but they are not idle cash</a:t>
            </a:r>
            <a:br/>
            <a:r>
              <a:rPr b="false" i="false" strike="noStrike" sz="1200" u="none">
                <a:solidFill>
                  <a:srgbClr val="FFFFFF"/>
                </a:solidFill>
                <a:latin typeface="Calibri"/>
              </a:rPr>
              <a:t>buy cheap gabapentin</a:t>
            </a:r>
            <a:br/>
            <a:r>
              <a:rPr b="false" i="false" strike="noStrike" sz="1200" u="none">
                <a:solidFill>
                  <a:srgbClr val="FFFFFF"/>
                </a:solidFill>
                <a:latin typeface="Calibri"/>
              </a:rPr>
              <a:t>pastillas neurontin gabapentin 300 mg</a:t>
            </a:r>
            <a:br/>
            <a:r>
              <a:rPr b="false" i="false" strike="noStrike" sz="1200" u="none">
                <a:solidFill>
                  <a:srgbClr val="FFFFFF"/>
                </a:solidFill>
                <a:latin typeface="Calibri"/>
              </a:rPr>
              <a:t>rxlist neurontin drug</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neurontin rx</a:t>
            </a:r>
            <a:br/>
            <a:r>
              <a:rPr b="false" i="false" strike="noStrike" sz="1200" u="none">
                <a:solidFill>
                  <a:srgbClr val="FFFFFF"/>
                </a:solidFill>
                <a:latin typeface="Calibri"/>
              </a:rPr>
              <a:t>After that (one week) the lining was good - I went ahead and transferred</a:t>
            </a:r>
            <a:br/>
            <a:r>
              <a:rPr b="false" i="false" strike="noStrike" sz="1200" u="none">
                <a:solidFill>
                  <a:srgbClr val="FFFFFF"/>
                </a:solidFill>
                <a:latin typeface="Calibri"/>
              </a:rPr>
              <a:t>neurontin back pain</a:t>
            </a:r>
            <a:br/>
            <a:r>
              <a:rPr b="false" i="false" strike="noStrike" sz="1200" u="none">
                <a:solidFill>
                  <a:srgbClr val="FFFFFF"/>
                </a:solidFill>
                <a:latin typeface="Calibri"/>
              </a:rPr>
              <a:t>neurontin for nerve pain reviews</a:t>
            </a:r>
            <a:br/>
            <a:r>
              <a:rPr b="false" i="false" strike="noStrike" sz="1200" u="none">
                <a:solidFill>
                  <a:srgbClr val="FFFFFF"/>
                </a:solidFill>
                <a:latin typeface="Calibri"/>
              </a:rPr>
              <a:t>neurontin 600 mg uses</a:t>
            </a:r>
            <a:br/>
            <a:r>
              <a:rPr b="false" i="false" strike="noStrike" sz="1200" u="none">
                <a:solidFill>
                  <a:srgbClr val="FFFFFF"/>
                </a:solidFill>
                <a:latin typeface="Calibri"/>
              </a:rPr>
              <a:t>generic neurontin walmart</a:t>
            </a:r>
            <a:br/>
            <a:r>
              <a:rPr b="false" i="false" strike="noStrike" sz="1200" u="none">
                <a:solidFill>
                  <a:srgbClr val="FFFFFF"/>
                </a:solidFill>
                <a:latin typeface="Calibri"/>
              </a:rPr>
              <a:t>gabapentin 300 mg street value</a:t>
            </a:r>
            <a:br/>
            <a:r>
              <a:rPr b="false" i="false" strike="noStrike" sz="1200" u="none">
                <a:solidFill>
                  <a:srgbClr val="FFFFFF"/>
                </a:solidFill>
                <a:latin typeface="Calibri"/>
              </a:rPr>
              <a:t>Lowering high blood pressure helps prevent strokes, heart attacks, and kidney problems.</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dosage for fibromyalgia pain</a:t>
            </a:r>
            <a:br/>
            <a:r>
              <a:rPr b="false" i="false" strike="noStrike" sz="1200" u="none">
                <a:solidFill>
                  <a:srgbClr val="FFFFFF"/>
                </a:solidFill>
                <a:latin typeface="Calibri"/>
              </a:rPr>
              <a:t>how many neurontin does it take to get high</a:t>
            </a:r>
            <a:br/>
            <a:r>
              <a:rPr b="false" i="false" strike="noStrike" sz="1200" u="none">
                <a:solidFill>
                  <a:srgbClr val="FFFFFF"/>
                </a:solidFill>
                <a:latin typeface="Calibri"/>
              </a:rPr>
              <a:t>yellow capsule neurontin 300 mg what for</a:t>
            </a:r>
            <a:br/>
            <a:r>
              <a:rPr b="false" i="false" strike="noStrike" sz="1200" u="none">
                <a:solidFill>
                  <a:srgbClr val="FFFFFF"/>
                </a:solidFill>
                <a:latin typeface="Calibri"/>
              </a:rPr>
              <a:t>buy gabapentin overnight</a:t>
            </a:r>
            <a:br/>
            <a:r>
              <a:rPr b="false" i="false" strike="noStrike" sz="1200" u="none">
                <a:solidFill>
                  <a:srgbClr val="FFFFFF"/>
                </a:solidFill>
                <a:latin typeface="Calibri"/>
              </a:rPr>
              <a:t>generic gabapentin for dogs</a:t>
            </a:r>
            <a:br/>
            <a:r>
              <a:rPr b="false" i="false" strike="noStrike" sz="1200" u="none">
                <a:solidFill>
                  <a:srgbClr val="FFFFFF"/>
                </a:solidFill>
                <a:latin typeface="Calibri"/>
              </a:rPr>
              <a:t>Infecciones virales y micticas del conducto auditivo incluyendo el herpes simple y varicela</a:t>
            </a:r>
            <a:br/>
            <a:r>
              <a:rPr b="false" i="false" strike="noStrike" sz="1200" u="none">
                <a:solidFill>
                  <a:srgbClr val="FFFFFF"/>
                </a:solidFill>
                <a:latin typeface="Calibri"/>
              </a:rPr>
              <a:t>is gabapentin 300 mg capsule a narcotic</a:t>
            </a:r>
            <a:br/>
            <a:r>
              <a:rPr b="false" i="false" strike="noStrike" sz="1200" u="none">
                <a:solidFill>
                  <a:srgbClr val="FFFFFF"/>
                </a:solidFill>
                <a:latin typeface="Calibri"/>
              </a:rPr>
              <a:t>The  first is a general lethargy</a:t>
            </a:r>
            <a:br/>
            <a:r>
              <a:rPr b="false" i="false" strike="noStrike" sz="1200" u="none">
                <a:solidFill>
                  <a:srgbClr val="FFFFFF"/>
                </a:solidFill>
                <a:latin typeface="Calibri"/>
              </a:rPr>
              <a:t>generic neurontin 300mg</a:t>
            </a:r>
            <a:br/>
            <a:r>
              <a:rPr b="false" i="false" strike="noStrike" sz="1200" u="none">
                <a:solidFill>
                  <a:srgbClr val="FFFFFF"/>
                </a:solidFill>
                <a:latin typeface="Calibri"/>
              </a:rPr>
              <a:t>The $190,000 mortgage would pay back the $160,000 used to acquire the loan</a:t>
            </a:r>
            <a:br/>
            <a:r>
              <a:rPr b="false" i="false" strike="noStrike" sz="1200" u="none">
                <a:solidFill>
                  <a:srgbClr val="FFFFFF"/>
                </a:solidFill>
                <a:latin typeface="Calibri"/>
              </a:rPr>
              <a:t>neurontin for back pain</a:t>
            </a:r>
            <a:br/>
            <a:r>
              <a:rPr b="false" i="false" strike="noStrike" sz="1200" u="none">
                <a:solidFill>
                  <a:srgbClr val="FFFFFF"/>
                </a:solidFill>
                <a:latin typeface="Calibri"/>
              </a:rPr>
              <a:t>neurontin pills. what this medicine is for</a:t>
            </a:r>
            <a:br/>
            <a:r>
              <a:rPr b="false" i="false" strike="noStrike" sz="1200" u="none">
                <a:solidFill>
                  <a:srgbClr val="FFFFFF"/>
                </a:solidFill>
                <a:latin typeface="Calibri"/>
              </a:rPr>
              <a:t>neurontin tablets 300mg</a:t>
            </a:r>
            <a:br/>
            <a:r>
              <a:rPr b="false" i="false" strike="noStrike" sz="1200" u="none">
                <a:solidFill>
                  <a:srgbClr val="FFFFFF"/>
                </a:solidFill>
                <a:latin typeface="Calibri"/>
              </a:rPr>
              <a:t>where can i buy neurontin</a:t>
            </a:r>
            <a:br/>
            <a:r>
              <a:rPr b="false" i="false" strike="noStrike" sz="1200" u="none">
                <a:solidFill>
                  <a:srgbClr val="FFFFFF"/>
                </a:solidFill>
                <a:latin typeface="Calibri"/>
              </a:rPr>
              <a:t>neurontin cause joint pain</a:t>
            </a:r>
            <a:br/>
            <a:r>
              <a:rPr b="false" i="false" strike="noStrike" sz="1200" u="none">
                <a:solidFill>
                  <a:srgbClr val="FFFFFF"/>
                </a:solidFill>
                <a:latin typeface="Calibri"/>
              </a:rPr>
              <a:t>can neurontin tablets be crushed</a:t>
            </a:r>
            <a:br/>
            <a:r>
              <a:rPr b="false" i="false" strike="noStrike" sz="1200" u="none">
                <a:solidFill>
                  <a:srgbClr val="FFFFFF"/>
                </a:solidFill>
                <a:latin typeface="Calibri"/>
              </a:rPr>
              <a:t>2700 mg neurontin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Suicides and homicides have occurred in several patients who were prescribed to Zoloft before committing the acts</a:t>
            </a:r>
            <a:br/>
            <a:r>
              <a:rPr b="false" i="false" strike="noStrike" sz="1200" u="none">
                <a:solidFill>
                  <a:srgbClr val="FFFFFF"/>
                </a:solidFill>
                <a:latin typeface="Calibri"/>
              </a:rPr>
              <a:t>neurontin for back pain dosage</a:t>
            </a:r>
            <a:br/>
            <a:r>
              <a:rPr b="false" i="false" strike="noStrike" sz="1200" u="none">
                <a:solidFill>
                  <a:srgbClr val="FFFFFF"/>
                </a:solidFill>
                <a:latin typeface="Calibri"/>
              </a:rPr>
              <a:t>pfizer neurontin coupons</a:t>
            </a:r>
            <a:br/>
            <a:r>
              <a:rPr b="false" i="false" strike="noStrike" sz="1200" u="none">
                <a:solidFill>
                  <a:srgbClr val="FFFFFF"/>
                </a:solidFill>
                <a:latin typeface="Calibri"/>
              </a:rPr>
              <a:t>gabapentin 800 mg recreational</a:t>
            </a:r>
            <a:br/>
            <a:r>
              <a:rPr b="false" i="false" strike="noStrike" sz="1200" u="none">
                <a:solidFill>
                  <a:srgbClr val="FFFFFF"/>
                </a:solidFill>
                <a:latin typeface="Calibri"/>
              </a:rPr>
              <a:t>online neurontin prescription</a:t>
            </a:r>
            <a:br/>
            <a:r>
              <a:rPr b="false" i="false" strike="noStrike" sz="1200" u="none">
                <a:solidFill>
                  <a:srgbClr val="FFFFFF"/>
                </a:solidFill>
                <a:latin typeface="Calibri"/>
              </a:rPr>
              <a:t>neurontin 800 mg high</a:t>
            </a:r>
            <a:br/>
            <a:r>
              <a:rPr b="false" i="false" strike="noStrike" sz="1200" u="none">
                <a:solidFill>
                  <a:srgbClr val="FFFFFF"/>
                </a:solidFill>
                <a:latin typeface="Calibri"/>
              </a:rPr>
              <a:t>neurontin 800 mg para que sirve</a:t>
            </a:r>
            <a:br/>
            <a:r>
              <a:rPr b="false" i="false" strike="noStrike" sz="1200" u="none">
                <a:solidFill>
                  <a:srgbClr val="FFFFFF"/>
                </a:solidFill>
                <a:latin typeface="Calibri"/>
              </a:rPr>
              <a:t>buy neurontin overnight</a:t>
            </a:r>
            <a:br/>
            <a:r>
              <a:rPr b="false" i="false" strike="noStrike" sz="1200" u="none">
                <a:solidFill>
                  <a:srgbClr val="FFFFFF"/>
                </a:solidFill>
                <a:latin typeface="Calibri"/>
              </a:rPr>
              <a:t>can you get high off neurontin 600 mg</a:t>
            </a:r>
            <a:br/>
            <a:r>
              <a:rPr b="false" i="false" strike="noStrike" sz="1200" u="none">
                <a:solidFill>
                  <a:srgbClr val="FFFFFF"/>
                </a:solidFill>
                <a:latin typeface="Calibri"/>
              </a:rPr>
              <a:t>prescription neurontin</a:t>
            </a:r>
            <a:br/>
            <a:r>
              <a:rPr b="false" i="false" strike="noStrike" sz="1200" u="none">
                <a:solidFill>
                  <a:srgbClr val="FFFFFF"/>
                </a:solidFill>
                <a:latin typeface="Calibri"/>
              </a:rPr>
              <a:t>gabapentin 300 mg used for back pain</a:t>
            </a:r>
            <a:br/>
            <a:r>
              <a:rPr b="false" i="false" strike="noStrike" sz="1200" u="none">
                <a:solidFill>
                  <a:srgbClr val="FFFFFF"/>
                </a:solidFill>
                <a:latin typeface="Calibri"/>
              </a:rPr>
              <a:t>Mean daytime systolic blood pressures were 126.63.4 mm Hg for amlodipine and 127.53.4 mm Hg for nifedipine/felodipine</a:t>
            </a:r>
            <a:br/>
            <a:r>
              <a:rPr b="false" i="false" strike="noStrike" sz="1200" u="none">
                <a:solidFill>
                  <a:srgbClr val="FFFFFF"/>
                </a:solidFill>
                <a:latin typeface="Calibri"/>
              </a:rPr>
              <a:t>neurontin 300 mg used for pain</a:t>
            </a:r>
            <a:br/>
            <a:r>
              <a:rPr b="false" i="false" strike="noStrike" sz="1200" u="none">
                <a:solidFill>
                  <a:srgbClr val="FFFFFF"/>
                </a:solidFill>
                <a:latin typeface="Calibri"/>
              </a:rPr>
              <a:t>can you get high neurontin 300 mg</a:t>
            </a:r>
            <a:br/>
            <a:r>
              <a:rPr b="false" i="false" strike="noStrike" sz="1200" u="none">
                <a:solidFill>
                  <a:srgbClr val="FFFFFF"/>
                </a:solidFill>
                <a:latin typeface="Calibri"/>
              </a:rPr>
              <a:t>buy gabapentin overnight delivery</a:t>
            </a:r>
            <a:br/>
            <a:r>
              <a:rPr b="false" i="false" strike="noStrike" sz="1200" u="none">
                <a:solidFill>
                  <a:srgbClr val="FFFFFF"/>
                </a:solidFill>
                <a:latin typeface="Calibri"/>
              </a:rPr>
              <a:t>neurontin pill colors</a:t>
            </a:r>
            <a:br/>
            <a:r>
              <a:rPr b="false" i="false" strike="noStrike" sz="1200" u="none">
                <a:solidFill>
                  <a:srgbClr val="FFFFFF"/>
                </a:solidFill>
                <a:latin typeface="Calibri"/>
              </a:rPr>
              <a:t>The overwhelming majority of the remaining patients hadsystemic-course JIA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neurontin capsules</a:t>
            </a:r>
            <a:br/>
            <a:r>
              <a:rPr b="false" i="false" strike="noStrike" sz="1200" u="none">
                <a:solidFill>
                  <a:srgbClr val="FFFFFF"/>
                </a:solidFill>
                <a:latin typeface="Calibri"/>
              </a:rPr>
              <a:t>how much does generic neurontin cost</a:t>
            </a:r>
            <a:br/>
            <a:r>
              <a:rPr b="false" i="false" strike="noStrike" sz="1200" u="none">
                <a:solidFill>
                  <a:srgbClr val="FFFFFF"/>
                </a:solidFill>
                <a:latin typeface="Calibri"/>
              </a:rPr>
              <a:t>yellow neurontin</a:t>
            </a:r>
            <a:br/>
            <a:r>
              <a:rPr b="false" i="false" strike="noStrike" sz="1200" u="none">
                <a:solidFill>
                  <a:srgbClr val="FFFFFF"/>
                </a:solidFill>
                <a:latin typeface="Calibri"/>
              </a:rPr>
              <a:t>neurontin cost per pill</a:t>
            </a:r>
            <a:br/>
            <a:r>
              <a:rPr b="false" i="false" strike="noStrike" sz="1200" u="none">
                <a:solidFill>
                  <a:srgbClr val="FFFFFF"/>
                </a:solidFill>
                <a:latin typeface="Calibri"/>
              </a:rPr>
              <a:t>Mirtazapine works in the brain to increase the amount of noradrenaline and serotonin in order to lift mood and help relieve depression.</a:t>
            </a:r>
            <a:br/>
            <a:r>
              <a:rPr b="false" i="false" strike="noStrike" sz="1200" u="none">
                <a:solidFill>
                  <a:srgbClr val="FFFFFF"/>
                </a:solidFill>
                <a:latin typeface="Calibri"/>
              </a:rPr>
              <a:t>neurontin 300 mg capsule</a:t>
            </a:r>
            <a:br/>
            <a:r>
              <a:rPr b="false" i="false" strike="noStrike" sz="1200" u="none">
                <a:solidFill>
                  <a:srgbClr val="FFFFFF"/>
                </a:solidFill>
                <a:latin typeface="Calibri"/>
              </a:rPr>
              <a:t>This winter, I am repeating again for the finishing touch and after that I will continue with the tretinoin only   a Kiehl&amp;rsquo;s routine (new for me, very curious)   SPF50</a:t>
            </a:r>
            <a:br/>
            <a:r>
              <a:rPr b="false" i="false" strike="noStrike" sz="1200" u="none">
                <a:solidFill>
                  <a:srgbClr val="FFFFFF"/>
                </a:solidFill>
                <a:latin typeface="Calibri"/>
              </a:rPr>
              <a:t>neurontin 2400 mg day</a:t>
            </a:r>
            <a:br/>
            <a:r>
              <a:rPr b="false" i="false" strike="noStrike" sz="1200" u="none">
                <a:solidFill>
                  <a:srgbClr val="FFFFFF"/>
                </a:solidFill>
                <a:latin typeface="Calibri"/>
              </a:rPr>
              <a:t>pictures of neurontin tablets</a:t>
            </a:r>
            <a:br/>
            <a:r>
              <a:rPr b="false" i="false" strike="noStrike" sz="1200" u="none">
                <a:solidFill>
                  <a:srgbClr val="FFFFFF"/>
                </a:solidFill>
                <a:latin typeface="Calibri"/>
              </a:rPr>
              <a:t>My cheapskate insurance company will only cover the generic (which makes me cough uncontrollably and just exacerbates the situation), so I have to pay for Ventolin completely out-of-pocket.)</a:t>
            </a:r>
            <a:br/>
            <a:r>
              <a:rPr b="false" i="false" strike="noStrike" sz="1200" u="none">
                <a:solidFill>
                  <a:srgbClr val="FFFFFF"/>
                </a:solidFill>
                <a:latin typeface="Calibri"/>
              </a:rPr>
              <a:t>order gabapentin</a:t>
            </a:r>
            <a:br/>
            <a:r>
              <a:rPr b="false" i="false" strike="noStrike" sz="1200" u="none">
                <a:solidFill>
                  <a:srgbClr val="FFFFFF"/>
                </a:solidFill>
                <a:latin typeface="Calibri"/>
              </a:rPr>
              <a:t>Some men also reported neurological problems like depression, anxiety and cognitive haziness.</a:t>
            </a:r>
            <a:br/>
            <a:r>
              <a:rPr b="false" i="false" strike="noStrike" sz="1200" u="none">
                <a:solidFill>
                  <a:srgbClr val="FFFFFF"/>
                </a:solidFill>
                <a:latin typeface="Calibri"/>
              </a:rPr>
              <a:t>neurontin issues</a:t>
            </a:r>
            <a:br/>
            <a:r>
              <a:rPr b="false" i="false" strike="noStrike" sz="1200" u="none">
                <a:solidFill>
                  <a:srgbClr val="FFFFFF"/>
                </a:solidFill>
                <a:latin typeface="Calibri"/>
              </a:rPr>
              <a:t>neurontin generic cost</a:t>
            </a:r>
            <a:br/>
            <a:r>
              <a:rPr b="false" i="false" strike="noStrike" sz="1200" u="none">
                <a:solidFill>
                  <a:srgbClr val="FFFFFF"/>
                </a:solidFill>
                <a:latin typeface="Calibri"/>
              </a:rPr>
              <a:t>neurontin generic</a:t>
            </a:r>
            <a:br/>
            <a:r>
              <a:rPr b="false" i="false" strike="noStrike" sz="1200" u="none">
                <a:solidFill>
                  <a:srgbClr val="FFFFFF"/>
                </a:solidFill>
                <a:latin typeface="Calibri"/>
              </a:rPr>
              <a:t>gabapentin 800 mg used for</a:t>
            </a:r>
            <a:br/>
            <a:r>
              <a:rPr b="false" i="false" strike="noStrike" sz="1200" u="none">
                <a:solidFill>
                  <a:srgbClr val="FFFFFF"/>
                </a:solidFill>
                <a:latin typeface="Calibri"/>
              </a:rPr>
              <a:t>neurontin dosage for diabetic nerve pain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gabapentin 800 mg get you high</a:t>
            </a:r>
            <a:br/>
            <a:r>
              <a:rPr b="false" i="false" strike="noStrike" sz="1200" u="none">
                <a:solidFill>
                  <a:srgbClr val="FFFFFF"/>
                </a:solidFill>
                <a:latin typeface="Calibri"/>
              </a:rPr>
              <a:t>order neurontin over the counter</a:t>
            </a:r>
            <a:br/>
            <a:r>
              <a:rPr b="false" i="false" strike="noStrike" sz="1200" u="none">
                <a:solidFill>
                  <a:srgbClr val="FFFFFF"/>
                </a:solidFill>
                <a:latin typeface="Calibri"/>
              </a:rPr>
              <a:t>neurontin hard capsules</a:t>
            </a:r>
            <a:br/>
            <a:r>
              <a:rPr b="false" i="false" strike="noStrike" sz="1200" u="none">
                <a:solidFill>
                  <a:srgbClr val="FFFFFF"/>
                </a:solidFill>
                <a:latin typeface="Calibri"/>
              </a:rPr>
              <a:t>In limited published literature, there were nomajor malformations associated with quetiapine exposure during pregnancy</a:t>
            </a:r>
            <a:br/>
            <a:r>
              <a:rPr b="false" i="false" strike="noStrike" sz="1200" u="none">
                <a:solidFill>
                  <a:srgbClr val="FFFFFF"/>
                </a:solidFill>
                <a:latin typeface="Calibri"/>
              </a:rPr>
              <a:t>how long does it take for neurontin to work for nerve pain</a:t>
            </a:r>
            <a:br/>
            <a:r>
              <a:rPr b="false" i="false" strike="noStrike" sz="1200" u="none">
                <a:solidFill>
                  <a:srgbClr val="FFFFFF"/>
                </a:solidFill>
                <a:latin typeface="Calibri"/>
              </a:rPr>
              <a:t>neurontin price australia</a:t>
            </a:r>
            <a:br/>
            <a:r>
              <a:rPr b="false" i="false" strike="noStrike" sz="1200" u="none">
                <a:solidFill>
                  <a:srgbClr val="FFFFFF"/>
                </a:solidFill>
                <a:latin typeface="Calibri"/>
              </a:rPr>
              <a:t>price neurontin 300 mg</a:t>
            </a:r>
            <a:br/>
            <a:r>
              <a:rPr b="false" i="false" strike="noStrike" sz="1200" u="none">
                <a:solidFill>
                  <a:srgbClr val="FFFFFF"/>
                </a:solidFill>
                <a:latin typeface="Calibri"/>
              </a:rPr>
              <a:t>neurontin rx assistance</a:t>
            </a:r>
            <a:br/>
            <a:r>
              <a:rPr b="false" i="false" strike="noStrike" sz="1200" u="none">
                <a:solidFill>
                  <a:srgbClr val="FFFFFF"/>
                </a:solidFill>
                <a:latin typeface="Calibri"/>
              </a:rPr>
              <a:t>You could certainly see your enthusiasm within the paintings you write</a:t>
            </a:r>
            <a:br/>
            <a:r>
              <a:rPr b="false" i="false" strike="noStrike" sz="1200" u="none">
                <a:solidFill>
                  <a:srgbClr val="FFFFFF"/>
                </a:solidFill>
                <a:latin typeface="Calibri"/>
              </a:rPr>
              <a:t>neurontin pill strength</a:t>
            </a:r>
            <a:br/>
            <a:r>
              <a:rPr b="false" i="false" strike="noStrike" sz="1200" u="none">
                <a:solidFill>
                  <a:srgbClr val="FFFFFF"/>
                </a:solidFill>
                <a:latin typeface="Calibri"/>
              </a:rPr>
              <a:t>neurontin price walgreens</a:t>
            </a:r>
            <a:br/>
            <a:r>
              <a:rPr b="false" i="false" strike="noStrike" sz="1200" u="none">
                <a:solidFill>
                  <a:srgbClr val="FFFFFF"/>
                </a:solidFill>
                <a:latin typeface="Calibri"/>
              </a:rPr>
              <a:t>For administering the Injectable Ivomec ORALLY (for routine worming or to treat Wry Neck), Oxytocinand any other medicine that is dosed in very small amounts.</a:t>
            </a:r>
            <a:br/>
            <a:r>
              <a:rPr b="false" i="false" strike="noStrike" sz="1200" u="none">
                <a:solidFill>
                  <a:srgbClr val="FFFFFF"/>
                </a:solidFill>
                <a:latin typeface="Calibri"/>
              </a:rPr>
              <a:t>neurontin mg</a:t>
            </a:r>
            <a:br/>
            <a:r>
              <a:rPr b="false" i="false" strike="noStrike" sz="1200" u="none">
                <a:solidFill>
                  <a:srgbClr val="FFFFFF"/>
                </a:solidFill>
                <a:latin typeface="Calibri"/>
              </a:rPr>
              <a:t>1800 mg neurontin erowid</a:t>
            </a:r>
            <a:br/>
            <a:r>
              <a:rPr b="false" i="false" strike="noStrike" sz="1200" u="none">
                <a:solidFill>
                  <a:srgbClr val="FFFFFF"/>
                </a:solidFill>
                <a:latin typeface="Calibri"/>
              </a:rPr>
              <a:t>or Canada, others in internationally-renowned Mexican universities.</a:t>
            </a:r>
            <a:br/>
            <a:r>
              <a:rPr b="false" i="false" strike="noStrike" sz="1200" u="none">
                <a:solidFill>
                  <a:srgbClr val="FFFFFF"/>
                </a:solidFill>
                <a:latin typeface="Calibri"/>
              </a:rPr>
              <a:t>order generic neurontin</a:t>
            </a:r>
            <a:br/>
            <a:r>
              <a:rPr b="false" i="false" strike="noStrike" sz="1200" u="none">
                <a:solidFill>
                  <a:srgbClr val="FFFFFF"/>
                </a:solidFill>
                <a:latin typeface="Calibri"/>
              </a:rPr>
              <a:t>This &amp;ldquo;real&amp;rdquo; picture, did unsettle me again but only because of how it is it makes the dog face look like it&amp;rsquo;s going to jump out at you like a holographic image</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300 mg 50 kapsul</a:t>
            </a:r>
            <a:br/>
            <a:r>
              <a:rPr b="false" i="false" strike="noStrike" sz="1200" u="none">
                <a:solidFill>
                  <a:srgbClr val="FFFFFF"/>
                </a:solidFill>
                <a:latin typeface="Calibri"/>
              </a:rPr>
              <a:t>neurontin annual sales</a:t>
            </a:r>
            <a:br/>
            <a:r>
              <a:rPr b="false" i="false" strike="noStrike" sz="1200" u="none">
                <a:solidFill>
                  <a:srgbClr val="FFFFFF"/>
                </a:solidFill>
                <a:latin typeface="Calibri"/>
              </a:rPr>
              <a:t>I'm taking a look ahead on your next post, I will attempt to get the hold of it ninja 1500</a:t>
            </a:r>
            <a:br/>
            <a:r>
              <a:rPr b="false" i="false" strike="noStrike" sz="1200" u="none">
                <a:solidFill>
                  <a:srgbClr val="FFFFFF"/>
                </a:solidFill>
                <a:latin typeface="Calibri"/>
              </a:rPr>
              <a:t>gabapentin 300 mg neurontin anticonvulsant</a:t>
            </a:r>
            <a:br/>
            <a:r>
              <a:rPr b="false" i="false" strike="noStrike" sz="1200" u="none">
                <a:solidFill>
                  <a:srgbClr val="FFFFFF"/>
                </a:solidFill>
                <a:latin typeface="Calibri"/>
              </a:rPr>
              <a:t>cost neurontin 100mg</a:t>
            </a:r>
            <a:br/>
            <a:r>
              <a:rPr b="false" i="false" strike="noStrike" sz="1200" u="none">
                <a:solidFill>
                  <a:srgbClr val="FFFFFF"/>
                </a:solidFill>
                <a:latin typeface="Calibri"/>
              </a:rPr>
              <a:t>neurontin generic drug</a:t>
            </a:r>
            <a:br/>
            <a:r>
              <a:rPr b="false" i="false" strike="noStrike" sz="1200" u="none">
                <a:solidFill>
                  <a:srgbClr val="FFFFFF"/>
                </a:solidFill>
                <a:latin typeface="Calibri"/>
              </a:rPr>
              <a:t>600 mg gabapentin generic neurontin</a:t>
            </a:r>
            <a:br/>
            <a:r>
              <a:rPr b="false" i="false" strike="noStrike" sz="1200" u="none">
                <a:solidFill>
                  <a:srgbClr val="FFFFFF"/>
                </a:solidFill>
                <a:latin typeface="Calibri"/>
              </a:rPr>
              <a:t>generic neurontin solution</a:t>
            </a:r>
            <a:br/>
            <a:r>
              <a:rPr b="false" i="false" strike="noStrike" sz="1200" u="none">
                <a:solidFill>
                  <a:srgbClr val="FFFFFF"/>
                </a:solidFill>
                <a:latin typeface="Calibri"/>
              </a:rPr>
              <a:t>buy neurontin uk</a:t>
            </a:r>
            <a:br/>
            <a:r>
              <a:rPr b="false" i="false" strike="noStrike" sz="1200" u="none">
                <a:solidFill>
                  <a:srgbClr val="FFFFFF"/>
                </a:solidFill>
                <a:latin typeface="Calibri"/>
              </a:rPr>
              <a:t>how long does it take for neurontin to work for shingles pain</a:t>
            </a:r>
            <a:br/>
            <a:r>
              <a:rPr b="false" i="false" strike="noStrike" sz="1200" u="none">
                <a:solidFill>
                  <a:srgbClr val="FFFFFF"/>
                </a:solidFill>
                <a:latin typeface="Calibri"/>
              </a:rPr>
              <a:t>nusea, dolor en la parte superior del estmago, picazn, sensacin de cansancio, p&amp;eacute;rdida del apetito, orina oscura, heces fecales de color arcilla, ictericia (color amarillo de la piel u ojos);</a:t>
            </a:r>
            <a:br/>
            <a:r>
              <a:rPr b="false" i="false" strike="noStrike" sz="1200" u="none">
                <a:solidFill>
                  <a:srgbClr val="FFFFFF"/>
                </a:solidFill>
                <a:latin typeface="Calibri"/>
              </a:rPr>
              <a:t>neurontin er</a:t>
            </a:r>
            <a:br/>
            <a:r>
              <a:rPr b="false" i="false" strike="noStrike" sz="1200" u="none">
                <a:solidFill>
                  <a:srgbClr val="FFFFFF"/>
                </a:solidFill>
                <a:latin typeface="Calibri"/>
              </a:rPr>
              <a:t>purchase neurontin</a:t>
            </a:r>
            <a:br/>
            <a:r>
              <a:rPr b="false" i="false" strike="noStrike" sz="1200" u="none">
                <a:solidFill>
                  <a:srgbClr val="FFFFFF"/>
                </a:solidFill>
                <a:latin typeface="Calibri"/>
              </a:rPr>
              <a:t>gabapentin cost per pill</a:t>
            </a:r>
            <a:br/>
            <a:r>
              <a:rPr b="false" i="false" strike="noStrike" sz="1200" u="none">
                <a:solidFill>
                  <a:srgbClr val="FFFFFF"/>
                </a:solidFill>
                <a:latin typeface="Calibri"/>
              </a:rPr>
              <a:t>District Court in Denver and were released on unsecured bonds</a:t>
            </a:r>
            <a:br/>
            <a:r>
              <a:rPr b="false" i="false" strike="noStrike" sz="1200" u="none">
                <a:solidFill>
                  <a:srgbClr val="FFFFFF"/>
                </a:solidFill>
                <a:latin typeface="Calibri"/>
              </a:rPr>
              <a:t>pill identifier neurontin 300 mg</a:t>
            </a:r>
            <a:br/>
            <a:r>
              <a:rPr b="false" i="false" strike="noStrike" sz="1200" u="none">
                <a:solidFill>
                  <a:srgbClr val="FFFFFF"/>
                </a:solidFill>
                <a:latin typeface="Calibri"/>
              </a:rPr>
              <a:t>how to wean off 300 mg neurontin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dosage to get high</a:t>
            </a:r>
            <a:br/>
            <a:r>
              <a:rPr b="false" i="false" strike="noStrike" sz="1200" u="none">
                <a:solidFill>
                  <a:srgbClr val="FFFFFF"/>
                </a:solidFill>
                <a:latin typeface="Calibri"/>
              </a:rPr>
              <a:t>neurontin prescription assistance</a:t>
            </a:r>
            <a:br/>
            <a:r>
              <a:rPr b="false" i="false" strike="noStrike" sz="1200" u="none">
                <a:solidFill>
                  <a:srgbClr val="FFFFFF"/>
                </a:solidFill>
                <a:latin typeface="Calibri"/>
              </a:rPr>
              <a:t>order neurontin prescription</a:t>
            </a:r>
            <a:br/>
            <a:r>
              <a:rPr b="false" i="false" strike="noStrike" sz="1200" u="none">
                <a:solidFill>
                  <a:srgbClr val="FFFFFF"/>
                </a:solidFill>
                <a:latin typeface="Calibri"/>
              </a:rPr>
              <a:t>how much does a prescription of neurontin cost</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neurontin prices generic</a:t>
            </a:r>
            <a:br/>
            <a:r>
              <a:rPr b="false" i="false" strike="noStrike" sz="1200" u="none">
                <a:solidFill>
                  <a:srgbClr val="FFFFFF"/>
                </a:solidFill>
                <a:latin typeface="Calibri"/>
              </a:rPr>
              <a:t>neurontin yellow capsule</a:t>
            </a:r>
            <a:br/>
            <a:r>
              <a:rPr b="false" i="false" strike="noStrike" sz="1200" u="none">
                <a:solidFill>
                  <a:srgbClr val="FFFFFF"/>
                </a:solidFill>
                <a:latin typeface="Calibri"/>
              </a:rPr>
              <a:t>That is why it is recommended that you use Noritate Cream during pregnancy only if it is considered safe by your doctor.</a:t>
            </a:r>
            <a:br/>
            <a:r>
              <a:rPr b="false" i="false" strike="noStrike" sz="1200" u="none">
                <a:solidFill>
                  <a:srgbClr val="FFFFFF"/>
                </a:solidFill>
                <a:latin typeface="Calibri"/>
              </a:rPr>
              <a:t>neurontin buy line</a:t>
            </a:r>
            <a:br/>
            <a:r>
              <a:rPr b="false" i="false" strike="noStrike" sz="1200" u="none">
                <a:solidFill>
                  <a:srgbClr val="FFFFFF"/>
                </a:solidFill>
                <a:latin typeface="Calibri"/>
              </a:rPr>
              <a:t>how long does it take gabapentin/neurontin to work for nerve pain</a:t>
            </a:r>
            <a:br/>
            <a:r>
              <a:rPr b="false" i="false" strike="noStrike" sz="1200" u="none">
                <a:solidFill>
                  <a:srgbClr val="FFFFFF"/>
                </a:solidFill>
                <a:latin typeface="Calibri"/>
              </a:rPr>
              <a:t>where can i buy neurontin online</a:t>
            </a:r>
            <a:br/>
            <a:r>
              <a:rPr b="false" i="false" strike="noStrike" sz="1200" u="none">
                <a:solidFill>
                  <a:srgbClr val="FFFFFF"/>
                </a:solidFill>
                <a:latin typeface="Calibri"/>
              </a:rPr>
              <a:t>17yrs: Heterozygous and Types IIa and IIb: initially 10 or 20mg once daily; if more than a 45% reduction in LDL-C is needed, may start at 40mg once daily; range 10&amp;mdash;80mg once daily</a:t>
            </a:r>
            <a:br/>
            <a:r>
              <a:rPr b="false" i="false" strike="noStrike" sz="1200" u="none">
                <a:solidFill>
                  <a:srgbClr val="FFFFFF"/>
                </a:solidFill>
                <a:latin typeface="Calibri"/>
              </a:rPr>
              <a:t>neurontin 800 mg nedir</a:t>
            </a:r>
            <a:br/>
            <a:r>
              <a:rPr b="false" i="false" strike="noStrike" sz="1200" u="none">
                <a:solidFill>
                  <a:srgbClr val="FFFFFF"/>
                </a:solidFill>
                <a:latin typeface="Calibri"/>
              </a:rPr>
              <a:t>where can you buy gabapentin cheap</a:t>
            </a:r>
            <a:br/>
            <a:r>
              <a:rPr b="false" i="false" strike="noStrike" sz="1200" u="none">
                <a:solidFill>
                  <a:srgbClr val="FFFFFF"/>
                </a:solidFill>
                <a:latin typeface="Calibri"/>
              </a:rPr>
              <a:t>neurontin sales 2008</a:t>
            </a:r>
            <a:br/>
            <a:r>
              <a:rPr b="false" i="false" strike="noStrike" sz="1200" u="none">
                <a:solidFill>
                  <a:srgbClr val="FFFFFF"/>
                </a:solidFill>
                <a:latin typeface="Calibri"/>
              </a:rPr>
              <a:t>i can relate to the withdrawals luckily only been on pristiq 100s for 4 months have cut back to 50s this last week brain zaps and nausea</a:t>
            </a:r>
            <a:br/>
            <a:r>
              <a:rPr b="false" i="false" strike="noStrike" sz="1200" u="none">
                <a:solidFill>
                  <a:srgbClr val="FFFFFF"/>
                </a:solidFill>
                <a:latin typeface="Calibri"/>
              </a:rPr>
              <a:t>neurontin dose to get high</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for pain</a:t>
            </a:r>
            <a:br/>
            <a:r>
              <a:rPr b="false" i="false" strike="noStrike" sz="1200" u="none">
                <a:solidFill>
                  <a:srgbClr val="FFFFFF"/>
                </a:solidFill>
                <a:latin typeface="Calibri"/>
              </a:rPr>
              <a:t>Get all the above herbs perform the warm, corpora cavernosa, it has definitely helped</a:t>
            </a:r>
            <a:br/>
            <a:r>
              <a:rPr b="false" i="false" strike="noStrike" sz="1200" u="none">
                <a:solidFill>
                  <a:srgbClr val="FFFFFF"/>
                </a:solidFill>
                <a:latin typeface="Calibri"/>
              </a:rPr>
              <a:t>gabapentin 800 mg overdose</a:t>
            </a:r>
            <a:br/>
            <a:r>
              <a:rPr b="false" i="false" strike="noStrike" sz="1200" u="none">
                <a:solidFill>
                  <a:srgbClr val="FFFFFF"/>
                </a:solidFill>
                <a:latin typeface="Calibri"/>
              </a:rPr>
              <a:t>use of neurontin tablets</a:t>
            </a:r>
            <a:br/>
            <a:r>
              <a:rPr b="false" i="false" strike="noStrike" sz="1200" u="none">
                <a:solidFill>
                  <a:srgbClr val="FFFFFF"/>
                </a:solidFill>
                <a:latin typeface="Calibri"/>
              </a:rPr>
              <a:t>Al igual, dgale a su m&amp;eacute;dico si usted est recibiendo tratamiento de quimioterapia o radicacin.</a:t>
            </a:r>
            <a:br/>
            <a:r>
              <a:rPr b="false" i="false" strike="noStrike" sz="1200" u="none">
                <a:solidFill>
                  <a:srgbClr val="FFFFFF"/>
                </a:solidFill>
                <a:latin typeface="Calibri"/>
              </a:rPr>
              <a:t>neurontin no prescription</a:t>
            </a:r>
            <a:br/>
            <a:r>
              <a:rPr b="false" i="false" strike="noStrike" sz="1200" u="none">
                <a:solidFill>
                  <a:srgbClr val="FFFFFF"/>
                </a:solidFill>
                <a:latin typeface="Calibri"/>
              </a:rPr>
              <a:t>neurontin 100mg hard capsules gabapentin</a:t>
            </a:r>
            <a:br/>
            <a:r>
              <a:rPr b="false" i="false" strike="noStrike" sz="1200" u="none">
                <a:solidFill>
                  <a:srgbClr val="FFFFFF"/>
                </a:solidFill>
                <a:latin typeface="Calibri"/>
              </a:rPr>
              <a:t>buy neurontin online uk</a:t>
            </a:r>
            <a:br/>
            <a:r>
              <a:rPr b="false" i="false" strike="noStrike" sz="1200" u="none">
                <a:solidFill>
                  <a:srgbClr val="FFFFFF"/>
                </a:solidFill>
                <a:latin typeface="Calibri"/>
              </a:rPr>
              <a:t>neurontin 600 mg.50 film tablet</a:t>
            </a:r>
            <a:br/>
            <a:r>
              <a:rPr b="false" i="false" strike="noStrike" sz="1200" u="none">
                <a:solidFill>
                  <a:srgbClr val="FFFFFF"/>
                </a:solidFill>
                <a:latin typeface="Calibri"/>
              </a:rPr>
              <a:t>neurontin 100 mg for anxiety</a:t>
            </a:r>
            <a:br/>
            <a:r>
              <a:rPr b="false" i="false" strike="noStrike" sz="1200" u="none">
                <a:solidFill>
                  <a:srgbClr val="FFFFFF"/>
                </a:solidFill>
                <a:latin typeface="Calibri"/>
              </a:rPr>
              <a:t>neurontin erowid experiences</a:t>
            </a:r>
            <a:br/>
            <a:r>
              <a:rPr b="false" i="false" strike="noStrike" sz="1200" u="none">
                <a:solidFill>
                  <a:srgbClr val="FFFFFF"/>
                </a:solidFill>
                <a:latin typeface="Calibri"/>
              </a:rPr>
              <a:t>In patients with persistent significant abnormalities in liver chemistry values, a liver biopsy is also indicated</a:t>
            </a:r>
            <a:br/>
            <a:r>
              <a:rPr b="false" i="false" strike="noStrike" sz="1200" u="none">
                <a:solidFill>
                  <a:srgbClr val="FFFFFF"/>
                </a:solidFill>
                <a:latin typeface="Calibri"/>
              </a:rPr>
              <a:t>neurontin high erowid</a:t>
            </a:r>
            <a:br/>
            <a:r>
              <a:rPr b="false" i="false" strike="noStrike" sz="1200" u="none">
                <a:solidFill>
                  <a:srgbClr val="FFFFFF"/>
                </a:solidFill>
                <a:latin typeface="Calibri"/>
              </a:rPr>
              <a:t>Prevacid is sold by prescription, and is also available over-the-counter, as Prevacid24hr.</a:t>
            </a:r>
            <a:br/>
            <a:r>
              <a:rPr b="false" i="false" strike="noStrike" sz="1200" u="none">
                <a:solidFill>
                  <a:srgbClr val="FFFFFF"/>
                </a:solidFill>
                <a:latin typeface="Calibri"/>
              </a:rPr>
              <a:t>1200 mg neurontin erowid</a:t>
            </a:r>
            <a:br/>
            <a:r>
              <a:rPr b="false" i="false" strike="noStrike" sz="1200" u="none">
                <a:solidFill>
                  <a:srgbClr val="FFFFFF"/>
                </a:solidFill>
                <a:latin typeface="Calibri"/>
              </a:rPr>
              <a:t>gabapentin tablets usp 800 mg</a:t>
            </a:r>
            <a:br/>
            <a:r>
              <a:rPr b="false" i="false" strike="noStrike" sz="1200" u="none">
                <a:solidFill>
                  <a:srgbClr val="FFFFFF"/>
                </a:solidFill>
                <a:latin typeface="Calibri"/>
              </a:rPr>
              <a:t>neurontin 300 mg kapseln gabapentin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reviews for back pain</a:t>
            </a:r>
            <a:br/>
            <a:r>
              <a:rPr b="false" i="false" strike="noStrike" sz="1200" u="none">
                <a:solidFill>
                  <a:srgbClr val="FFFFFF"/>
                </a:solidFill>
                <a:latin typeface="Calibri"/>
              </a:rPr>
              <a:t>neurontin 100mg price walmart</a:t>
            </a:r>
            <a:br/>
            <a:r>
              <a:rPr b="false" i="false" strike="noStrike" sz="1200" u="none">
                <a:solidFill>
                  <a:srgbClr val="FFFFFF"/>
                </a:solidFill>
                <a:latin typeface="Calibri"/>
              </a:rPr>
              <a:t>purchase gabapentin 300 mg</a:t>
            </a:r>
            <a:br/>
            <a:r>
              <a:rPr b="false" i="false" strike="noStrike" sz="1200" u="none">
                <a:solidFill>
                  <a:srgbClr val="FFFFFF"/>
                </a:solidFill>
                <a:latin typeface="Calibri"/>
              </a:rPr>
              <a:t>cheap neurontin gabapentin</a:t>
            </a:r>
            <a:br/>
            <a:r>
              <a:rPr b="false" i="false" strike="noStrike" sz="1200" u="none">
                <a:solidFill>
                  <a:srgbClr val="FFFFFF"/>
                </a:solidFill>
                <a:latin typeface="Calibri"/>
              </a:rPr>
              <a:t>buy neurontin gabapentin</a:t>
            </a:r>
            <a:br/>
            <a:r>
              <a:rPr b="false" i="false" strike="noStrike" sz="1200" u="none">
                <a:solidFill>
                  <a:srgbClr val="FFFFFF"/>
                </a:solidFill>
                <a:latin typeface="Calibri"/>
              </a:rPr>
              <a:t>neurontin dosage for sciatica pain</a:t>
            </a:r>
            <a:br/>
            <a:r>
              <a:rPr b="false" i="false" strike="noStrike" sz="1200" u="none">
                <a:solidFill>
                  <a:srgbClr val="FFFFFF"/>
                </a:solidFill>
                <a:latin typeface="Calibri"/>
              </a:rPr>
              <a:t>neurontin 300 mg reviews</a:t>
            </a:r>
            <a:br/>
            <a:r>
              <a:rPr b="false" i="false" strike="noStrike" sz="1200" u="none">
                <a:solidFill>
                  <a:srgbClr val="FFFFFF"/>
                </a:solidFill>
                <a:latin typeface="Calibri"/>
              </a:rPr>
              <a:t>neurontin 800 mg tablets</a:t>
            </a:r>
            <a:br/>
            <a:r>
              <a:rPr b="false" i="false" strike="noStrike" sz="1200" u="none">
                <a:solidFill>
                  <a:srgbClr val="FFFFFF"/>
                </a:solidFill>
                <a:latin typeface="Calibri"/>
              </a:rPr>
              <a:t>cost of neurontin 600 mg</a:t>
            </a:r>
            <a:br/>
            <a:r>
              <a:rPr b="false" i="false" strike="noStrike" sz="1200" u="none">
                <a:solidFill>
                  <a:srgbClr val="FFFFFF"/>
                </a:solidFill>
                <a:latin typeface="Calibri"/>
              </a:rPr>
              <a:t>neurontin online</a:t>
            </a:r>
            <a:br/>
            <a:r>
              <a:rPr b="false" i="false" strike="noStrike" sz="1200" u="none">
                <a:solidFill>
                  <a:srgbClr val="FFFFFF"/>
                </a:solidFill>
                <a:latin typeface="Calibri"/>
              </a:rPr>
              <a:t>The moment people stop kicking you is because they&amp;rsquo;ve found another way to stop you</a:t>
            </a:r>
            <a:br/>
            <a:r>
              <a:rPr b="false" i="false" strike="noStrike" sz="1200" u="none">
                <a:solidFill>
                  <a:srgbClr val="FFFFFF"/>
                </a:solidFill>
                <a:latin typeface="Calibri"/>
              </a:rPr>
              <a:t>neurontin overdose bluelight</a:t>
            </a:r>
            <a:br/>
            <a:r>
              <a:rPr b="false" i="false" strike="noStrike" sz="1200" u="none">
                <a:solidFill>
                  <a:srgbClr val="FFFFFF"/>
                </a:solidFill>
                <a:latin typeface="Calibri"/>
              </a:rPr>
              <a:t>neurontin 100 mg hard capsules gabapentin</a:t>
            </a:r>
            <a:br/>
            <a:r>
              <a:rPr b="false" i="false" strike="noStrike" sz="1200" u="none">
                <a:solidFill>
                  <a:srgbClr val="FFFFFF"/>
                </a:solidFill>
                <a:latin typeface="Calibri"/>
              </a:rPr>
              <a:t>buy gabapentin 100mg uk</a:t>
            </a:r>
            <a:br/>
            <a:r>
              <a:rPr b="false" i="false" strike="noStrike" sz="1200" u="none">
                <a:solidFill>
                  <a:srgbClr val="FFFFFF"/>
                </a:solidFill>
                <a:latin typeface="Calibri"/>
              </a:rPr>
              <a:t>This  means it is unable to respond any longer to produce pre-cursor cells after  being repeatedly forced to do so to replace blood components destroyed by  prior chemotherapy treatments</a:t>
            </a:r>
            <a:br/>
            <a:r>
              <a:rPr b="false" i="false" strike="noStrike" sz="1200" u="none">
                <a:solidFill>
                  <a:srgbClr val="FFFFFF"/>
                </a:solidFill>
                <a:latin typeface="Calibri"/>
              </a:rPr>
              <a:t>buy neurontin online overnight</a:t>
            </a:r>
            <a:br/>
            <a:r>
              <a:rPr b="false" i="false" strike="noStrike" sz="1200" u="none">
                <a:solidFill>
                  <a:srgbClr val="FFFFFF"/>
                </a:solidFill>
                <a:latin typeface="Calibri"/>
              </a:rPr>
              <a:t>neurontin sales 2010</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neurontin pill identification</a:t>
            </a:r>
            <a:br/>
            <a:r>
              <a:rPr b="false" i="false" strike="noStrike" sz="1200" u="none">
                <a:solidFill>
                  <a:srgbClr val="FFFFFF"/>
                </a:solidFill>
                <a:latin typeface="Calibri"/>
              </a:rPr>
              <a:t>Or brandy will not sustained erection.</a:t>
            </a:r>
            <a:br/>
            <a:r>
              <a:rPr b="false" i="false" strike="noStrike" sz="1200" u="none">
                <a:solidFill>
                  <a:srgbClr val="FFFFFF"/>
                </a:solidFill>
                <a:latin typeface="Calibri"/>
              </a:rPr>
              <a:t>neurontin order online</a:t>
            </a:r>
            <a:br/>
            <a:r>
              <a:rPr b="false" i="false" strike="noStrike" sz="1200" u="none">
                <a:solidFill>
                  <a:srgbClr val="FFFFFF"/>
                </a:solidFill>
                <a:latin typeface="Calibri"/>
              </a:rPr>
              <a:t>neurontin 300 mg for pain</a:t>
            </a:r>
            <a:br/>
            <a:r>
              <a:rPr b="false" i="false" strike="noStrike" sz="1200" u="none">
                <a:solidFill>
                  <a:srgbClr val="FFFFFF"/>
                </a:solidFill>
                <a:latin typeface="Calibri"/>
              </a:rPr>
              <a:t>neurontin for chronic pain management</a:t>
            </a:r>
            <a:br/>
            <a:r>
              <a:rPr b="false" i="false" strike="noStrike" sz="1200" u="none">
                <a:solidFill>
                  <a:srgbClr val="FFFFFF"/>
                </a:solidFill>
                <a:latin typeface="Calibri"/>
              </a:rPr>
              <a:t>I have gotten Skelaxin samples (comes in a pack of 4 doses per day ) in a box of 10 to 15 of them...Reps drop them off all the time so I would ask next time you are at your appt</a:t>
            </a:r>
            <a:br/>
            <a:r>
              <a:rPr b="false" i="false" strike="noStrike" sz="1200" u="none">
                <a:solidFill>
                  <a:srgbClr val="FFFFFF"/>
                </a:solidFill>
                <a:latin typeface="Calibri"/>
              </a:rPr>
              <a:t>neurontin price</a:t>
            </a:r>
            <a:br/>
            <a:r>
              <a:rPr b="false" i="false" strike="noStrike" sz="1200" u="none">
                <a:solidFill>
                  <a:srgbClr val="FFFFFF"/>
                </a:solidFill>
                <a:latin typeface="Calibri"/>
              </a:rPr>
              <a:t>where to buy neurontin</a:t>
            </a:r>
            <a:br/>
            <a:r>
              <a:rPr b="false" i="false" strike="noStrike" sz="1200" u="none">
                <a:solidFill>
                  <a:srgbClr val="FFFFFF"/>
                </a:solidFill>
                <a:latin typeface="Calibri"/>
              </a:rPr>
              <a:t>how much does generic gabapentin cost</a:t>
            </a:r>
            <a:br/>
            <a:r>
              <a:rPr b="false" i="false" strike="noStrike" sz="1200" u="none">
                <a:solidFill>
                  <a:srgbClr val="FFFFFF"/>
                </a:solidFill>
                <a:latin typeface="Calibri"/>
              </a:rPr>
              <a:t>With hindsight this was the wrong move as a couple of years later I was diagnosed with bone secondaries</a:t>
            </a:r>
            <a:br/>
            <a:r>
              <a:rPr b="false" i="false" strike="noStrike" sz="1200" u="none">
                <a:solidFill>
                  <a:srgbClr val="FFFFFF"/>
                </a:solidFill>
                <a:latin typeface="Calibri"/>
              </a:rPr>
              <a:t>generic neurontin gabapentin</a:t>
            </a:r>
            <a:br/>
            <a:r>
              <a:rPr b="false" i="false" strike="noStrike" sz="1200" u="none">
                <a:solidFill>
                  <a:srgbClr val="FFFFFF"/>
                </a:solidFill>
                <a:latin typeface="Calibri"/>
              </a:rPr>
              <a:t>This publication contains information about medications used to treat the health condition discussed here</a:t>
            </a:r>
            <a:br/>
            <a:r>
              <a:rPr b="false" i="false" strike="noStrike" sz="1200" u="none">
                <a:solidFill>
                  <a:srgbClr val="FFFFFF"/>
                </a:solidFill>
                <a:latin typeface="Calibri"/>
              </a:rPr>
              <a:t>neurontin generic name</a:t>
            </a:r>
            <a:br/>
            <a:r>
              <a:rPr b="false" i="false" strike="noStrike" sz="1200" u="none">
                <a:solidFill>
                  <a:srgbClr val="FFFFFF"/>
                </a:solidFill>
                <a:latin typeface="Calibri"/>
              </a:rPr>
              <a:t>retail cost of neurontin</a:t>
            </a:r>
            <a:br/>
            <a:r>
              <a:rPr b="false" i="false" strike="noStrike" sz="1200" u="none">
                <a:solidFill>
                  <a:srgbClr val="FFFFFF"/>
                </a:solidFill>
                <a:latin typeface="Calibri"/>
              </a:rPr>
              <a:t>I have been on Lamictal for many years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2015-12-20T01:16:58+04:00</dcterms:created>
  <dcterms:modified xsi:type="dcterms:W3CDTF">2015-12-20T01:16:58+04:00</dcterms:modified>
  <dc:title>Neurontin 300mg Capsulas - Where Can I Buy Neurontin Online</dc:title>
  <dc:description>Neurontin free coupons, neurontin for back pain dosage, price neurontin 300 mg, 600 mg gabapentin generic neurontin, gabapentin 800 mg overdose, neurontin 600 mg.50 film tablet, neurontin 100mg price walmart</dc:description>
  <dc:subject>Neurontin 300mg Capsulas - Where Can I Buy Neurontin Online</dc:subject>
  <cp:keywords>neurontin xl, neurontin prescription assistance program, generic gabapentin for dogs, neurontin issues, how long does it take for neurontin to work for nerve pain, purchase neurontin, neurontin prescription assistance, how long does it take gabapentin/neurontin to work for nerve pain, 1200 mg neurontin erowid, how much does generic gabapentin cost</cp:keywords>
  <cp:category/>
</cp:coreProperties>
</file>