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1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2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3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31.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32.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73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Tablet Glycomet Gp1 Forte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Comme tous les m&amp;eacute;dicaments, Medrol doit tre gard&amp;eacute; hors de la port&amp;eacute;e des enfants.</a:t>
            </a:r>
            <a:br/>
            <a:r>
              <a:rPr b="false" i="false" strike="noStrike" sz="1200" u="none">
                <a:solidFill>
                  <a:srgbClr val="FFFFFF"/>
                </a:solidFill>
                <a:latin typeface="Calibri"/>
              </a:rPr>
              <a:t>generic metformin pictures</a:t>
            </a:r>
            <a:br/>
            <a:r>
              <a:rPr b="false" i="false" strike="noStrike" sz="1200" u="none">
                <a:solidFill>
                  <a:srgbClr val="FFFFFF"/>
                </a:solidFill>
                <a:latin typeface="Calibri"/>
              </a:rPr>
              <a:t>glycomet 850 sr uses</a:t>
            </a:r>
            <a:br/>
            <a:r>
              <a:rPr b="false" i="false" strike="noStrike" sz="1200" u="none">
                <a:solidFill>
                  <a:srgbClr val="FFFFFF"/>
                </a:solidFill>
                <a:latin typeface="Calibri"/>
              </a:rPr>
              <a:t>buy metformin online india</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glycomet 500 mg uses</a:t>
            </a:r>
            <a:br/>
            <a:r>
              <a:rPr b="false" i="false" strike="noStrike" sz="1200" u="none">
                <a:solidFill>
                  <a:srgbClr val="FFFFFF"/>
                </a:solidFill>
                <a:latin typeface="Calibri"/>
              </a:rPr>
              <a:t>can you buy metformin over the counter in australia</a:t>
            </a:r>
            <a:br/>
            <a:r>
              <a:rPr b="false" i="false" strike="noStrike" sz="1200" u="none">
                <a:solidFill>
                  <a:srgbClr val="FFFFFF"/>
                </a:solidFill>
                <a:latin typeface="Calibri"/>
              </a:rPr>
              <a:t>But here is an additional warning&amp;rdquo;</a:t>
            </a:r>
            <a:br/>
            <a:r>
              <a:rPr b="false" i="false" strike="noStrike" sz="1200" u="none">
                <a:solidFill>
                  <a:srgbClr val="FFFFFF"/>
                </a:solidFill>
                <a:latin typeface="Calibri"/>
              </a:rPr>
              <a:t>glycomet gp2 used for</a:t>
            </a:r>
            <a:br/>
            <a:r>
              <a:rPr b="false" i="false" strike="noStrike" sz="1200" u="none">
                <a:solidFill>
                  <a:srgbClr val="FFFFFF"/>
                </a:solidFill>
                <a:latin typeface="Calibri"/>
              </a:rPr>
              <a:t>Que Deus nos ajude s ele tem poder pra curar todas as enfermidades amem</a:t>
            </a:r>
            <a:br/>
            <a:r>
              <a:rPr b="false" i="false" strike="noStrike" sz="1200" u="none">
                <a:solidFill>
                  <a:srgbClr val="FFFFFF"/>
                </a:solidFill>
                <a:latin typeface="Calibri"/>
              </a:rPr>
              <a:t>glycomet trio 2 price</a:t>
            </a:r>
            <a:br/>
            <a:r>
              <a:rPr b="false" i="false" strike="noStrike" sz="1200" u="none">
                <a:solidFill>
                  <a:srgbClr val="FFFFFF"/>
                </a:solidFill>
                <a:latin typeface="Calibri"/>
              </a:rPr>
              <a:t>History of allergy or rash to other AEDs (may increase frequency of nonserious rash)</a:t>
            </a:r>
            <a:br/>
            <a:r>
              <a:rPr b="false" i="false" strike="noStrike" sz="1200" u="none">
                <a:solidFill>
                  <a:srgbClr val="FFFFFF"/>
                </a:solidFill>
                <a:latin typeface="Calibri"/>
              </a:rPr>
              <a:t>tab glycomet 1gm</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taking 100mg of Pristiq and 5000ui Vitamin D a day (my osteopath advised it helps with depression)</a:t>
            </a:r>
            <a:br/>
            <a:r>
              <a:rPr b="false" i="false" strike="noStrike" sz="1200" u="none">
                <a:solidFill>
                  <a:srgbClr val="FFFFFF"/>
                </a:solidFill>
                <a:latin typeface="Calibri"/>
              </a:rPr>
              <a:t>glycomet gp4 forte</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glycomet gp1 uses</a:t>
            </a:r>
            <a:br/>
            <a:r>
              <a:rPr b="false" i="false" strike="noStrike" sz="1200" u="none">
                <a:solidFill>
                  <a:srgbClr val="FFFFFF"/>
                </a:solidFill>
                <a:latin typeface="Calibri"/>
              </a:rPr>
              <a:t>glycomet gp2 forte price</a:t>
            </a:r>
            <a:br/>
            <a:r>
              <a:rPr b="false" i="false" strike="noStrike" sz="1200" u="none">
                <a:solidFill>
                  <a:srgbClr val="FFFFFF"/>
                </a:solidFill>
                <a:latin typeface="Calibri"/>
              </a:rPr>
              <a:t>glycomet 500 sr</a:t>
            </a:r>
            <a:br/>
            <a:r>
              <a:rPr b="false" i="false" strike="noStrike" sz="1200" u="none">
                <a:solidFill>
                  <a:srgbClr val="FFFFFF"/>
                </a:solidFill>
                <a:latin typeface="Calibri"/>
              </a:rPr>
              <a:t>glycomet 850 medicine</a:t>
            </a:r>
            <a:br/>
            <a:r>
              <a:rPr b="false" i="false" strike="noStrike" sz="1200" u="none">
                <a:solidFill>
                  <a:srgbClr val="FFFFFF"/>
                </a:solidFill>
                <a:latin typeface="Calibri"/>
              </a:rPr>
              <a:t>glycomet gp1 medication</a:t>
            </a:r>
            <a:br/>
            <a:r>
              <a:rPr b="false" i="false" strike="noStrike" sz="1200" u="none">
                <a:solidFill>
                  <a:srgbClr val="FFFFFF"/>
                </a:solidFill>
                <a:latin typeface="Calibri"/>
              </a:rPr>
              <a:t>Dirks montelukast half life a leer el</a:t>
            </a:r>
            <a:br/>
            <a:r>
              <a:rPr b="false" i="false" strike="noStrike" sz="1200" u="none">
                <a:solidFill>
                  <a:srgbClr val="FFFFFF"/>
                </a:solidFill>
                <a:latin typeface="Calibri"/>
              </a:rPr>
              <a:t>glycomet 500 sr used for</a:t>
            </a:r>
            <a:br/>
            <a:r>
              <a:rPr b="false" i="false" strike="noStrike" sz="1200" u="none">
                <a:solidFill>
                  <a:srgbClr val="FFFFFF"/>
                </a:solidFill>
                <a:latin typeface="Calibri"/>
              </a:rPr>
              <a:t>buy metformin hcl 1000 mg</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can you buy metformin over the counter in usa</a:t>
            </a:r>
            <a:br/>
            <a:r>
              <a:rPr b="false" i="false" strike="noStrike" sz="1200" u="none">
                <a:solidFill>
                  <a:srgbClr val="FFFFFF"/>
                </a:solidFill>
                <a:latin typeface="Calibri"/>
              </a:rPr>
              <a:t>glycomet 1gm tablet</a:t>
            </a:r>
            <a:br/>
            <a:r>
              <a:rPr b="false" i="false" strike="noStrike" sz="1200" u="none">
                <a:solidFill>
                  <a:srgbClr val="FFFFFF"/>
                </a:solidFill>
                <a:latin typeface="Calibri"/>
              </a:rPr>
              <a:t>use of glycomet 500 sr</a:t>
            </a:r>
            <a:br/>
            <a:r>
              <a:rPr b="false" i="false" strike="noStrike" sz="1200" u="none">
                <a:solidFill>
                  <a:srgbClr val="FFFFFF"/>
                </a:solidFill>
                <a:latin typeface="Calibri"/>
              </a:rPr>
              <a:t>Further, canon 26 says that a centenary or immemorial custom can even prevail against a canonical law which contains a law prohibiting future customs</a:t>
            </a:r>
            <a:br/>
            <a:r>
              <a:rPr b="false" i="false" strike="noStrike" sz="1200" u="none">
                <a:solidFill>
                  <a:srgbClr val="FFFFFF"/>
                </a:solidFill>
                <a:latin typeface="Calibri"/>
              </a:rPr>
              <a:t>glycomet 500 sr for pcos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850 mg</a:t>
            </a:r>
            <a:br/>
            <a:r>
              <a:rPr b="false" i="false" strike="noStrike" sz="1200" u="none">
                <a:solidFill>
                  <a:srgbClr val="FFFFFF"/>
                </a:solidFill>
                <a:latin typeface="Calibri"/>
              </a:rPr>
              <a:t>If you would like to investigate whether you have a case for filing a birth defect lawsuit involving use of Prevacid, please contact our lawyers at Alonso Krangle LLP</a:t>
            </a:r>
            <a:br/>
            <a:r>
              <a:rPr b="false" i="false" strike="noStrike" sz="1200" u="none">
                <a:solidFill>
                  <a:srgbClr val="FFFFFF"/>
                </a:solidFill>
                <a:latin typeface="Calibri"/>
              </a:rPr>
              <a:t>order metformin online</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glycomet sr 500 price</a:t>
            </a:r>
            <a:br/>
            <a:r>
              <a:rPr b="false" i="false" strike="noStrike" sz="1200" u="none">
                <a:solidFill>
                  <a:srgbClr val="FFFFFF"/>
                </a:solidFill>
                <a:latin typeface="Calibri"/>
              </a:rPr>
              <a:t>glycomet 250 sr</a:t>
            </a:r>
            <a:br/>
            <a:r>
              <a:rPr b="false" i="false" strike="noStrike" sz="1200" u="none">
                <a:solidFill>
                  <a:srgbClr val="FFFFFF"/>
                </a:solidFill>
                <a:latin typeface="Calibri"/>
              </a:rPr>
              <a:t>glycomet tablet</a:t>
            </a:r>
            <a:br/>
            <a:r>
              <a:rPr b="false" i="false" strike="noStrike" sz="1200" u="none">
                <a:solidFill>
                  <a:srgbClr val="FFFFFF"/>
                </a:solidFill>
                <a:latin typeface="Calibri"/>
              </a:rPr>
              <a:t>glycomet 250 mg dosage</a:t>
            </a:r>
            <a:br/>
            <a:r>
              <a:rPr b="false" i="false" strike="noStrike" sz="1200" u="none">
                <a:solidFill>
                  <a:srgbClr val="FFFFFF"/>
                </a:solidFill>
                <a:latin typeface="Calibri"/>
              </a:rPr>
              <a:t>glycomet gp2</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glycomet 850 mg in pregnancy</a:t>
            </a:r>
            <a:br/>
            <a:r>
              <a:rPr b="false" i="false" strike="noStrike" sz="1200" u="none">
                <a:solidFill>
                  <a:srgbClr val="FFFFFF"/>
                </a:solidFill>
                <a:latin typeface="Calibri"/>
              </a:rPr>
              <a:t>tab glycomet 500 mg</a:t>
            </a:r>
            <a:br/>
            <a:r>
              <a:rPr b="false" i="false" strike="noStrike" sz="1200" u="none">
                <a:solidFill>
                  <a:srgbClr val="FFFFFF"/>
                </a:solidFill>
                <a:latin typeface="Calibri"/>
              </a:rPr>
              <a:t>tablet glycomet gp2 forte</a:t>
            </a:r>
            <a:br/>
            <a:r>
              <a:rPr b="false" i="false" strike="noStrike" sz="1200" u="none">
                <a:solidFill>
                  <a:srgbClr val="FFFFFF"/>
                </a:solidFill>
                <a:latin typeface="Calibri"/>
              </a:rPr>
              <a:t>win cash and prizes online &amp;ldquo;He was an eccentric who lived a simple life,&amp;rdquo; Anne says</a:t>
            </a:r>
            <a:br/>
            <a:r>
              <a:rPr b="false" i="false" strike="noStrike" sz="1200" u="none">
                <a:solidFill>
                  <a:srgbClr val="FFFFFF"/>
                </a:solidFill>
                <a:latin typeface="Calibri"/>
              </a:rPr>
              <a:t>glycomet gp2 alternative</a:t>
            </a:r>
            <a:br/>
            <a:r>
              <a:rPr b="false" i="false" strike="noStrike" sz="1200" u="none">
                <a:solidFill>
                  <a:srgbClr val="FFFFFF"/>
                </a:solidFill>
                <a:latin typeface="Calibri"/>
              </a:rPr>
              <a:t>order metformin online canada</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metformin over the counter</a:t>
            </a:r>
            <a:br/>
            <a:r>
              <a:rPr b="false" i="false" strike="noStrike" sz="1200" u="none">
                <a:solidFill>
                  <a:srgbClr val="FFFFFF"/>
                </a:solidFill>
                <a:latin typeface="Calibri"/>
              </a:rPr>
              <a:t>ED is a common problem that affects men as they age</a:t>
            </a:r>
            <a:br/>
            <a:r>
              <a:rPr b="false" i="false" strike="noStrike" sz="1200" u="none">
                <a:solidFill>
                  <a:srgbClr val="FFFFFF"/>
                </a:solidFill>
                <a:latin typeface="Calibri"/>
              </a:rPr>
              <a:t>buy metformin online australia</a:t>
            </a:r>
            <a:br/>
            <a:r>
              <a:rPr b="false" i="false" strike="noStrike" sz="1200" u="none">
                <a:solidFill>
                  <a:srgbClr val="FFFFFF"/>
                </a:solidFill>
                <a:latin typeface="Calibri"/>
              </a:rPr>
              <a:t>buy metformin canada</a:t>
            </a:r>
            <a:br/>
            <a:r>
              <a:rPr b="false" i="false" strike="noStrike" sz="1200" u="none">
                <a:solidFill>
                  <a:srgbClr val="FFFFFF"/>
                </a:solidFill>
                <a:latin typeface="Calibri"/>
              </a:rPr>
              <a:t>Even if it is fake, it still creeps me out.</a:t>
            </a:r>
            <a:br/>
            <a:r>
              <a:rPr b="false" i="false" strike="noStrike" sz="1200" u="none">
                <a:solidFill>
                  <a:srgbClr val="FFFFFF"/>
                </a:solidFill>
                <a:latin typeface="Calibri"/>
              </a:rPr>
              <a:t>where can i purchase metformin</a:t>
            </a:r>
            <a:br/>
            <a:r>
              <a:rPr b="false" i="false" strike="noStrike" sz="1200" u="none">
                <a:solidFill>
                  <a:srgbClr val="FFFFFF"/>
                </a:solidFill>
                <a:latin typeface="Calibri"/>
              </a:rPr>
              <a:t>buy metformin online cheap</a:t>
            </a:r>
            <a:br/>
            <a:r>
              <a:rPr b="false" i="false" strike="noStrike" sz="1200" u="none">
                <a:solidFill>
                  <a:srgbClr val="FFFFFF"/>
                </a:solidFill>
                <a:latin typeface="Calibri"/>
              </a:rPr>
              <a:t>glycomet tablet for weight loss</a:t>
            </a:r>
            <a:br/>
            <a:r>
              <a:rPr b="false" i="false" strike="noStrike" sz="1200" u="none">
                <a:solidFill>
                  <a:srgbClr val="FFFFFF"/>
                </a:solidFill>
                <a:latin typeface="Calibri"/>
              </a:rPr>
              <a:t>metformin order online canada</a:t>
            </a:r>
            <a:br/>
            <a:r>
              <a:rPr b="false" i="false" strike="noStrike" sz="1200" u="none">
                <a:solidFill>
                  <a:srgbClr val="FFFFFF"/>
                </a:solidFill>
                <a:latin typeface="Calibri"/>
              </a:rPr>
              <a:t>glycomet 850 weight loss</a:t>
            </a:r>
            <a:br/>
            <a:r>
              <a:rPr b="false" i="false" strike="noStrike" sz="1200" u="none">
                <a:solidFill>
                  <a:srgbClr val="FFFFFF"/>
                </a:solidFill>
                <a:latin typeface="Calibri"/>
              </a:rPr>
              <a:t>buy metformin 850 mg</a:t>
            </a:r>
            <a:br/>
            <a:r>
              <a:rPr b="false" i="false" strike="noStrike" sz="1200" u="none">
                <a:solidFill>
                  <a:srgbClr val="FFFFFF"/>
                </a:solidFill>
                <a:latin typeface="Calibri"/>
              </a:rPr>
              <a:t>buy metformin</a:t>
            </a:r>
            <a:br/>
            <a:r>
              <a:rPr b="false" i="false" strike="noStrike" sz="1200" u="none">
                <a:solidFill>
                  <a:srgbClr val="FFFFFF"/>
                </a:solidFill>
                <a:latin typeface="Calibri"/>
              </a:rPr>
              <a:t>glycomet gp1 forte</a:t>
            </a:r>
            <a:br/>
            <a:r>
              <a:rPr b="false" i="false" strike="noStrike" sz="1200" u="none">
                <a:solidFill>
                  <a:srgbClr val="FFFFFF"/>
                </a:solidFill>
                <a:latin typeface="Calibri"/>
              </a:rPr>
              <a:t>glycomet tablet purpose</a:t>
            </a:r>
            <a:br/>
            <a:r>
              <a:rPr b="false" i="false" strike="noStrike" sz="1200" u="none">
                <a:solidFill>
                  <a:srgbClr val="FFFFFF"/>
                </a:solidFill>
                <a:latin typeface="Calibri"/>
              </a:rPr>
              <a:t>glycomet 500 mg price</a:t>
            </a:r>
            <a:br/>
            <a:r>
              <a:rPr b="false" i="false" strike="noStrike" sz="1200" u="none">
                <a:solidFill>
                  <a:srgbClr val="FFFFFF"/>
                </a:solidFill>
                <a:latin typeface="Calibri"/>
              </a:rPr>
              <a:t>metformin online purchase</a:t>
            </a:r>
            <a:br/>
            <a:r>
              <a:rPr b="false" i="false" strike="noStrike" sz="1200" u="none">
                <a:solidFill>
                  <a:srgbClr val="FFFFFF"/>
                </a:solidFill>
                <a:latin typeface="Calibri"/>
              </a:rPr>
              <a:t>If the hole isn&amp;rsquo;t too big, the scarring should be minimal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500mg</a:t>
            </a:r>
            <a:br/>
            <a:r>
              <a:rPr b="false" i="false" strike="noStrike" sz="1200" u="none">
                <a:solidFill>
                  <a:srgbClr val="FFFFFF"/>
                </a:solidFill>
                <a:latin typeface="Calibri"/>
              </a:rPr>
              <a:t>order metformin canada</a:t>
            </a:r>
            <a:br/>
            <a:r>
              <a:rPr b="false" i="false" strike="noStrike" sz="1200" u="none">
                <a:solidFill>
                  <a:srgbClr val="FFFFFF"/>
                </a:solidFill>
                <a:latin typeface="Calibri"/>
              </a:rPr>
              <a:t>buy metformin xr</a:t>
            </a:r>
            <a:br/>
            <a:r>
              <a:rPr b="false" i="false" strike="noStrike" sz="1200" u="none">
                <a:solidFill>
                  <a:srgbClr val="FFFFFF"/>
                </a:solidFill>
                <a:latin typeface="Calibri"/>
              </a:rPr>
              <a:t>glycomet trio price</a:t>
            </a:r>
            <a:br/>
            <a:r>
              <a:rPr b="false" i="false" strike="noStrike" sz="1200" u="none">
                <a:solidFill>
                  <a:srgbClr val="FFFFFF"/>
                </a:solidFill>
                <a:latin typeface="Calibri"/>
              </a:rPr>
              <a:t>While you shouldn&amp;rsquo;t let the fear of altitude sickness cancel your trip, you should also take any symptoms of altitude sickness seriously</a:t>
            </a:r>
            <a:br/>
            <a:r>
              <a:rPr b="false" i="false" strike="noStrike" sz="1200" u="none">
                <a:solidFill>
                  <a:srgbClr val="FFFFFF"/>
                </a:solidFill>
                <a:latin typeface="Calibri"/>
              </a:rPr>
              <a:t>generic metformin problems</a:t>
            </a:r>
            <a:br/>
            <a:r>
              <a:rPr b="false" i="false" strike="noStrike" sz="1200" u="none">
                <a:solidFill>
                  <a:srgbClr val="FFFFFF"/>
                </a:solidFill>
                <a:latin typeface="Calibri"/>
              </a:rPr>
              <a:t>I am going back to my GP to ask a few questions</a:t>
            </a:r>
            <a:br/>
            <a:r>
              <a:rPr b="false" i="false" strike="noStrike" sz="1200" u="none">
                <a:solidFill>
                  <a:srgbClr val="FFFFFF"/>
                </a:solidFill>
                <a:latin typeface="Calibri"/>
              </a:rPr>
              <a:t>tab glycomet gp2 forte</a:t>
            </a:r>
            <a:br/>
            <a:r>
              <a:rPr b="false" i="false" strike="noStrike" sz="1200" u="none">
                <a:solidFill>
                  <a:srgbClr val="FFFFFF"/>
                </a:solidFill>
                <a:latin typeface="Calibri"/>
              </a:rPr>
              <a:t>Shoupe D, Mishell DR, Lacarra M, et al: Pharmacologic effects of the antiprogesterone RU 486 in the luteal phase of normal women</a:t>
            </a:r>
            <a:br/>
            <a:r>
              <a:rPr b="false" i="false" strike="noStrike" sz="1200" u="none">
                <a:solidFill>
                  <a:srgbClr val="FFFFFF"/>
                </a:solidFill>
                <a:latin typeface="Calibri"/>
              </a:rPr>
              <a:t>glycomet 500 mg tablets</a:t>
            </a:r>
            <a:br/>
            <a:r>
              <a:rPr b="false" i="false" strike="noStrike" sz="1200" u="none">
                <a:solidFill>
                  <a:srgbClr val="FFFFFF"/>
                </a:solidFill>
                <a:latin typeface="Calibri"/>
              </a:rPr>
              <a:t>Prozac worked wonderfully well for me, but in my case it was the worst SSRI for sexual side effects</a:t>
            </a:r>
            <a:br/>
            <a:r>
              <a:rPr b="false" i="false" strike="noStrike" sz="1200" u="none">
                <a:solidFill>
                  <a:srgbClr val="FFFFFF"/>
                </a:solidFill>
                <a:latin typeface="Calibri"/>
              </a:rPr>
              <a:t>glycomet sr 850</a:t>
            </a:r>
            <a:br/>
            <a:r>
              <a:rPr b="false" i="false" strike="noStrike" sz="1200" u="none">
                <a:solidFill>
                  <a:srgbClr val="FFFFFF"/>
                </a:solidFill>
                <a:latin typeface="Calibri"/>
              </a:rPr>
              <a:t>glycomet gp2 forte dosage</a:t>
            </a:r>
            <a:br/>
            <a:r>
              <a:rPr b="false" i="false" strike="noStrike" sz="1200" u="none">
                <a:solidFill>
                  <a:srgbClr val="FFFFFF"/>
                </a:solidFill>
                <a:latin typeface="Calibri"/>
              </a:rPr>
              <a:t>Then after I had just about stopped taking it completely I became depressed like I was before I started back on the Celexa in the first place</a:t>
            </a:r>
            <a:br/>
            <a:r>
              <a:rPr b="false" i="false" strike="noStrike" sz="1200" u="none">
                <a:solidFill>
                  <a:srgbClr val="FFFFFF"/>
                </a:solidFill>
                <a:latin typeface="Calibri"/>
              </a:rPr>
              <a:t>use of glycomet tablets</a:t>
            </a:r>
            <a:br/>
            <a:r>
              <a:rPr b="false" i="false" strike="noStrike" sz="1200" u="none">
                <a:solidFill>
                  <a:srgbClr val="FFFFFF"/>
                </a:solidFill>
                <a:latin typeface="Calibri"/>
              </a:rPr>
              <a:t>glycomet 850 mg for pcos</a:t>
            </a:r>
            <a:br/>
            <a:r>
              <a:rPr b="false" i="false" strike="noStrike" sz="1200" u="none">
                <a:solidFill>
                  <a:srgbClr val="FFFFFF"/>
                </a:solidFill>
                <a:latin typeface="Calibri"/>
              </a:rPr>
              <a:t>glycomet tablet composition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tablet glycomet sr 500 mg</a:t>
            </a:r>
            <a:br/>
            <a:r>
              <a:rPr b="false" i="false" strike="noStrike" sz="1200" u="none">
                <a:solidFill>
                  <a:srgbClr val="FFFFFF"/>
                </a:solidFill>
                <a:latin typeface="Calibri"/>
              </a:rPr>
              <a:t>buy metformin 500 mg online</a:t>
            </a:r>
            <a:br/>
            <a:r>
              <a:rPr b="false" i="false" strike="noStrike" sz="1200" u="none">
                <a:solidFill>
                  <a:srgbClr val="FFFFFF"/>
                </a:solidFill>
                <a:latin typeface="Calibri"/>
              </a:rPr>
              <a:t>metformin online cheap</a:t>
            </a:r>
            <a:br/>
            <a:r>
              <a:rPr b="false" i="false" strike="noStrike" sz="1200" u="none">
                <a:solidFill>
                  <a:srgbClr val="FFFFFF"/>
                </a:solidFill>
                <a:latin typeface="Calibri"/>
              </a:rPr>
              <a:t>Do the time needed to help yourself get well</a:t>
            </a:r>
            <a:br/>
            <a:r>
              <a:rPr b="false" i="false" strike="noStrike" sz="1200" u="none">
                <a:solidFill>
                  <a:srgbClr val="FFFFFF"/>
                </a:solidFill>
                <a:latin typeface="Calibri"/>
              </a:rPr>
              <a:t>buy cheap metformin online</a:t>
            </a:r>
            <a:br/>
            <a:r>
              <a:rPr b="false" i="false" strike="noStrike" sz="1200" u="none">
                <a:solidFill>
                  <a:srgbClr val="FFFFFF"/>
                </a:solidFill>
                <a:latin typeface="Calibri"/>
              </a:rPr>
              <a:t>glycomet 500mg diabetes</a:t>
            </a:r>
            <a:br/>
            <a:r>
              <a:rPr b="false" i="false" strike="noStrike" sz="1200" u="none">
                <a:solidFill>
                  <a:srgbClr val="FFFFFF"/>
                </a:solidFill>
                <a:latin typeface="Calibri"/>
              </a:rPr>
              <a:t>glycomet tablet for pcos</a:t>
            </a:r>
            <a:br/>
            <a:r>
              <a:rPr b="false" i="false" strike="noStrike" sz="1200" u="none">
                <a:solidFill>
                  <a:srgbClr val="FFFFFF"/>
                </a:solidFill>
                <a:latin typeface="Calibri"/>
              </a:rPr>
              <a:t>glycomet 500 mg</a:t>
            </a:r>
            <a:br/>
            <a:r>
              <a:rPr b="false" i="false" strike="noStrike" sz="1200" u="none">
                <a:solidFill>
                  <a:srgbClr val="FFFFFF"/>
                </a:solidFill>
                <a:latin typeface="Calibri"/>
              </a:rPr>
              <a:t>buy metformin 1000 mg</a:t>
            </a:r>
            <a:br/>
            <a:r>
              <a:rPr b="false" i="false" strike="noStrike" sz="1200" u="none">
                <a:solidFill>
                  <a:srgbClr val="FFFFFF"/>
                </a:solidFill>
                <a:latin typeface="Calibri"/>
              </a:rPr>
              <a:t>so could anyone tell me is this a case of the jock itch, or could it be just a case of a skin rash&amp;rdquo;</a:t>
            </a:r>
            <a:br/>
            <a:r>
              <a:rPr b="false" i="false" strike="noStrike" sz="1200" u="none">
                <a:solidFill>
                  <a:srgbClr val="FFFFFF"/>
                </a:solidFill>
                <a:latin typeface="Calibri"/>
              </a:rPr>
              <a:t>glycomet gp 0.5mg</a:t>
            </a:r>
            <a:br/>
            <a:r>
              <a:rPr b="false" i="false" strike="noStrike" sz="1200" u="none">
                <a:solidFill>
                  <a:srgbClr val="FFFFFF"/>
                </a:solidFill>
                <a:latin typeface="Calibri"/>
              </a:rPr>
              <a:t>A monotherapy trial was conducted in 92 pediatric patients (1 month to 16 years of age) with inadequately-controlled or new-onset partial seizures</a:t>
            </a:r>
            <a:br/>
            <a:r>
              <a:rPr b="false" i="false" strike="noStrike" sz="1200" u="none">
                <a:solidFill>
                  <a:srgbClr val="FFFFFF"/>
                </a:solidFill>
                <a:latin typeface="Calibri"/>
              </a:rPr>
              <a:t>glycomet tablets</a:t>
            </a:r>
            <a:br/>
            <a:r>
              <a:rPr b="false" i="false" strike="noStrike" sz="1200" u="none">
                <a:solidFill>
                  <a:srgbClr val="FFFFFF"/>
                </a:solidFill>
                <a:latin typeface="Calibri"/>
              </a:rPr>
              <a:t>glycomet 500 sr dosage</a:t>
            </a:r>
            <a:br/>
            <a:r>
              <a:rPr b="false" i="false" strike="noStrike" sz="1200" u="none">
                <a:solidFill>
                  <a:srgbClr val="FFFFFF"/>
                </a:solidFill>
                <a:latin typeface="Calibri"/>
              </a:rPr>
              <a:t>glycomet sr 500 mg for pcos</a:t>
            </a:r>
            <a:br/>
            <a:r>
              <a:rPr b="false" i="false" strike="noStrike" sz="1200" u="none">
                <a:solidFill>
                  <a:srgbClr val="FFFFFF"/>
                </a:solidFill>
                <a:latin typeface="Calibri"/>
              </a:rPr>
              <a:t>glycomet 250 mg for weight loss</a:t>
            </a:r>
            <a:br/>
            <a:r>
              <a:rPr b="false" i="false" strike="noStrike" sz="1200" u="none">
                <a:solidFill>
                  <a:srgbClr val="FFFFFF"/>
                </a:solidFill>
                <a:latin typeface="Calibri"/>
              </a:rPr>
              <a:t>There is another type of blood fat called triglyceride that is a source of energy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850 during pregnancy</a:t>
            </a:r>
            <a:br/>
            <a:r>
              <a:rPr b="false" i="false" strike="noStrike" sz="1200" u="none">
                <a:solidFill>
                  <a:srgbClr val="FFFFFF"/>
                </a:solidFill>
                <a:latin typeface="Calibri"/>
              </a:rPr>
              <a:t>glycomet gp2 forte</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generic metformin xr</a:t>
            </a:r>
            <a:br/>
            <a:r>
              <a:rPr b="false" i="false" strike="noStrike" sz="1200" u="none">
                <a:solidFill>
                  <a:srgbClr val="FFFFFF"/>
                </a:solidFill>
                <a:latin typeface="Calibri"/>
              </a:rPr>
              <a:t>metformin online purchase uk</a:t>
            </a:r>
            <a:br/>
            <a:r>
              <a:rPr b="false" i="false" strike="noStrike" sz="1200" u="none">
                <a:solidFill>
                  <a:srgbClr val="FFFFFF"/>
                </a:solidFill>
                <a:latin typeface="Calibri"/>
              </a:rPr>
              <a:t>use of glycomet 500 mg tablet</a:t>
            </a:r>
            <a:br/>
            <a:r>
              <a:rPr b="false" i="false" strike="noStrike" sz="1200" u="none">
                <a:solidFill>
                  <a:srgbClr val="FFFFFF"/>
                </a:solidFill>
                <a:latin typeface="Calibri"/>
              </a:rPr>
              <a:t>glycomet 1gm pregnancy</a:t>
            </a:r>
            <a:br/>
            <a:r>
              <a:rPr b="false" i="false" strike="noStrike" sz="1200" u="none">
                <a:solidFill>
                  <a:srgbClr val="FFFFFF"/>
                </a:solidFill>
                <a:latin typeface="Calibri"/>
              </a:rPr>
              <a:t>You may not attempt to log in with a user name other than your own</a:t>
            </a:r>
            <a:br/>
            <a:r>
              <a:rPr b="false" i="false" strike="noStrike" sz="1200" u="none">
                <a:solidFill>
                  <a:srgbClr val="FFFFFF"/>
                </a:solidFill>
                <a:latin typeface="Calibri"/>
              </a:rPr>
              <a:t>uses of glycomet 250 mg</a:t>
            </a:r>
            <a:br/>
            <a:r>
              <a:rPr b="false" i="false" strike="noStrike" sz="1200" u="none">
                <a:solidFill>
                  <a:srgbClr val="FFFFFF"/>
                </a:solidFill>
                <a:latin typeface="Calibri"/>
              </a:rPr>
              <a:t>glycomet gp 0.5 tablet</a:t>
            </a:r>
            <a:br/>
            <a:r>
              <a:rPr b="false" i="false" strike="noStrike" sz="1200" u="none">
                <a:solidFill>
                  <a:srgbClr val="FFFFFF"/>
                </a:solidFill>
                <a:latin typeface="Calibri"/>
              </a:rPr>
              <a:t>glycomet 250 mg tablet</a:t>
            </a:r>
            <a:br/>
            <a:r>
              <a:rPr b="false" i="false" strike="noStrike" sz="1200" u="none">
                <a:solidFill>
                  <a:srgbClr val="FFFFFF"/>
                </a:solidFill>
                <a:latin typeface="Calibri"/>
              </a:rPr>
              <a:t>can i buy metformin online</a:t>
            </a:r>
            <a:br/>
            <a:r>
              <a:rPr b="false" i="false" strike="noStrike" sz="1200" u="none">
                <a:solidFill>
                  <a:srgbClr val="FFFFFF"/>
                </a:solidFill>
                <a:latin typeface="Calibri"/>
              </a:rPr>
              <a:t>metformin nexium drug interactions</a:t>
            </a:r>
            <a:br/>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glycomet gp 2 price in india</a:t>
            </a:r>
            <a:br/>
            <a:r>
              <a:rPr b="false" i="false" strike="noStrike" sz="1200" u="none">
                <a:solidFill>
                  <a:srgbClr val="FFFFFF"/>
                </a:solidFill>
                <a:latin typeface="Calibri"/>
              </a:rPr>
              <a:t>glycomet 850 sr</a:t>
            </a:r>
            <a:br/>
            <a:r>
              <a:rPr b="false" i="false" strike="noStrike" sz="1200" u="none">
                <a:solidFill>
                  <a:srgbClr val="FFFFFF"/>
                </a:solidFill>
                <a:latin typeface="Calibri"/>
              </a:rPr>
              <a:t>best generic metformin er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gp2 forte contents</a:t>
            </a:r>
            <a:br/>
            <a:r>
              <a:rPr b="false" i="false" strike="noStrike" sz="1200" u="none">
                <a:solidFill>
                  <a:srgbClr val="FFFFFF"/>
                </a:solidFill>
                <a:latin typeface="Calibri"/>
              </a:rPr>
              <a:t>Something else happened shortly before her life ended in such a tragic horrific way</a:t>
            </a:r>
            <a:br/>
            <a:r>
              <a:rPr b="false" i="false" strike="noStrike" sz="1200" u="none">
                <a:solidFill>
                  <a:srgbClr val="FFFFFF"/>
                </a:solidFill>
                <a:latin typeface="Calibri"/>
              </a:rPr>
              <a:t>tab glycomet sr 1gm</a:t>
            </a:r>
            <a:br/>
            <a:r>
              <a:rPr b="false" i="false" strike="noStrike" sz="1200" u="none">
                <a:solidFill>
                  <a:srgbClr val="FFFFFF"/>
                </a:solidFill>
                <a:latin typeface="Calibri"/>
              </a:rPr>
              <a:t>metformin purchase uk</a:t>
            </a:r>
            <a:br/>
            <a:r>
              <a:rPr b="false" i="false" strike="noStrike" sz="1200" u="none">
                <a:solidFill>
                  <a:srgbClr val="FFFFFF"/>
                </a:solidFill>
                <a:latin typeface="Calibri"/>
              </a:rPr>
              <a:t>You can take it with or without food and at any time of day</a:t>
            </a:r>
            <a:br/>
            <a:r>
              <a:rPr b="false" i="false" strike="noStrike" sz="1200" u="none">
                <a:solidFill>
                  <a:srgbClr val="FFFFFF"/>
                </a:solidFill>
                <a:latin typeface="Calibri"/>
              </a:rPr>
              <a:t>glycomet 500 sr tablet purpose</a:t>
            </a:r>
            <a:br/>
            <a:r>
              <a:rPr b="false" i="false" strike="noStrike" sz="1200" u="none">
                <a:solidFill>
                  <a:srgbClr val="FFFFFF"/>
                </a:solidFill>
                <a:latin typeface="Calibri"/>
              </a:rPr>
              <a:t>generic metformin ingredients</a:t>
            </a:r>
            <a:br/>
            <a:r>
              <a:rPr b="false" i="false" strike="noStrike" sz="1200" u="none">
                <a:solidFill>
                  <a:srgbClr val="FFFFFF"/>
                </a:solidFill>
                <a:latin typeface="Calibri"/>
              </a:rPr>
              <a:t>glycomet sr 500 mg</a:t>
            </a:r>
            <a:br/>
            <a:r>
              <a:rPr b="false" i="false" strike="noStrike" sz="1200" u="none">
                <a:solidFill>
                  <a:srgbClr val="FFFFFF"/>
                </a:solidFill>
                <a:latin typeface="Calibri"/>
              </a:rPr>
              <a:t>glycomet 250 mg price</a:t>
            </a:r>
            <a:br/>
            <a:r>
              <a:rPr b="false" i="false" strike="noStrike" sz="1200" u="none">
                <a:solidFill>
                  <a:srgbClr val="FFFFFF"/>
                </a:solidFill>
                <a:latin typeface="Calibri"/>
              </a:rPr>
              <a:t>buy cheap metformin</a:t>
            </a:r>
            <a:br/>
            <a:r>
              <a:rPr b="false" i="false" strike="noStrike" sz="1200" u="none">
                <a:solidFill>
                  <a:srgbClr val="FFFFFF"/>
                </a:solidFill>
                <a:latin typeface="Calibri"/>
              </a:rPr>
              <a:t>So we have to undergo reprogramming</a:t>
            </a:r>
            <a:br/>
            <a:r>
              <a:rPr b="false" i="false" strike="noStrike" sz="1200" u="none">
                <a:solidFill>
                  <a:srgbClr val="FFFFFF"/>
                </a:solidFill>
                <a:latin typeface="Calibri"/>
              </a:rPr>
              <a:t>glycomet sr 500 mg tablet</a:t>
            </a:r>
            <a:br/>
            <a:r>
              <a:rPr b="false" i="false" strike="noStrike" sz="1200" u="none">
                <a:solidFill>
                  <a:srgbClr val="FFFFFF"/>
                </a:solidFill>
                <a:latin typeface="Calibri"/>
              </a:rPr>
              <a:t>glycomet tablet usage</a:t>
            </a:r>
            <a:br/>
            <a:r>
              <a:rPr b="false" i="false" strike="noStrike" sz="1200" u="none">
                <a:solidFill>
                  <a:srgbClr val="FFFFFF"/>
                </a:solidFill>
                <a:latin typeface="Calibri"/>
              </a:rPr>
              <a:t>glycomet 500 sr during pregnancy</a:t>
            </a:r>
            <a:br/>
            <a:r>
              <a:rPr b="false" i="false" strike="noStrike" sz="1200" u="none">
                <a:solidFill>
                  <a:srgbClr val="FFFFFF"/>
                </a:solidFill>
                <a:latin typeface="Calibri"/>
              </a:rPr>
              <a:t>glycomet trio 1 price</a:t>
            </a:r>
            <a:br/>
            <a:r>
              <a:rPr b="false" i="false" strike="noStrike" sz="1200" u="none">
                <a:solidFill>
                  <a:srgbClr val="FFFFFF"/>
                </a:solidFill>
                <a:latin typeface="Calibri"/>
              </a:rPr>
              <a:t>buy metformin xr online</a:t>
            </a:r>
            <a:br/>
            <a:r>
              <a:rPr b="false" i="false" strike="noStrike" sz="1200" u="none">
                <a:solidFill>
                  <a:srgbClr val="FFFFFF"/>
                </a:solidFill>
                <a:latin typeface="Calibri"/>
              </a:rPr>
              <a:t>I foolishly assumed that I would be pg by Dec</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metformin over the counter in dubai</a:t>
            </a:r>
            <a:br/>
            <a:r>
              <a:rPr b="false" i="false" strike="noStrike" sz="1200" u="none">
                <a:solidFill>
                  <a:srgbClr val="FFFFFF"/>
                </a:solidFill>
                <a:latin typeface="Calibri"/>
              </a:rPr>
              <a:t>Problem is, the drug works so well for me I cant see myself weaning off of it and trying something else (like what?)</a:t>
            </a:r>
            <a:br/>
            <a:r>
              <a:rPr b="false" i="false" strike="noStrike" sz="1200" u="none">
                <a:solidFill>
                  <a:srgbClr val="FFFFFF"/>
                </a:solidFill>
                <a:latin typeface="Calibri"/>
              </a:rPr>
              <a:t>glycomet gp 1 price</a:t>
            </a:r>
            <a:br/>
            <a:r>
              <a:rPr b="false" i="false" strike="noStrike" sz="1200" u="none">
                <a:solidFill>
                  <a:srgbClr val="FFFFFF"/>
                </a:solidFill>
                <a:latin typeface="Calibri"/>
              </a:rPr>
              <a:t>faxing loan no no payday teletrack That would help to build on the boomlet downtown, where residential occupancy rates stand above 95 percent, driven by an influx of companies and entrepreneurs</a:t>
            </a:r>
            <a:br/>
            <a:r>
              <a:rPr b="false" i="false" strike="noStrike" sz="1200" u="none">
                <a:solidFill>
                  <a:srgbClr val="FFFFFF"/>
                </a:solidFill>
                <a:latin typeface="Calibri"/>
              </a:rPr>
              <a:t>can you buy metformin over the counter in spain</a:t>
            </a:r>
            <a:br/>
            <a:r>
              <a:rPr b="false" i="false" strike="noStrike" sz="1200" u="none">
                <a:solidFill>
                  <a:srgbClr val="FFFFFF"/>
                </a:solidFill>
                <a:latin typeface="Calibri"/>
              </a:rPr>
              <a:t>order metformin</a:t>
            </a:r>
            <a:br/>
            <a:r>
              <a:rPr b="false" i="false" strike="noStrike" sz="1200" u="none">
                <a:solidFill>
                  <a:srgbClr val="FFFFFF"/>
                </a:solidFill>
                <a:latin typeface="Calibri"/>
              </a:rPr>
              <a:t>buy metformin online usa</a:t>
            </a:r>
            <a:br/>
            <a:r>
              <a:rPr b="false" i="false" strike="noStrike" sz="1200" u="none">
                <a:solidFill>
                  <a:srgbClr val="FFFFFF"/>
                </a:solidFill>
                <a:latin typeface="Calibri"/>
              </a:rPr>
              <a:t>can you buy metformin over the counter in uk</a:t>
            </a:r>
            <a:br/>
            <a:r>
              <a:rPr b="false" i="false" strike="noStrike" sz="1200" u="none">
                <a:solidFill>
                  <a:srgbClr val="FFFFFF"/>
                </a:solidFill>
                <a:latin typeface="Calibri"/>
              </a:rPr>
              <a:t>can i buy metformin over the counter in south africa</a:t>
            </a:r>
            <a:br/>
            <a:r>
              <a:rPr b="false" i="false" strike="noStrike" sz="1200" u="none">
                <a:solidFill>
                  <a:srgbClr val="FFFFFF"/>
                </a:solidFill>
                <a:latin typeface="Calibri"/>
              </a:rPr>
              <a:t>glycomet gp2 price in india</a:t>
            </a:r>
            <a:br/>
            <a:r>
              <a:rPr b="false" i="false" strike="noStrike" sz="1200" u="none">
                <a:solidFill>
                  <a:srgbClr val="FFFFFF"/>
                </a:solidFill>
                <a:latin typeface="Calibri"/>
              </a:rPr>
              <a:t>Definitely an abuse of his position</a:t>
            </a:r>
            <a:br/>
            <a:r>
              <a:rPr b="false" i="false" strike="noStrike" sz="1200" u="none">
                <a:solidFill>
                  <a:srgbClr val="FFFFFF"/>
                </a:solidFill>
                <a:latin typeface="Calibri"/>
              </a:rPr>
              <a:t>glycomet sr 500 mg price</a:t>
            </a:r>
            <a:br/>
            <a:r>
              <a:rPr b="false" i="false" strike="noStrike" sz="1200" u="none">
                <a:solidFill>
                  <a:srgbClr val="FFFFFF"/>
                </a:solidFill>
                <a:latin typeface="Calibri"/>
              </a:rPr>
              <a:t>Anemia is sometimes seen in patients receiving NSAIDs, including indomethacin</a:t>
            </a:r>
            <a:br/>
            <a:r>
              <a:rPr b="false" i="false" strike="noStrike" sz="1200" u="none">
                <a:solidFill>
                  <a:srgbClr val="FFFFFF"/>
                </a:solidFill>
                <a:latin typeface="Calibri"/>
              </a:rPr>
              <a:t>glycomet gp2 tablet</a:t>
            </a:r>
            <a:br/>
            <a:r>
              <a:rPr b="false" i="false" strike="noStrike" sz="1200" u="none">
                <a:solidFill>
                  <a:srgbClr val="FFFFFF"/>
                </a:solidFill>
                <a:latin typeface="Calibri"/>
              </a:rPr>
              <a:t>glycomet gp1 price</a:t>
            </a:r>
            <a:br/>
            <a:r>
              <a:rPr b="false" i="false" strike="noStrike" sz="1200" u="none">
                <a:solidFill>
                  <a:srgbClr val="FFFFFF"/>
                </a:solidFill>
                <a:latin typeface="Calibri"/>
              </a:rPr>
              <a:t>purchase metformin online</a:t>
            </a:r>
            <a:br/>
            <a:r>
              <a:rPr b="false" i="false" strike="noStrike" sz="1200" u="none">
                <a:solidFill>
                  <a:srgbClr val="FFFFFF"/>
                </a:solidFill>
                <a:latin typeface="Calibri"/>
              </a:rPr>
              <a:t>glycomet sr 1000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medicine may also be used for other problems as determined by your doctor.</a:t>
            </a:r>
            <a:br/>
            <a:r>
              <a:rPr b="false" i="false" strike="noStrike" sz="1200" u="none">
                <a:solidFill>
                  <a:srgbClr val="FFFFFF"/>
                </a:solidFill>
                <a:latin typeface="Calibri"/>
              </a:rPr>
              <a:t>glycomet tablet uses</a:t>
            </a:r>
            <a:br/>
            <a:r>
              <a:rPr b="false" i="false" strike="noStrike" sz="1200" u="none">
                <a:solidFill>
                  <a:srgbClr val="FFFFFF"/>
                </a:solidFill>
                <a:latin typeface="Calibri"/>
              </a:rPr>
              <a:t>glycomet gp1 forte price</a:t>
            </a:r>
            <a:br/>
            <a:r>
              <a:rPr b="false" i="false" strike="noStrike" sz="1200" u="none">
                <a:solidFill>
                  <a:srgbClr val="FFFFFF"/>
                </a:solidFill>
                <a:latin typeface="Calibri"/>
              </a:rPr>
              <a:t>glycomet 500 tablets</a:t>
            </a:r>
            <a:br/>
            <a:r>
              <a:rPr b="false" i="false" strike="noStrike" sz="1200" u="none">
                <a:solidFill>
                  <a:srgbClr val="FFFFFF"/>
                </a:solidFill>
                <a:latin typeface="Calibri"/>
              </a:rPr>
              <a:t>metformin online pharmacy</a:t>
            </a:r>
            <a:br/>
            <a:r>
              <a:rPr b="false" i="false" strike="noStrike" sz="1200" u="none">
                <a:solidFill>
                  <a:srgbClr val="FFFFFF"/>
                </a:solidFill>
                <a:latin typeface="Calibri"/>
              </a:rPr>
              <a:t>If you have any concerns, be sure to talk to your doctor.</a:t>
            </a:r>
            <a:br/>
            <a:r>
              <a:rPr b="false" i="false" strike="noStrike" sz="1200" u="none">
                <a:solidFill>
                  <a:srgbClr val="FFFFFF"/>
                </a:solidFill>
                <a:latin typeface="Calibri"/>
              </a:rPr>
              <a:t>glycomet 500 sr weight loss</a:t>
            </a:r>
            <a:br/>
            <a:r>
              <a:rPr b="false" i="false" strike="noStrike" sz="1200" u="none">
                <a:solidFill>
                  <a:srgbClr val="FFFFFF"/>
                </a:solidFill>
                <a:latin typeface="Calibri"/>
              </a:rPr>
              <a:t>glycomet tablets 500mg</a:t>
            </a:r>
            <a:br/>
            <a:r>
              <a:rPr b="false" i="false" strike="noStrike" sz="1200" u="none">
                <a:solidFill>
                  <a:srgbClr val="FFFFFF"/>
                </a:solidFill>
                <a:latin typeface="Calibri"/>
              </a:rPr>
              <a:t>buy metformin online</a:t>
            </a:r>
            <a:br/>
            <a:r>
              <a:rPr b="false" i="false" strike="noStrike" sz="1200" u="none">
                <a:solidFill>
                  <a:srgbClr val="FFFFFF"/>
                </a:solidFill>
                <a:latin typeface="Calibri"/>
              </a:rPr>
              <a:t>metformin cheap price</a:t>
            </a:r>
            <a:br/>
            <a:r>
              <a:rPr b="false" i="false" strike="noStrike" sz="1200" u="none">
                <a:solidFill>
                  <a:srgbClr val="FFFFFF"/>
                </a:solidFill>
                <a:latin typeface="Calibri"/>
              </a:rPr>
              <a:t>glycomet gp1 tablets</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metformin online uk</a:t>
            </a:r>
            <a:br/>
            <a:r>
              <a:rPr b="false" i="false" strike="noStrike" sz="1200" u="none">
                <a:solidFill>
                  <a:srgbClr val="FFFFFF"/>
                </a:solidFill>
                <a:latin typeface="Calibri"/>
              </a:rPr>
              <a:t>glycomet 850 mg tablet</a:t>
            </a:r>
            <a:br/>
            <a:r>
              <a:rPr b="false" i="false" strike="noStrike" sz="1200" u="none">
                <a:solidFill>
                  <a:srgbClr val="FFFFFF"/>
                </a:solidFill>
                <a:latin typeface="Calibri"/>
              </a:rPr>
              <a:t>glycomet gp1 composition</a:t>
            </a:r>
            <a:br/>
            <a:r>
              <a:rPr b="false" i="false" strike="noStrike" sz="1200" u="none">
                <a:solidFill>
                  <a:srgbClr val="FFFFFF"/>
                </a:solidFill>
                <a:latin typeface="Calibri"/>
              </a:rPr>
              <a:t>how much does generic metformin cost</a:t>
            </a:r>
            <a:br/>
            <a:r>
              <a:rPr b="false" i="false" strike="noStrike" sz="1200" u="none">
                <a:solidFill>
                  <a:srgbClr val="FFFFFF"/>
                </a:solidFill>
                <a:latin typeface="Calibri"/>
              </a:rPr>
              <a:t>glycomet 500 mg for pcos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Ashwaganda is a very powerful herbal Aphrodisiac</a:t>
            </a:r>
            <a:br/>
            <a:r>
              <a:rPr b="false" i="false" strike="noStrike" sz="1200" u="none">
                <a:solidFill>
                  <a:srgbClr val="FFFFFF"/>
                </a:solidFill>
                <a:latin typeface="Calibri"/>
              </a:rPr>
              <a:t>glycomet 500 sr tablet</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cheap metformin online</a:t>
            </a:r>
            <a:br/>
            <a:r>
              <a:rPr b="false" i="false" strike="noStrike" sz="1200" u="none">
                <a:solidFill>
                  <a:srgbClr val="FFFFFF"/>
                </a:solidFill>
                <a:latin typeface="Calibri"/>
              </a:rPr>
              <a:t>Dip the applicator provided with the bottle in the solution and apply it at the base of the lashes</a:t>
            </a:r>
            <a:br/>
            <a:r>
              <a:rPr b="false" i="false" strike="noStrike" sz="1200" u="none">
                <a:solidFill>
                  <a:srgbClr val="FFFFFF"/>
                </a:solidFill>
                <a:latin typeface="Calibri"/>
              </a:rPr>
              <a:t>glycomet gp 0.5 composition</a:t>
            </a:r>
            <a:br/>
            <a:r>
              <a:rPr b="false" i="false" strike="noStrike" sz="1200" u="none">
                <a:solidFill>
                  <a:srgbClr val="FFFFFF"/>
                </a:solidFill>
                <a:latin typeface="Calibri"/>
              </a:rPr>
              <a:t>glycomet 250 mg for pcos</a:t>
            </a:r>
            <a:br/>
            <a:r>
              <a:rPr b="false" i="false" strike="noStrike" sz="1200" u="none">
                <a:solidFill>
                  <a:srgbClr val="FFFFFF"/>
                </a:solidFill>
                <a:latin typeface="Calibri"/>
              </a:rPr>
              <a:t>glycomet gp 0.5 forte</a:t>
            </a:r>
            <a:br/>
            <a:r>
              <a:rPr b="false" i="false" strike="noStrike" sz="1200" u="none">
                <a:solidFill>
                  <a:srgbClr val="FFFFFF"/>
                </a:solidFill>
                <a:latin typeface="Calibri"/>
              </a:rPr>
              <a:t>use of glycomet 250 mg</a:t>
            </a:r>
            <a:br/>
            <a:r>
              <a:rPr b="false" i="false" strike="noStrike" sz="1200" u="none">
                <a:solidFill>
                  <a:srgbClr val="FFFFFF"/>
                </a:solidFill>
                <a:latin typeface="Calibri"/>
              </a:rPr>
              <a:t>can i buy metformin over the counter in uk</a:t>
            </a:r>
            <a:br/>
            <a:r>
              <a:rPr b="false" i="false" strike="noStrike" sz="1200" u="none">
                <a:solidFill>
                  <a:srgbClr val="FFFFFF"/>
                </a:solidFill>
                <a:latin typeface="Calibri"/>
              </a:rPr>
              <a:t>glycomet sr 250 mg</a:t>
            </a:r>
            <a:br/>
            <a:r>
              <a:rPr b="false" i="false" strike="noStrike" sz="1200" u="none">
                <a:solidFill>
                  <a:srgbClr val="FFFFFF"/>
                </a:solidFill>
                <a:latin typeface="Calibri"/>
              </a:rPr>
              <a:t>order metformin uk</a:t>
            </a:r>
            <a:br/>
            <a:r>
              <a:rPr b="false" i="false" strike="noStrike" sz="1200" u="none">
                <a:solidFill>
                  <a:srgbClr val="FFFFFF"/>
                </a:solidFill>
                <a:latin typeface="Calibri"/>
              </a:rPr>
              <a:t>glycomet sr 500 mg dosage</a:t>
            </a:r>
            <a:br/>
            <a:r>
              <a:rPr b="false" i="false" strike="noStrike" sz="1200" u="none">
                <a:solidFill>
                  <a:srgbClr val="FFFFFF"/>
                </a:solidFill>
                <a:latin typeface="Calibri"/>
              </a:rPr>
              <a:t>metformin hydrochloride tablets ip 500mg glycomet</a:t>
            </a:r>
            <a:br/>
            <a:r>
              <a:rPr b="false" i="false" strike="noStrike" sz="1200" u="none">
                <a:solidFill>
                  <a:srgbClr val="FFFFFF"/>
                </a:solidFill>
                <a:latin typeface="Calibri"/>
              </a:rPr>
              <a:t>At first, I thought I had blue raccoon eyes</a:t>
            </a:r>
            <a:br/>
            <a:r>
              <a:rPr b="false" i="false" strike="noStrike" sz="1200" u="none">
                <a:solidFill>
                  <a:srgbClr val="FFFFFF"/>
                </a:solidFill>
                <a:latin typeface="Calibri"/>
              </a:rPr>
              <a:t>metformin hcl er generic</a:t>
            </a:r>
            <a:br/>
            <a:r>
              <a:rPr b="false" i="false" strike="noStrike" sz="1200" u="none">
                <a:solidFill>
                  <a:srgbClr val="FFFFFF"/>
                </a:solidFill>
                <a:latin typeface="Calibri"/>
              </a:rPr>
              <a:t>looking up prestiq opinions because i've been on it since august and things just seem to get worse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500 mg for weight loss</a:t>
            </a:r>
            <a:br/>
            <a:r>
              <a:rPr b="false" i="false" strike="noStrike" sz="1200" u="none">
                <a:solidFill>
                  <a:srgbClr val="FFFFFF"/>
                </a:solidFill>
                <a:latin typeface="Calibri"/>
              </a:rPr>
              <a:t>can i order metformin online</a:t>
            </a:r>
            <a:br/>
            <a:r>
              <a:rPr b="false" i="false" strike="noStrike" sz="1200" u="none">
                <a:solidFill>
                  <a:srgbClr val="FFFFFF"/>
                </a:solidFill>
                <a:latin typeface="Calibri"/>
              </a:rPr>
              <a:t>glycomet tablet for diabetes</a:t>
            </a:r>
            <a:br/>
            <a:r>
              <a:rPr b="false" i="false" strike="noStrike" sz="1200" u="none">
                <a:solidFill>
                  <a:srgbClr val="FFFFFF"/>
                </a:solidFill>
                <a:latin typeface="Calibri"/>
              </a:rPr>
              <a:t>glycomet gp1</a:t>
            </a:r>
            <a:br/>
            <a:r>
              <a:rPr b="false" i="false" strike="noStrike" sz="1200" u="none">
                <a:solidFill>
                  <a:srgbClr val="FFFFFF"/>
                </a:solidFill>
                <a:latin typeface="Calibri"/>
              </a:rPr>
              <a:t>glycomet 500 sr benefits</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glycomet 500 tablet uses</a:t>
            </a:r>
            <a:br/>
            <a:r>
              <a:rPr b="false" i="false" strike="noStrike" sz="1200" u="none">
                <a:solidFill>
                  <a:srgbClr val="FFFFFF"/>
                </a:solidFill>
                <a:latin typeface="Calibri"/>
              </a:rPr>
              <a:t>glycomet sr 500 uses</a:t>
            </a:r>
            <a:br/>
            <a:r>
              <a:rPr b="false" i="false" strike="noStrike" sz="1200" u="none">
                <a:solidFill>
                  <a:srgbClr val="FFFFFF"/>
                </a:solidFill>
                <a:latin typeface="Calibri"/>
              </a:rPr>
              <a:t>glycomet sr price</a:t>
            </a:r>
            <a:br/>
            <a:r>
              <a:rPr b="false" i="false" strike="noStrike" sz="1200" u="none">
                <a:solidFill>
                  <a:srgbClr val="FFFFFF"/>
                </a:solidFill>
                <a:latin typeface="Calibri"/>
              </a:rPr>
              <a:t>purchase metformin canada</a:t>
            </a:r>
            <a:br/>
            <a:r>
              <a:rPr b="false" i="false" strike="noStrike" sz="1200" u="none">
                <a:solidFill>
                  <a:srgbClr val="FFFFFF"/>
                </a:solidFill>
                <a:latin typeface="Calibri"/>
              </a:rPr>
              <a:t>In US PROZAC clinical trials, 0.2%of 10,782 patients reported convulsions</a:t>
            </a:r>
            <a:br/>
            <a:r>
              <a:rPr b="false" i="false" strike="noStrike" sz="1200" u="none">
                <a:solidFill>
                  <a:srgbClr val="FFFFFF"/>
                </a:solidFill>
                <a:latin typeface="Calibri"/>
              </a:rPr>
              <a:t>glycomet gp 1 mg</a:t>
            </a:r>
            <a:br/>
            <a:r>
              <a:rPr b="false" i="false" strike="noStrike" sz="1200" u="none">
                <a:solidFill>
                  <a:srgbClr val="FFFFFF"/>
                </a:solidFill>
                <a:latin typeface="Calibri"/>
              </a:rPr>
              <a:t>glycomet 850 mg uses</a:t>
            </a:r>
            <a:br/>
            <a:r>
              <a:rPr b="false" i="false" strike="noStrike" sz="1200" u="none">
                <a:solidFill>
                  <a:srgbClr val="FFFFFF"/>
                </a:solidFill>
                <a:latin typeface="Calibri"/>
              </a:rPr>
              <a:t>can i buy metformin over the counter in australia</a:t>
            </a:r>
            <a:br/>
            <a:r>
              <a:rPr b="false" i="false" strike="noStrike" sz="1200" u="none">
                <a:solidFill>
                  <a:srgbClr val="FFFFFF"/>
                </a:solidFill>
                <a:latin typeface="Calibri"/>
              </a:rPr>
              <a:t>metformin online sale</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generic metformin names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order metformin 500 mg online</a:t>
            </a:r>
            <a:br/>
            <a:r>
              <a:rPr b="false" i="false" strike="noStrike" sz="1200" u="none">
                <a:solidFill>
                  <a:srgbClr val="FFFFFF"/>
                </a:solidFill>
                <a:latin typeface="Calibri"/>
              </a:rPr>
              <a:t>order metformin 1000 mg</a:t>
            </a:r>
            <a:br/>
            <a:r>
              <a:rPr b="false" i="false" strike="noStrike" sz="1200" u="none">
                <a:solidFill>
                  <a:srgbClr val="FFFFFF"/>
                </a:solidFill>
                <a:latin typeface="Calibri"/>
              </a:rPr>
              <a:t>glycomet sr tablets</a:t>
            </a:r>
            <a:br/>
            <a:r>
              <a:rPr b="false" i="false" strike="noStrike" sz="1200" u="none">
                <a:solidFill>
                  <a:srgbClr val="FFFFFF"/>
                </a:solidFill>
                <a:latin typeface="Calibri"/>
              </a:rPr>
              <a:t>glycomet sr 500mg</a:t>
            </a:r>
            <a:br/>
            <a:r>
              <a:rPr b="false" i="false" strike="noStrike" sz="1200" u="none">
                <a:solidFill>
                  <a:srgbClr val="FFFFFF"/>
                </a:solidFill>
                <a:latin typeface="Calibri"/>
              </a:rPr>
              <a:t>For better or worse, lots of passive people get swept up when the government says illegal asset transfers are happening.</a:t>
            </a:r>
            <a:br/>
            <a:r>
              <a:rPr b="false" i="false" strike="noStrike" sz="1200" u="none">
                <a:solidFill>
                  <a:srgbClr val="FFFFFF"/>
                </a:solidFill>
                <a:latin typeface="Calibri"/>
              </a:rPr>
              <a:t>glycomet 1gm sr</a:t>
            </a:r>
            <a:br/>
            <a:r>
              <a:rPr b="false" i="false" strike="noStrike" sz="1200" u="none">
                <a:solidFill>
                  <a:srgbClr val="FFFFFF"/>
                </a:solidFill>
                <a:latin typeface="Calibri"/>
              </a:rPr>
              <a:t>Has anyone been in a similar position.</a:t>
            </a:r>
            <a:br/>
            <a:r>
              <a:rPr b="false" i="false" strike="noStrike" sz="1200" u="none">
                <a:solidFill>
                  <a:srgbClr val="FFFFFF"/>
                </a:solidFill>
                <a:latin typeface="Calibri"/>
              </a:rPr>
              <a:t>glycomet 850 uses</a:t>
            </a:r>
            <a:br/>
            <a:r>
              <a:rPr b="false" i="false" strike="noStrike" sz="1200" u="none">
                <a:solidFill>
                  <a:srgbClr val="FFFFFF"/>
                </a:solidFill>
                <a:latin typeface="Calibri"/>
              </a:rPr>
              <a:t>And if I didn&amp;rsquo;t mention it before.</a:t>
            </a:r>
            <a:br/>
            <a:r>
              <a:rPr b="false" i="false" strike="noStrike" sz="1200" u="none">
                <a:solidFill>
                  <a:srgbClr val="FFFFFF"/>
                </a:solidFill>
                <a:latin typeface="Calibri"/>
              </a:rPr>
              <a:t>tab glycomet sr 500 mg</a:t>
            </a:r>
            <a:br/>
            <a:r>
              <a:rPr b="false" i="false" strike="noStrike" sz="1200" u="none">
                <a:solidFill>
                  <a:srgbClr val="FFFFFF"/>
                </a:solidFill>
                <a:latin typeface="Calibri"/>
              </a:rPr>
              <a:t>purchase metformin 500 mg</a:t>
            </a:r>
            <a:br/>
            <a:r>
              <a:rPr b="false" i="false" strike="noStrike" sz="1200" u="none">
                <a:solidFill>
                  <a:srgbClr val="FFFFFF"/>
                </a:solidFill>
                <a:latin typeface="Calibri"/>
              </a:rPr>
              <a:t>glycomet sr</a:t>
            </a:r>
            <a:br/>
            <a:r>
              <a:rPr b="false" i="false" strike="noStrike" sz="1200" u="none">
                <a:solidFill>
                  <a:srgbClr val="FFFFFF"/>
                </a:solidFill>
                <a:latin typeface="Calibri"/>
              </a:rPr>
              <a:t>can you buy metformin over the counter</a:t>
            </a:r>
            <a:br/>
            <a:r>
              <a:rPr b="false" i="false" strike="noStrike" sz="1200" u="none">
                <a:solidFill>
                  <a:srgbClr val="FFFFFF"/>
                </a:solidFill>
                <a:latin typeface="Calibri"/>
              </a:rPr>
              <a:t>This product may contain inactive ingredients (such as soybean, parabens), which can cause allergic reactions or other problems</a:t>
            </a:r>
            <a:br/>
            <a:r>
              <a:rPr b="false" i="false" strike="noStrike" sz="1200" u="none">
                <a:solidFill>
                  <a:srgbClr val="FFFFFF"/>
                </a:solidFill>
                <a:latin typeface="Calibri"/>
              </a:rPr>
              <a:t>glycomet sr 850 uses</a:t>
            </a:r>
            <a:br/>
            <a:r>
              <a:rPr b="false" i="false" strike="noStrike" sz="1200" u="none">
                <a:solidFill>
                  <a:srgbClr val="FFFFFF"/>
                </a:solidFill>
                <a:latin typeface="Calibri"/>
              </a:rPr>
              <a:t>glycomet sr 500 diabetic medicine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1gm</a:t>
            </a:r>
            <a:br/>
            <a:r>
              <a:rPr b="false" i="false" strike="noStrike" sz="1200" u="none">
                <a:solidFill>
                  <a:srgbClr val="FFFFFF"/>
                </a:solidFill>
                <a:latin typeface="Calibri"/>
              </a:rPr>
              <a:t>metformin online order</a:t>
            </a:r>
            <a:br/>
            <a:r>
              <a:rPr b="false" i="false" strike="noStrike" sz="1200" u="none">
                <a:solidFill>
                  <a:srgbClr val="FFFFFF"/>
                </a:solidFill>
                <a:latin typeface="Calibri"/>
              </a:rPr>
              <a:t>generic metformin er</a:t>
            </a:r>
            <a:br/>
            <a:r>
              <a:rPr b="false" i="false" strike="noStrike" sz="1200" u="none">
                <a:solidFill>
                  <a:srgbClr val="FFFFFF"/>
                </a:solidFill>
                <a:latin typeface="Calibri"/>
              </a:rPr>
              <a:t>glycomet 250 mg tablet uses</a:t>
            </a:r>
            <a:br/>
            <a:r>
              <a:rPr b="false" i="false" strike="noStrike" sz="1200" u="none">
                <a:solidFill>
                  <a:srgbClr val="FFFFFF"/>
                </a:solidFill>
                <a:latin typeface="Calibri"/>
              </a:rPr>
              <a:t>glycomet gp2 price</a:t>
            </a:r>
            <a:br/>
            <a:r>
              <a:rPr b="false" i="false" strike="noStrike" sz="1200" u="none">
                <a:solidFill>
                  <a:srgbClr val="FFFFFF"/>
                </a:solidFill>
                <a:latin typeface="Calibri"/>
              </a:rPr>
              <a:t>Colloidal silicon dioxide, croscarmellose sodium, crospovidone, D&amp;C Red No</a:t>
            </a:r>
            <a:br/>
            <a:r>
              <a:rPr b="false" i="false" strike="noStrike" sz="1200" u="none">
                <a:solidFill>
                  <a:srgbClr val="FFFFFF"/>
                </a:solidFill>
                <a:latin typeface="Calibri"/>
              </a:rPr>
              <a:t>buy metformin online uk</a:t>
            </a:r>
            <a:br/>
            <a:r>
              <a:rPr b="false" i="false" strike="noStrike" sz="1200" u="none">
                <a:solidFill>
                  <a:srgbClr val="FFFFFF"/>
                </a:solidFill>
                <a:latin typeface="Calibri"/>
              </a:rPr>
              <a:t>No se conoce la importancia de estos hallazgos, aunque han sido asociados con el retraso en el desarrollo</a:t>
            </a:r>
            <a:br/>
            <a:r>
              <a:rPr b="false" i="false" strike="noStrike" sz="1200" u="none">
                <a:solidFill>
                  <a:srgbClr val="FFFFFF"/>
                </a:solidFill>
                <a:latin typeface="Calibri"/>
              </a:rPr>
              <a:t>buy metformin online for pcos</a:t>
            </a:r>
            <a:br/>
            <a:r>
              <a:rPr b="false" i="false" strike="noStrike" sz="1200" u="none">
                <a:solidFill>
                  <a:srgbClr val="FFFFFF"/>
                </a:solidFill>
                <a:latin typeface="Calibri"/>
              </a:rPr>
              <a:t>glycomet gp 1 tablet</a:t>
            </a:r>
            <a:br/>
            <a:r>
              <a:rPr b="false" i="false" strike="noStrike" sz="1200" u="none">
                <a:solidFill>
                  <a:srgbClr val="FFFFFF"/>
                </a:solidFill>
                <a:latin typeface="Calibri"/>
              </a:rPr>
              <a:t>glycomet sr 500 dosage</a:t>
            </a:r>
            <a:br/>
            <a:r>
              <a:rPr b="false" i="false" strike="noStrike" sz="1200" u="none">
                <a:solidFill>
                  <a:srgbClr val="FFFFFF"/>
                </a:solidFill>
                <a:latin typeface="Calibri"/>
              </a:rPr>
              <a:t>glycomet 250 uses</a:t>
            </a:r>
            <a:br/>
            <a:r>
              <a:rPr b="false" i="false" strike="noStrike" sz="1200" u="none">
                <a:solidFill>
                  <a:srgbClr val="FFFFFF"/>
                </a:solidFill>
                <a:latin typeface="Calibri"/>
              </a:rPr>
              <a:t>generic metformin cost</a:t>
            </a:r>
            <a:br/>
            <a:r>
              <a:rPr b="false" i="false" strike="noStrike" sz="1200" u="none">
                <a:solidFill>
                  <a:srgbClr val="FFFFFF"/>
                </a:solidFill>
                <a:latin typeface="Calibri"/>
              </a:rPr>
              <a:t>PLEASE, please before taking Lexapro, look up SSRI Discontinuation Syndrome on Wikipedia</a:t>
            </a:r>
            <a:br/>
            <a:r>
              <a:rPr b="false" i="false" strike="noStrike" sz="1200" u="none">
                <a:solidFill>
                  <a:srgbClr val="FFFFFF"/>
                </a:solidFill>
                <a:latin typeface="Calibri"/>
              </a:rPr>
              <a:t>order metformin online uk</a:t>
            </a:r>
            <a:br/>
            <a:r>
              <a:rPr b="false" i="false" strike="noStrike" sz="1200" u="none">
                <a:solidFill>
                  <a:srgbClr val="FFFFFF"/>
                </a:solidFill>
                <a:latin typeface="Calibri"/>
              </a:rPr>
              <a:t>Macrobid (Nitrofurantoin) 100mg may cause your urine to turn dark yellow or brown in color</a:t>
            </a:r>
            <a:br/>
            <a:r>
              <a:rPr b="false" i="false" strike="noStrike" sz="1200" u="none">
                <a:solidFill>
                  <a:srgbClr val="FFFFFF"/>
                </a:solidFill>
                <a:latin typeface="Calibri"/>
              </a:rPr>
              <a:t>glycomet gp 0.5 tab</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may be the solution for you as well.</a:t>
            </a:r>
            <a:br/>
            <a:r>
              <a:rPr b="false" i="false" strike="noStrike" sz="1200" u="none">
                <a:solidFill>
                  <a:srgbClr val="FFFFFF"/>
                </a:solidFill>
                <a:latin typeface="Calibri"/>
              </a:rPr>
              <a:t>glycomet tablet benefits</a:t>
            </a:r>
            <a:br/>
            <a:r>
              <a:rPr b="false" i="false" strike="noStrike" sz="1200" u="none">
                <a:solidFill>
                  <a:srgbClr val="FFFFFF"/>
                </a:solidFill>
                <a:latin typeface="Calibri"/>
              </a:rPr>
              <a:t>buy metformin online canada</a:t>
            </a:r>
            <a:br/>
            <a:r>
              <a:rPr b="false" i="false" strike="noStrike" sz="1200" u="none">
                <a:solidFill>
                  <a:srgbClr val="FFFFFF"/>
                </a:solidFill>
                <a:latin typeface="Calibri"/>
              </a:rPr>
              <a:t>They are not typically as severe as migraine and they do not usually have associated symptoms such as nausea or sensitivity to light, sound, or smell</a:t>
            </a:r>
            <a:br/>
            <a:r>
              <a:rPr b="false" i="false" strike="noStrike" sz="1200" u="none">
                <a:solidFill>
                  <a:srgbClr val="FFFFFF"/>
                </a:solidFill>
                <a:latin typeface="Calibri"/>
              </a:rPr>
              <a:t>glycomet 500 mg during pregnancy</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buy metformin 1000 mg online</a:t>
            </a:r>
            <a:br/>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glycomet 1gm uses</a:t>
            </a:r>
            <a:br/>
            <a:r>
              <a:rPr b="false" i="false" strike="noStrike" sz="1200" u="none">
                <a:solidFill>
                  <a:srgbClr val="FFFFFF"/>
                </a:solidFill>
                <a:latin typeface="Calibri"/>
              </a:rPr>
              <a:t>glycomet gp1 forte composition</a:t>
            </a:r>
            <a:br/>
            <a:r>
              <a:rPr b="false" i="false" strike="noStrike" sz="1200" u="none">
                <a:solidFill>
                  <a:srgbClr val="FFFFFF"/>
                </a:solidFill>
                <a:latin typeface="Calibri"/>
              </a:rPr>
              <a:t>can you buy metformin over the counter in the uk</a:t>
            </a:r>
            <a:br/>
            <a:r>
              <a:rPr b="false" i="false" strike="noStrike" sz="1200" u="none">
                <a:solidFill>
                  <a:srgbClr val="FFFFFF"/>
                </a:solidFill>
                <a:latin typeface="Calibri"/>
              </a:rPr>
              <a:t>glycomet 250</a:t>
            </a:r>
            <a:br/>
            <a:r>
              <a:rPr b="false" i="false" strike="noStrike" sz="1200" u="none">
                <a:solidFill>
                  <a:srgbClr val="FFFFFF"/>
                </a:solidFill>
                <a:latin typeface="Calibri"/>
              </a:rPr>
              <a:t>glycomet gp1 dose</a:t>
            </a:r>
            <a:br/>
            <a:r>
              <a:rPr b="false" i="false" strike="noStrike" sz="1200" u="none">
                <a:solidFill>
                  <a:srgbClr val="FFFFFF"/>
                </a:solidFill>
                <a:latin typeface="Calibri"/>
              </a:rPr>
              <a:t>Clotrimazole is a broad spectrum antifungal agent and is used to treat infection which is present in vagina, mouth and skin</a:t>
            </a:r>
            <a:br/>
            <a:r>
              <a:rPr b="false" i="false" strike="noStrike" sz="1200" u="none">
                <a:solidFill>
                  <a:srgbClr val="FFFFFF"/>
                </a:solidFill>
                <a:latin typeface="Calibri"/>
              </a:rPr>
              <a:t>composition of glycomet 1gm</a:t>
            </a:r>
            <a:br/>
            <a:r>
              <a:rPr b="false" i="false" strike="noStrike" sz="1200" u="none">
                <a:solidFill>
                  <a:srgbClr val="FFFFFF"/>
                </a:solidFill>
                <a:latin typeface="Calibri"/>
              </a:rPr>
              <a:t>glycomet tablets pregnancy</a:t>
            </a:r>
            <a:br/>
            <a:r>
              <a:rPr b="false" i="false" strike="noStrike" sz="1200" u="none">
                <a:solidFill>
                  <a:srgbClr val="FFFFFF"/>
                </a:solidFill>
                <a:latin typeface="Calibri"/>
              </a:rPr>
              <a:t>glycomet price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AMTURF Dog Patch produces new grass anytime during the growing season</a:t>
            </a:r>
            <a:br/>
            <a:r>
              <a:rPr b="false" i="false" strike="noStrike" sz="1200" u="none">
                <a:solidFill>
                  <a:srgbClr val="FFFFFF"/>
                </a:solidFill>
                <a:latin typeface="Calibri"/>
              </a:rPr>
              <a:t>cheap metformin</a:t>
            </a:r>
            <a:br/>
            <a:r>
              <a:rPr b="false" i="false" strike="noStrike" sz="1200" u="none">
                <a:solidFill>
                  <a:srgbClr val="FFFFFF"/>
                </a:solidFill>
                <a:latin typeface="Calibri"/>
              </a:rPr>
              <a:t>Ik overweeg om door de huisarts voor mijn dochter ook Tretinone voor te laten schrijven; of is ze daar te jong voor?</a:t>
            </a:r>
            <a:br/>
            <a:r>
              <a:rPr b="false" i="false" strike="noStrike" sz="1200" u="none">
                <a:solidFill>
                  <a:srgbClr val="FFFFFF"/>
                </a:solidFill>
                <a:latin typeface="Calibri"/>
              </a:rPr>
              <a:t>glycomet gp 1 formula</a:t>
            </a:r>
            <a:br/>
            <a:r>
              <a:rPr b="false" i="false" strike="noStrike" sz="1200" u="none">
                <a:solidFill>
                  <a:srgbClr val="FFFFFF"/>
                </a:solidFill>
                <a:latin typeface="Calibri"/>
              </a:rPr>
              <a:t>To make changes a complete understanding of a person&amp;rsquo;s physical, mental and spiritual self is needed upon which changes can be made that would allow the person to be healed</a:t>
            </a:r>
            <a:br/>
            <a:r>
              <a:rPr b="false" i="false" strike="noStrike" sz="1200" u="none">
                <a:solidFill>
                  <a:srgbClr val="FFFFFF"/>
                </a:solidFill>
                <a:latin typeface="Calibri"/>
              </a:rPr>
              <a:t>buy metformin hcl 500 mg</a:t>
            </a:r>
            <a:br/>
            <a:r>
              <a:rPr b="false" i="false" strike="noStrike" sz="1200" u="none">
                <a:solidFill>
                  <a:srgbClr val="FFFFFF"/>
                </a:solidFill>
                <a:latin typeface="Calibri"/>
              </a:rPr>
              <a:t>&amp;ldquo;Patients often fail to read the patient information leaflet when they purchase a medicine, as GSL medicines are perceived as harmless</a:t>
            </a:r>
            <a:br/>
            <a:r>
              <a:rPr b="false" i="false" strike="noStrike" sz="1200" u="none">
                <a:solidFill>
                  <a:srgbClr val="FFFFFF"/>
                </a:solidFill>
                <a:latin typeface="Calibri"/>
              </a:rPr>
              <a:t>why is metformin so cheap</a:t>
            </a:r>
            <a:br/>
            <a:r>
              <a:rPr b="false" i="false" strike="noStrike" sz="1200" u="none">
                <a:solidFill>
                  <a:srgbClr val="FFFFFF"/>
                </a:solidFill>
                <a:latin typeface="Calibri"/>
              </a:rPr>
              <a:t>metformin online</a:t>
            </a:r>
            <a:br/>
            <a:r>
              <a:rPr b="false" i="false" strike="noStrike" sz="1200" u="none">
                <a:solidFill>
                  <a:srgbClr val="FFFFFF"/>
                </a:solidFill>
                <a:latin typeface="Calibri"/>
              </a:rPr>
              <a:t>glycomet 850</a:t>
            </a:r>
            <a:br/>
            <a:r>
              <a:rPr b="false" i="false" strike="noStrike" sz="1200" u="none">
                <a:solidFill>
                  <a:srgbClr val="FFFFFF"/>
                </a:solidFill>
                <a:latin typeface="Calibri"/>
              </a:rPr>
              <a:t>A patient may develop &amp;ldquo;serotonin syndrome,&amp;rdquo; a serious and life-threatening condition that occurs when the brain is flooded with the chemical serotonin</a:t>
            </a:r>
            <a:br/>
            <a:r>
              <a:rPr b="false" i="false" strike="noStrike" sz="1200" u="none">
                <a:solidFill>
                  <a:srgbClr val="FFFFFF"/>
                </a:solidFill>
                <a:latin typeface="Calibri"/>
              </a:rPr>
              <a:t>glycomet sr 500 mg during pregnancy</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glycomet gp 2</a:t>
            </a:r>
            <a:br/>
            <a:r>
              <a:rPr b="false" i="false" strike="noStrike" sz="1200" u="none">
                <a:solidFill>
                  <a:srgbClr val="FFFFFF"/>
                </a:solidFill>
                <a:latin typeface="Calibri"/>
              </a:rPr>
              <a:t>Rogaine contains minoxidil, the first compound approved for treating alopecia by the FDA (Food and Drug Administration)</a:t>
            </a:r>
            <a:br/>
            <a:r>
              <a:rPr b="false" i="false" strike="noStrike" sz="1200" u="none">
                <a:solidFill>
                  <a:srgbClr val="FFFFFF"/>
                </a:solidFill>
                <a:latin typeface="Calibri"/>
              </a:rPr>
              <a:t>glycomet gp1 wiki</a:t>
            </a:r>
            <a:br/>
            <a:r>
              <a:rPr b="false" i="false" strike="noStrike" sz="1200" u="none">
                <a:solidFill>
                  <a:srgbClr val="FFFFFF"/>
                </a:solidFill>
                <a:latin typeface="Calibri"/>
              </a:rPr>
              <a:t>Deri dknts ya da herhangi bir ciddi advers reaksiyonun ilk belirtisinde tedavi derhal kesilmelidir</a:t>
            </a:r>
            <a: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glycomet sr 500 mg used</a:t>
            </a:r>
            <a:br/>
            <a:r>
              <a:rPr b="false" i="false" strike="noStrike" sz="1200" u="none">
                <a:solidFill>
                  <a:srgbClr val="FFFFFF"/>
                </a:solidFill>
                <a:latin typeface="Calibri"/>
              </a:rPr>
              <a:t>glycomet gp2 forte composition</a:t>
            </a:r>
            <a:br/>
            <a:r>
              <a:rPr b="false" i="false" strike="noStrike" sz="1200" u="none">
                <a:solidFill>
                  <a:srgbClr val="FFFFFF"/>
                </a:solidFill>
                <a:latin typeface="Calibri"/>
              </a:rPr>
              <a:t>tablet glycomet gp1 forte</a:t>
            </a:r>
            <a:br/>
            <a:r>
              <a:rPr b="false" i="false" strike="noStrike" sz="1200" u="none">
                <a:solidFill>
                  <a:srgbClr val="FFFFFF"/>
                </a:solidFill>
                <a:latin typeface="Calibri"/>
              </a:rPr>
              <a:t>order metformin 850</a:t>
            </a:r>
            <a:br/>
            <a:r>
              <a:rPr b="false" i="false" strike="noStrike" sz="1200" u="none">
                <a:solidFill>
                  <a:srgbClr val="FFFFFF"/>
                </a:solidFill>
                <a:latin typeface="Calibri"/>
              </a:rPr>
              <a:t>glycomet gp 1</a:t>
            </a:r>
            <a:br/>
            <a:r>
              <a:rPr b="false" i="false" strike="noStrike" sz="1200" u="none">
                <a:solidFill>
                  <a:srgbClr val="FFFFFF"/>
                </a:solidFill>
                <a:latin typeface="Calibri"/>
              </a:rPr>
              <a:t>glycomet gp2 dosage</a:t>
            </a:r>
            <a:br/>
            <a:r>
              <a:rPr b="false" i="false" strike="noStrike" sz="1200" u="none">
                <a:solidFill>
                  <a:srgbClr val="FFFFFF"/>
                </a:solidFill>
                <a:latin typeface="Calibri"/>
              </a:rPr>
              <a:t>glycomet sr 500</a:t>
            </a:r>
            <a:br/>
            <a:r>
              <a:rPr b="false" i="false" strike="noStrike" sz="1200" u="none">
                <a:solidFill>
                  <a:srgbClr val="FFFFFF"/>
                </a:solidFill>
                <a:latin typeface="Calibri"/>
              </a:rPr>
              <a:t>purchase metformin</a:t>
            </a:r>
            <a:br/>
            <a:r>
              <a:rPr b="false" i="false" strike="noStrike" sz="1200" u="none">
                <a:solidFill>
                  <a:srgbClr val="FFFFFF"/>
                </a:solidFill>
                <a:latin typeface="Calibri"/>
              </a:rPr>
              <a:t>It may take a few weeks before you feel the full benefit of metoprolol</a:t>
            </a:r>
            <a:br/>
            <a:r>
              <a:rPr b="false" i="false" strike="noStrike" sz="1200" u="none">
                <a:solidFill>
                  <a:srgbClr val="FFFFFF"/>
                </a:solidFill>
                <a:latin typeface="Calibri"/>
              </a:rPr>
              <a:t>glycomet sr 1gm price</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glycomet gp 0.5</a:t>
            </a:r>
            <a:br/>
            <a:r>
              <a:rPr b="false" i="false" strike="noStrike" sz="1200" u="none">
                <a:solidFill>
                  <a:srgbClr val="FFFFFF"/>
                </a:solidFill>
                <a:latin typeface="Calibri"/>
              </a:rPr>
              <a:t>use of glycomet 500</a:t>
            </a:r>
            <a:br/>
            <a:r>
              <a:rPr b="false" i="false" strike="noStrike" sz="1200" u="none">
                <a:solidFill>
                  <a:srgbClr val="FFFFFF"/>
                </a:solidFill>
                <a:latin typeface="Calibri"/>
              </a:rPr>
              <a:t>glycomet gp2 tablets</a:t>
            </a:r>
            <a:br/>
            <a:r>
              <a:rPr b="false" i="false" strike="noStrike" sz="1200" u="none">
                <a:solidFill>
                  <a:srgbClr val="FFFFFF"/>
                </a:solidFill>
                <a:latin typeface="Calibri"/>
              </a:rPr>
              <a:t>It is a white, or creamy white, crystalline powder.</a:t>
            </a:r>
            <a:br/>
            <a:r>
              <a:rPr b="false" i="false" strike="noStrike" sz="1200" u="none">
                <a:solidFill>
                  <a:srgbClr val="FFFFFF"/>
                </a:solidFill>
                <a:latin typeface="Calibri"/>
              </a:rPr>
              <a:t>glycomet gp1 price india</a:t>
            </a:r>
            <a:br/>
            <a:r>
              <a:rPr b="false" i="false" strike="noStrike" sz="1200" u="none">
                <a:solidFill>
                  <a:srgbClr val="FFFFFF"/>
                </a:solidFill>
                <a:latin typeface="Calibri"/>
              </a:rPr>
              <a:t>glycomet sr 850 mg</a:t>
            </a:r>
            <a: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metformin online australia</a:t>
            </a:r>
            <a:br/>
            <a:r>
              <a:rPr b="false" i="false" strike="noStrike" sz="1200" u="none">
                <a:solidFill>
                  <a:srgbClr val="FFFFFF"/>
                </a:solidFill>
                <a:latin typeface="Calibri"/>
              </a:rPr>
              <a:t>glycomet sr 1gm composition</a:t>
            </a:r>
            <a:br/>
            <a:r>
              <a:rPr b="false" i="false" strike="noStrike" sz="1200" u="none">
                <a:solidFill>
                  <a:srgbClr val="FFFFFF"/>
                </a:solidFill>
                <a:latin typeface="Calibri"/>
              </a:rPr>
              <a:t>glycomet 250 mg during pregnancy</a:t>
            </a:r>
            <a:br/>
            <a:r>
              <a:rPr b="false" i="false" strike="noStrike" sz="1200" u="none">
                <a:solidFill>
                  <a:srgbClr val="FFFFFF"/>
                </a:solidFill>
                <a:latin typeface="Calibri"/>
              </a:rPr>
              <a:t>can you order metformin online</a:t>
            </a:r>
            <a:br/>
            <a:r>
              <a:rPr b="false" i="false" strike="noStrike" sz="1200" u="none">
                <a:solidFill>
                  <a:srgbClr val="FFFFFF"/>
                </a:solidFill>
                <a:latin typeface="Calibri"/>
              </a:rPr>
              <a:t>glycomet gp</a:t>
            </a:r>
            <a:br/>
            <a:r>
              <a:rPr b="false" i="false" strike="noStrike" sz="1200" u="none">
                <a:solidFill>
                  <a:srgbClr val="FFFFFF"/>
                </a:solidFill>
                <a:latin typeface="Calibri"/>
              </a:rPr>
              <a:t>generic metformin</a:t>
            </a:r>
            <a:br/>
            <a:r>
              <a:rPr b="false" i="false" strike="noStrike" sz="1200" u="none">
                <a:solidFill>
                  <a:srgbClr val="FFFFFF"/>
                </a:solidFill>
                <a:latin typeface="Calibri"/>
              </a:rPr>
              <a:t>0LI spent the early part of my career characterizing these people as the 0Hbad guys,0I and there certainly was plenty about which to complain.0M</a:t>
            </a:r>
            <a:br/>
            <a:r>
              <a:rPr b="false" i="false" strike="noStrike" sz="1200" u="none">
                <a:solidFill>
                  <a:srgbClr val="FFFFFF"/>
                </a:solidFill>
                <a:latin typeface="Calibri"/>
              </a:rPr>
              <a:t>can u buy metformin over the counter</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glycomet 250 mg</a:t>
            </a:r>
            <a:br/>
            <a:r>
              <a:rPr b="false" i="false" strike="noStrike" sz="1200" u="none">
                <a:solidFill>
                  <a:srgbClr val="FFFFFF"/>
                </a:solidFill>
                <a:latin typeface="Calibri"/>
              </a:rPr>
              <a:t>glycomet 500 mg dosage</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2015-12-20T01:16:51+04:00</dcterms:created>
  <dcterms:modified xsi:type="dcterms:W3CDTF">2015-12-20T01:16:51+04:00</dcterms:modified>
  <dc:title>Uses Of Glycomet 250 Mg - Glycomet Gp 2 Price In India</dc:title>
  <dc:description>Buy metformin online india, order metformin canada, tab glycomet gp2 forte, uses of glycomet 250 mg, glycomet tablets 500mg, glycomet sr 250 mg, buy metformin hcl 500 mg</dc:description>
  <dc:subject>Uses Of Glycomet 250 Mg - Glycomet Gp 2 Price In India</dc:subject>
  <cp:keywords>glycomet 500 sr used for, glycomet sr 500 price, metformin nexium drug interactions, glycomet gp2 forte contents, glycomet gp 1 price, glycomet 250 mg for pcos, glycomet sr price, glycomet sr 500mg, glycomet sr 500 dosage, use of glycomet 500</cp:keywords>
  <cp:category/>
</cp:coreProperties>
</file>