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2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2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2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3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3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3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3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3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3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3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3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3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3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40.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41.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4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Proscar Results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proscar generic finasteride</a:t>
            </a:r>
            <a:br/>
            <a:r>
              <a:rPr b="false" i="false" strike="noStrike" sz="1200" u="none">
                <a:solidFill>
                  <a:srgbClr val="FFFFFF"/>
                </a:solidFill>
                <a:latin typeface="Calibri"/>
              </a:rPr>
              <a:t>We all have Bv inside us it&amp;#39;s natural something has upset your balance it could be diet too much sweet stuff or carbs etc and that has allowed the Bv to multiply</a:t>
            </a:r>
            <a:br/>
            <a:r>
              <a:rPr b="false" i="false" strike="noStrike" sz="1200" u="none">
                <a:solidFill>
                  <a:srgbClr val="FFFFFF"/>
                </a:solidFill>
                <a:latin typeface="Calibri"/>
              </a:rPr>
              <a:t>best place to buy finasteride uk</a:t>
            </a:r>
            <a:br/>
            <a:r>
              <a:rPr b="false" i="false" strike="noStrike" sz="1200" u="none">
                <a:solidFill>
                  <a:srgbClr val="FFFFFF"/>
                </a:solidFill>
                <a:latin typeface="Calibri"/>
              </a:rPr>
              <a:t>Patients should be maintained on lower doses if higher doses arenot tolerated</a:t>
            </a:r>
            <a:br/>
            <a:r>
              <a:rPr b="false" i="false" strike="noStrike" sz="1200" u="none">
                <a:solidFill>
                  <a:srgbClr val="FFFFFF"/>
                </a:solidFill>
                <a:latin typeface="Calibri"/>
              </a:rPr>
              <a:t>generic finasteride price</a:t>
            </a:r>
            <a:br/>
            <a:r>
              <a:rPr b="false" i="false" strike="noStrike" sz="1200" u="none">
                <a:solidFill>
                  <a:srgbClr val="FFFFFF"/>
                </a:solidFill>
                <a:latin typeface="Calibri"/>
              </a:rPr>
              <a:t>cheap proscar canada</a:t>
            </a:r>
            <a:br/>
            <a:r>
              <a:rPr b="false" i="false" strike="noStrike" sz="1200" u="none">
                <a:solidFill>
                  <a:srgbClr val="FFFFFF"/>
                </a:solidFill>
                <a:latin typeface="Calibri"/>
              </a:rPr>
              <a:t>minoxidil 5 + finasteride 1mg</a:t>
            </a:r>
            <a:br/>
            <a:r>
              <a:rPr b="false" i="false" strike="noStrike" sz="1200" u="none">
                <a:solidFill>
                  <a:srgbClr val="FFFFFF"/>
                </a:solidFill>
                <a:latin typeface="Calibri"/>
              </a:rPr>
              <a:t>Dry mouth, bit more lethargic (hard to get out of bed) but that&amp;#39;s it for symptoms</a:t>
            </a:r>
            <a:br/>
            <a:r>
              <a:rPr b="false" i="false" strike="noStrike" sz="1200" u="none">
                <a:solidFill>
                  <a:srgbClr val="FFFFFF"/>
                </a:solidFill>
                <a:latin typeface="Calibri"/>
              </a:rPr>
              <a:t>how to get a proscar prescription</a:t>
            </a:r>
            <a:br/>
            <a:r>
              <a:rPr b="false" i="false" strike="noStrike" sz="1200" u="none">
                <a:solidFill>
                  <a:srgbClr val="FFFFFF"/>
                </a:solidFill>
                <a:latin typeface="Calibri"/>
              </a:rPr>
              <a:t>much does generic proscar cost</a:t>
            </a:r>
            <a:br/>
            <a:r>
              <a:rPr b="false" i="false" strike="noStrike" sz="1200" u="none">
                <a:solidFill>
                  <a:srgbClr val="FFFFFF"/>
                </a:solidFill>
                <a:latin typeface="Calibri"/>
              </a:rPr>
              <a:t>i&amp;#39;m on 125mcg currently and feel OK in terms of energy but absolutely hate being this fat...</a:t>
            </a:r>
            <a:br/>
            <a:r>
              <a:rPr b="false" i="false" strike="noStrike" sz="1200" u="none">
                <a:solidFill>
                  <a:srgbClr val="FFFFFF"/>
                </a:solidFill>
                <a:latin typeface="Calibri"/>
              </a:rPr>
              <a:t>cost proscar australia</a:t>
            </a:r>
            <a:br/>
            <a:r>
              <a:rPr b="false" i="false" strike="noStrike" sz="1200" u="none">
                <a:solidFill>
                  <a:srgbClr val="FFFFFF"/>
                </a:solidFill>
                <a:latin typeface="Calibri"/>
              </a:rPr>
              <a:t>can i buy finasteride over the counter uk</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merck proscar online</a:t>
            </a:r>
            <a:br/>
            <a:r>
              <a:rPr b="false" i="false" strike="noStrike" sz="1200" u="none">
                <a:solidFill>
                  <a:srgbClr val="FFFFFF"/>
                </a:solidFill>
                <a:latin typeface="Calibri"/>
              </a:rPr>
              <a:t>I am fairly fearless and this story seemed like a typical urban legend</a:t>
            </a:r>
            <a:br/>
            <a:r>
              <a:rPr b="false" i="false" strike="noStrike" sz="1200" u="none">
                <a:solidFill>
                  <a:srgbClr val="FFFFFF"/>
                </a:solidFill>
                <a:latin typeface="Calibri"/>
              </a:rPr>
              <a:t>generic proscar fincar tablets</a:t>
            </a:r>
            <a:br/>
            <a:r>
              <a:rPr b="false" i="false" strike="noStrike" sz="1200" u="none">
                <a:solidFill>
                  <a:srgbClr val="FFFFFF"/>
                </a:solidFill>
                <a:latin typeface="Calibri"/>
              </a:rPr>
              <a:t>purchase generic finasteride</a:t>
            </a:r>
            <a:br/>
            <a:r>
              <a:rPr b="false" i="false" strike="noStrike" sz="1200" u="none">
                <a:solidFill>
                  <a:srgbClr val="FFFFFF"/>
                </a:solidFill>
                <a:latin typeface="Calibri"/>
              </a:rPr>
              <a:t>how to get prescribed proscar</a:t>
            </a:r>
            <a:br/>
            <a:r>
              <a:rPr b="false" i="false" strike="noStrike" sz="1200" u="none">
                <a:solidFill>
                  <a:srgbClr val="FFFFFF"/>
                </a:solidFill>
                <a:latin typeface="Calibri"/>
              </a:rPr>
              <a:t>best place to buy proscar online</a:t>
            </a:r>
            <a:br/>
            <a:r>
              <a:rPr b="false" i="false" strike="noStrike" sz="1200" u="none">
                <a:solidFill>
                  <a:srgbClr val="FFFFFF"/>
                </a:solidFill>
                <a:latin typeface="Calibri"/>
              </a:rPr>
              <a:t>cheap finasteride online</a:t>
            </a:r>
            <a:br/>
            <a:r>
              <a:rPr b="false" i="false" strike="noStrike" sz="1200" u="none">
                <a:solidFill>
                  <a:srgbClr val="FFFFFF"/>
                </a:solidFill>
                <a:latin typeface="Calibri"/>
              </a:rPr>
              <a:t>proscar hair growth results</a:t>
            </a:r>
            <a:br/>
            <a:r>
              <a:rPr b="false" i="false" strike="noStrike" sz="1200" u="none">
                <a:solidFill>
                  <a:srgbClr val="FFFFFF"/>
                </a:solidFill>
                <a:latin typeface="Calibri"/>
              </a:rPr>
              <a:t>Duloxetine is used to treat depression and generalized anxiety disorder (GAD; excessive worry and tension that disrupts daily life and lasts for 6 months or longer)</a:t>
            </a:r>
            <a:br/>
            <a:r>
              <a:rPr b="false" i="false" strike="noStrike" sz="1200" u="none">
                <a:solidFill>
                  <a:srgbClr val="FFFFFF"/>
                </a:solidFill>
                <a:latin typeface="Calibri"/>
              </a:rPr>
              <a:t>buy proscar no prescription uk</a:t>
            </a:r>
            <a:br/>
            <a:r>
              <a:rPr b="false" i="false" strike="noStrike" sz="1200" u="none">
                <a:solidFill>
                  <a:srgbClr val="FFFFFF"/>
                </a:solidFill>
                <a:latin typeface="Calibri"/>
              </a:rPr>
              <a:t>However, our price and cost for adapalene is very low and therefore we do not provide coupon for adapalene or Differin</a:t>
            </a:r>
            <a:br/>
            <a:r>
              <a:rPr b="false" i="false" strike="noStrike" sz="1200" u="none">
                <a:solidFill>
                  <a:srgbClr val="FFFFFF"/>
                </a:solidFill>
                <a:latin typeface="Calibri"/>
              </a:rPr>
              <a:t>cost proscar per month</a:t>
            </a:r>
            <a:br/>
            <a:r>
              <a:rPr b="false" i="false" strike="noStrike" sz="1200" u="none">
                <a:solidFill>
                  <a:srgbClr val="FFFFFF"/>
                </a:solidFill>
                <a:latin typeface="Calibri"/>
              </a:rPr>
              <a:t>buy finasteride 1mg uk</a:t>
            </a:r>
            <a:br/>
            <a:r>
              <a:rPr b="false" i="false" strike="noStrike" sz="1200" u="none">
                <a:solidFill>
                  <a:srgbClr val="FFFFFF"/>
                </a:solidFill>
                <a:latin typeface="Calibri"/>
              </a:rPr>
              <a:t>buy proscar 5mg online</a:t>
            </a:r>
            <a:br/>
            <a:r>
              <a:rPr b="false" i="false" strike="noStrike" sz="1200" u="none">
                <a:solidFill>
                  <a:srgbClr val="FFFFFF"/>
                </a:solidFill>
                <a:latin typeface="Calibri"/>
              </a:rPr>
              <a:t>no prescription proscar</a:t>
            </a:r>
            <a:br/>
            <a:r>
              <a:rPr b="false" i="false" strike="noStrike" sz="1200" u="none">
                <a:solidFill>
                  <a:srgbClr val="FFFFFF"/>
                </a:solidFill>
                <a:latin typeface="Calibri"/>
              </a:rPr>
              <a:t>proscar discount</a:t>
            </a:r>
            <a:br/>
            <a:r>
              <a:rPr b="false" i="false" strike="noStrike" sz="1200" u="none">
                <a:solidFill>
                  <a:srgbClr val="FFFFFF"/>
                </a:solidFill>
                <a:latin typeface="Calibri"/>
              </a:rPr>
              <a:t>proscar generic price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Our dog probably did not get out as frequently as he should have</a:t>
            </a:r>
            <a:br/>
            <a:r>
              <a:rPr b="false" i="false" strike="noStrike" sz="1200" u="none">
                <a:solidFill>
                  <a:srgbClr val="FFFFFF"/>
                </a:solidFill>
                <a:latin typeface="Calibri"/>
              </a:rPr>
              <a:t>purchase proscar</a:t>
            </a:r>
            <a:br/>
            <a:r>
              <a:rPr b="false" i="false" strike="noStrike" sz="1200" u="none">
                <a:solidFill>
                  <a:srgbClr val="FFFFFF"/>
                </a:solidFill>
                <a:latin typeface="Calibri"/>
              </a:rPr>
              <a:t>best price generic finasteride</a:t>
            </a:r>
            <a:br/>
            <a:r>
              <a:rPr b="false" i="false" strike="noStrike" sz="1200" u="none">
                <a:solidFill>
                  <a:srgbClr val="FFFFFF"/>
                </a:solidFill>
                <a:latin typeface="Calibri"/>
              </a:rPr>
              <a:t>None of the meds I'm tapering are actually soluble in water</a:t>
            </a:r>
            <a:br/>
            <a:r>
              <a:rPr b="false" i="false" strike="noStrike" sz="1200" u="none">
                <a:solidFill>
                  <a:srgbClr val="FFFFFF"/>
                </a:solidFill>
                <a:latin typeface="Calibri"/>
              </a:rPr>
              <a:t>finasteride online canadian pharmacy</a:t>
            </a:r>
            <a:br/>
            <a:r>
              <a:rPr b="false" i="false" strike="noStrike" sz="1200" u="none">
                <a:solidFill>
                  <a:srgbClr val="FFFFFF"/>
                </a:solidFill>
                <a:latin typeface="Calibri"/>
              </a:rPr>
              <a:t>cost of proscar 5 mg</a:t>
            </a:r>
            <a:br/>
            <a:r>
              <a:rPr b="false" i="false" strike="noStrike" sz="1200" u="none">
                <a:solidFill>
                  <a:srgbClr val="FFFFFF"/>
                </a:solidFill>
                <a:latin typeface="Calibri"/>
              </a:rPr>
              <a:t>best price generic finasteride</a:t>
            </a:r>
            <a:br/>
            <a:r>
              <a:rPr b="false" i="false" strike="noStrike" sz="1200" u="none">
                <a:solidFill>
                  <a:srgbClr val="FFFFFF"/>
                </a:solidFill>
                <a:latin typeface="Calibri"/>
              </a:rPr>
              <a:t>finasteride 5mg tablets generic proscar</a:t>
            </a:r>
            <a:br/>
            <a:r>
              <a:rPr b="false" i="false" strike="noStrike" sz="1200" u="none">
                <a:solidFill>
                  <a:srgbClr val="FFFFFF"/>
                </a:solidFill>
                <a:latin typeface="Calibri"/>
              </a:rPr>
              <a:t>topical finasteride purchase</a:t>
            </a:r>
            <a:br/>
            <a:r>
              <a:rPr b="false" i="false" strike="noStrike" sz="1200" u="none">
                <a:solidFill>
                  <a:srgbClr val="FFFFFF"/>
                </a:solidFill>
                <a:latin typeface="Calibri"/>
              </a:rPr>
              <a:t>proscar finasteride 5mg</a:t>
            </a:r>
            <a:br/>
            <a:r>
              <a:rPr b="false" i="false" strike="noStrike" sz="1200" u="none">
                <a:solidFill>
                  <a:srgbClr val="FFFFFF"/>
                </a:solidFill>
                <a:latin typeface="Calibri"/>
              </a:rPr>
              <a:t>order proscar</a:t>
            </a:r>
            <a:br/>
            <a:r>
              <a:rPr b="false" i="false" strike="noStrike" sz="1200" u="none">
                <a:solidFill>
                  <a:srgbClr val="FFFFFF"/>
                </a:solidFill>
                <a:latin typeface="Calibri"/>
              </a:rPr>
              <a:t>I began taking Valtrex daily 6 yrs ago to suppress my outbreaks that I still was dealing with every other month</a:t>
            </a:r>
            <a:br/>
            <a:r>
              <a:rPr b="false" i="false" strike="noStrike" sz="1200" u="none">
                <a:solidFill>
                  <a:srgbClr val="FFFFFF"/>
                </a:solidFill>
                <a:latin typeface="Calibri"/>
              </a:rPr>
              <a:t>order proscar no prescription</a:t>
            </a:r>
            <a:br/>
            <a:r>
              <a:rPr b="false" i="false" strike="noStrike" sz="1200" u="none">
                <a:solidFill>
                  <a:srgbClr val="FFFFFF"/>
                </a:solidFill>
                <a:latin typeface="Calibri"/>
              </a:rPr>
              <a:t>proscar rx</a:t>
            </a:r>
            <a:br/>
            <a:r>
              <a:rPr b="false" i="false" strike="noStrike" sz="1200" u="none">
                <a:solidFill>
                  <a:srgbClr val="FFFFFF"/>
                </a:solidFill>
                <a:latin typeface="Calibri"/>
              </a:rPr>
              <a:t>Reactive arthritis most typically results in inflammation of the urogenital tract, the joints, and the eyes</a:t>
            </a:r>
            <a:br/>
            <a:r>
              <a:rPr b="false" i="false" strike="noStrike" sz="1200" u="none">
                <a:solidFill>
                  <a:srgbClr val="FFFFFF"/>
                </a:solidFill>
                <a:latin typeface="Calibri"/>
              </a:rPr>
              <a:t>how much does generic finasteride cost</a:t>
            </a:r>
            <a:br/>
            <a:r>
              <a:rPr b="false" i="false" strike="noStrike" sz="1200" u="none">
                <a:solidFill>
                  <a:srgbClr val="FFFFFF"/>
                </a:solidFill>
                <a:latin typeface="Calibri"/>
              </a:rPr>
              <a:t>generic finasteride 1mg cost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Why? Because itcatalyzed adesire to better understand my body,my health, and why my hair was falling out</a:t>
            </a:r>
            <a:br/>
            <a:r>
              <a:rPr b="false" i="false" strike="noStrike" sz="1200" u="none">
                <a:solidFill>
                  <a:srgbClr val="FFFFFF"/>
                </a:solidFill>
                <a:latin typeface="Calibri"/>
              </a:rPr>
              <a:t>purchase finasteride online</a:t>
            </a:r>
            <a:br/>
            <a:r>
              <a:rPr b="false" i="false" strike="noStrike" sz="1200" u="none">
                <a:solidFill>
                  <a:srgbClr val="FFFFFF"/>
                </a:solidFill>
                <a:latin typeface="Calibri"/>
              </a:rPr>
              <a:t>proscar 5mg tablets</a:t>
            </a:r>
            <a:br/>
            <a:r>
              <a:rPr b="false" i="false" strike="noStrike" sz="1200" u="none">
                <a:solidFill>
                  <a:srgbClr val="FFFFFF"/>
                </a:solidFill>
                <a:latin typeface="Calibri"/>
              </a:rPr>
              <a:t>proscar price uk</a:t>
            </a:r>
            <a:br/>
            <a:r>
              <a:rPr b="false" i="false" strike="noStrike" sz="1200" u="none">
                <a:solidFill>
                  <a:srgbClr val="FFFFFF"/>
                </a:solidFill>
                <a:latin typeface="Calibri"/>
              </a:rPr>
              <a:t>propecia finasteride price in india</a:t>
            </a:r>
            <a:br/>
            <a:r>
              <a:rPr b="false" i="false" strike="noStrike" sz="1200" u="none">
                <a:solidFill>
                  <a:srgbClr val="FFFFFF"/>
                </a:solidFill>
                <a:latin typeface="Calibri"/>
              </a:rPr>
              <a:t>My TSh is &lt;0.03 so is too low and is called surpressed</a:t>
            </a:r>
            <a:br/>
            <a:r>
              <a:rPr b="false" i="false" strike="noStrike" sz="1200" u="none">
                <a:solidFill>
                  <a:srgbClr val="FFFFFF"/>
                </a:solidFill>
                <a:latin typeface="Calibri"/>
              </a:rPr>
              <a:t>buy finasteride 1mg cheap</a:t>
            </a:r>
            <a:br/>
            <a:r>
              <a:rPr b="false" i="false" strike="noStrike" sz="1200" u="none">
                <a:solidFill>
                  <a:srgbClr val="FFFFFF"/>
                </a:solidFill>
                <a:latin typeface="Calibri"/>
              </a:rPr>
              <a:t>proscar price canada</a:t>
            </a:r>
            <a:br/>
            <a:r>
              <a:rPr b="false" i="false" strike="noStrike" sz="1200" u="none">
                <a:solidFill>
                  <a:srgbClr val="FFFFFF"/>
                </a:solidFill>
                <a:latin typeface="Calibri"/>
              </a:rPr>
              <a:t>This gives patients that truly have a medical need for testosterone to resume use if they so desire, while still having the ability to inseminate</a:t>
            </a:r>
            <a:br/>
            <a:r>
              <a:rPr b="false" i="false" strike="noStrike" sz="1200" u="none">
                <a:solidFill>
                  <a:srgbClr val="FFFFFF"/>
                </a:solidFill>
                <a:latin typeface="Calibri"/>
              </a:rPr>
              <a:t>finasteride 5mg tablets generic proscar</a:t>
            </a:r>
            <a:br/>
            <a:r>
              <a:rPr b="false" i="false" strike="noStrike" sz="1200" u="none">
                <a:solidFill>
                  <a:srgbClr val="FFFFFF"/>
                </a:solidFill>
                <a:latin typeface="Calibri"/>
              </a:rPr>
              <a:t>Like other retinoid cream and gel, there is an initial breakout during the topical treatment and people need to be aware of it</a:t>
            </a:r>
            <a:br/>
            <a:r>
              <a:rPr b="false" i="false" strike="noStrike" sz="1200" u="none">
                <a:solidFill>
                  <a:srgbClr val="FFFFFF"/>
                </a:solidFill>
                <a:latin typeface="Calibri"/>
              </a:rPr>
              <a:t>finasteride online canadian pharmacy</a:t>
            </a:r>
            <a:br/>
            <a:r>
              <a:rPr b="false" i="false" strike="noStrike" sz="1200" u="none">
                <a:solidFill>
                  <a:srgbClr val="FFFFFF"/>
                </a:solidFill>
                <a:latin typeface="Calibri"/>
              </a:rPr>
              <a:t>This drug is also used to treat Paget&amp;rsquo;s disease</a:t>
            </a:r>
            <a:br/>
            <a:r>
              <a:rPr b="false" i="false" strike="noStrike" sz="1200" u="none">
                <a:solidFill>
                  <a:srgbClr val="FFFFFF"/>
                </a:solidFill>
                <a:latin typeface="Calibri"/>
              </a:rPr>
              <a:t>is generic finasteride as effective as propecia</a:t>
            </a:r>
            <a:br/>
            <a:r>
              <a:rPr b="false" i="false" strike="noStrike" sz="1200" u="none">
                <a:solidFill>
                  <a:srgbClr val="FFFFFF"/>
                </a:solidFill>
                <a:latin typeface="Calibri"/>
              </a:rPr>
              <a:t>proscar raise blood pressure</a:t>
            </a:r>
            <a:br/>
            <a:r>
              <a:rPr b="false" i="false" strike="noStrike" sz="1200" u="none">
                <a:solidFill>
                  <a:srgbClr val="FFFFFF"/>
                </a:solidFill>
                <a:latin typeface="Calibri"/>
              </a:rPr>
              <a:t>Then wait 1 hour before eating or drinking anything else</a:t>
            </a:r>
            <a:br/>
            <a:r>
              <a:rPr b="false" i="false" strike="noStrike" sz="1200" u="none">
                <a:solidFill>
                  <a:srgbClr val="FFFFFF"/>
                </a:solidFill>
                <a:latin typeface="Calibri"/>
              </a:rPr>
              <a:t>generic finasteride results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 remembers Walesa as someone who 0Lwas a very good strike leader, who never committed any mistakes and neither did other strikers.0M</a:t>
            </a:r>
            <a:br/>
            <a:r>
              <a:rPr b="false" i="false" strike="noStrike" sz="1200" u="none">
                <a:solidFill>
                  <a:srgbClr val="FFFFFF"/>
                </a:solidFill>
                <a:latin typeface="Calibri"/>
              </a:rPr>
              <a:t>proscar 5 mg merck</a:t>
            </a:r>
            <a:br/>
            <a:r>
              <a:rPr b="false" i="false" strike="noStrike" sz="1200" u="none">
                <a:solidFill>
                  <a:srgbClr val="FFFFFF"/>
                </a:solidFill>
                <a:latin typeface="Calibri"/>
              </a:rPr>
              <a:t>proscar online uk</a:t>
            </a:r>
            <a:br/>
            <a:r>
              <a:rPr b="false" i="false" strike="noStrike" sz="1200" u="none">
                <a:solidFill>
                  <a:srgbClr val="FFFFFF"/>
                </a:solidFill>
                <a:latin typeface="Calibri"/>
              </a:rPr>
              <a:t>finasteride 5mg proscar</a:t>
            </a:r>
            <a:br/>
            <a:r>
              <a:rPr b="false" i="false" strike="noStrike" sz="1200" u="none">
                <a:solidFill>
                  <a:srgbClr val="FFFFFF"/>
                </a:solidFill>
                <a:latin typeface="Calibri"/>
              </a:rPr>
              <a:t>Anyone have any info to share? I would really appreciate it.</a:t>
            </a:r>
            <a:br/>
            <a:r>
              <a:rPr b="false" i="false" strike="noStrike" sz="1200" u="none">
                <a:solidFill>
                  <a:srgbClr val="FFFFFF"/>
                </a:solidFill>
                <a:latin typeface="Calibri"/>
              </a:rPr>
              <a:t>get finasteride prescription online</a:t>
            </a:r>
            <a:br/>
            <a:r>
              <a:rPr b="false" i="false" strike="noStrike" sz="1200" u="none">
                <a:solidFill>
                  <a:srgbClr val="FFFFFF"/>
                </a:solidFill>
                <a:latin typeface="Calibri"/>
              </a:rPr>
              <a:t>proscar impotence</a:t>
            </a:r>
            <a:br/>
            <a:r>
              <a:rPr b="false" i="false" strike="noStrike" sz="1200" u="none">
                <a:solidFill>
                  <a:srgbClr val="FFFFFF"/>
                </a:solidFill>
                <a:latin typeface="Calibri"/>
              </a:rPr>
              <a:t>buy proscar 5 mg online</a:t>
            </a:r>
            <a:br/>
            <a:r>
              <a:rPr b="false" i="false" strike="noStrike" sz="1200" u="none">
                <a:solidFill>
                  <a:srgbClr val="FFFFFF"/>
                </a:solidFill>
                <a:latin typeface="Calibri"/>
              </a:rPr>
              <a:t>Basically I have upped the dose trying to control all symptoms of hypomania and am now on 200mg</a:t>
            </a:r>
            <a:br/>
            <a:r>
              <a:rPr b="false" i="false" strike="noStrike" sz="1200" u="none">
                <a:solidFill>
                  <a:srgbClr val="FFFFFF"/>
                </a:solidFill>
                <a:latin typeface="Calibri"/>
              </a:rPr>
              <a:t>1.25mg proscar</a:t>
            </a:r>
            <a:br/>
            <a:r>
              <a:rPr b="false" i="false" strike="noStrike" sz="1200" u="none">
                <a:solidFill>
                  <a:srgbClr val="FFFFFF"/>
                </a:solidFill>
                <a:latin typeface="Calibri"/>
              </a:rPr>
              <a:t>proscar cost canada</a:t>
            </a:r>
            <a:br/>
            <a:r>
              <a:rPr b="false" i="false" strike="noStrike" sz="1200" u="none">
                <a:solidFill>
                  <a:srgbClr val="FFFFFF"/>
                </a:solidFill>
                <a:latin typeface="Calibri"/>
              </a:rPr>
              <a:t>buy finasteride uk forum</a:t>
            </a:r>
            <a:br/>
            <a:r>
              <a:rPr b="false" i="false" strike="noStrike" sz="1200" u="none">
                <a:solidFill>
                  <a:srgbClr val="FFFFFF"/>
                </a:solidFill>
                <a:latin typeface="Calibri"/>
              </a:rPr>
              <a:t>low price proscar</a:t>
            </a:r>
            <a:br/>
            <a:r>
              <a:rPr b="false" i="false" strike="noStrike" sz="1200" u="none">
                <a:solidFill>
                  <a:srgbClr val="FFFFFF"/>
                </a:solidFill>
                <a:latin typeface="Calibri"/>
              </a:rPr>
              <a:t>buy cheap finasteride uk</a:t>
            </a:r>
            <a:br/>
            <a:r>
              <a:rPr b="false" i="false" strike="noStrike" sz="1200" u="none">
                <a:solidFill>
                  <a:srgbClr val="FFFFFF"/>
                </a:solidFill>
                <a:latin typeface="Calibri"/>
              </a:rPr>
              <a:t>generic proscar canada</a:t>
            </a:r>
            <a:br/>
            <a:r>
              <a:rPr b="false" i="false" strike="noStrike" sz="1200" u="none">
                <a:solidFill>
                  <a:srgbClr val="FFFFFF"/>
                </a:solidFill>
                <a:latin typeface="Calibri"/>
              </a:rPr>
              <a:t>Part of the extended-release tablet may appear in patients&amp;rsquo; stools while using the medicine</a:t>
            </a:r>
            <a:br/>
            <a:r>
              <a:rPr b="false" i="false" strike="noStrike" sz="1200" u="none">
                <a:solidFill>
                  <a:srgbClr val="FFFFFF"/>
                </a:solidFill>
                <a:latin typeface="Calibri"/>
              </a:rPr>
              <a:t>buy finasteride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finasteride australia</a:t>
            </a:r>
            <a:br/>
            <a:r>
              <a:rPr b="false" i="false" strike="noStrike" sz="1200" u="none">
                <a:solidFill>
                  <a:srgbClr val="FFFFFF"/>
                </a:solidFill>
                <a:latin typeface="Calibri"/>
              </a:rPr>
              <a:t>minoxidil 5 + finasteride 1mg</a:t>
            </a:r>
            <a:br/>
            <a:r>
              <a:rPr b="false" i="false" strike="noStrike" sz="1200" u="none">
                <a:solidFill>
                  <a:srgbClr val="FFFFFF"/>
                </a:solidFill>
                <a:latin typeface="Calibri"/>
              </a:rPr>
              <a:t>best place to buy finasteride uk</a:t>
            </a:r>
            <a:br/>
            <a:r>
              <a:rPr b="false" i="false" strike="noStrike" sz="1200" u="none">
                <a:solidFill>
                  <a:srgbClr val="FFFFFF"/>
                </a:solidFill>
                <a:latin typeface="Calibri"/>
              </a:rPr>
              <a:t>In the CAPRICORN trial of survivors of an acute myocardial infarction, hypotension or postural hypotension occurred in 20.2% of subjects receiving Coreg compared with 12.6% of placebo subjects</a:t>
            </a:r>
            <a:br/>
            <a:r>
              <a:rPr b="false" i="false" strike="noStrike" sz="1200" u="none">
                <a:solidFill>
                  <a:srgbClr val="FFFFFF"/>
                </a:solidFill>
                <a:latin typeface="Calibri"/>
              </a:rPr>
              <a:t>buy finasteride online 1mg</a:t>
            </a:r>
            <a:br/>
            <a:r>
              <a:rPr b="false" i="false" strike="noStrike" sz="1200" u="none">
                <a:solidFill>
                  <a:srgbClr val="FFFFFF"/>
                </a:solidFill>
                <a:latin typeface="Calibri"/>
              </a:rPr>
              <a:t>generic finasteride 1mg</a:t>
            </a:r>
            <a:br/>
            <a:r>
              <a:rPr b="false" i="false" strike="noStrike" sz="1200" u="none">
                <a:solidFill>
                  <a:srgbClr val="FFFFFF"/>
                </a:solidFill>
                <a:latin typeface="Calibri"/>
              </a:rPr>
              <a:t>proscar 1 mg hair loss</a:t>
            </a:r>
            <a:br/>
            <a:r>
              <a:rPr b="false" i="false" strike="noStrike" sz="1200" u="none">
                <a:solidFill>
                  <a:srgbClr val="FFFFFF"/>
                </a:solidFill>
                <a:latin typeface="Calibri"/>
              </a:rPr>
              <a:t>cheap finasteride 1mg</a:t>
            </a:r>
            <a:br/>
            <a:r>
              <a:rPr b="false" i="false" strike="noStrike" sz="1200" u="none">
                <a:solidFill>
                  <a:srgbClr val="FFFFFF"/>
                </a:solidFill>
                <a:latin typeface="Calibri"/>
              </a:rPr>
              <a:t>proscar 5 mg 28 tablet fiyat</a:t>
            </a:r>
            <a:br/>
            <a:r>
              <a:rPr b="false" i="false" strike="noStrike" sz="1200" u="none">
                <a:solidFill>
                  <a:srgbClr val="FFFFFF"/>
                </a:solidFill>
                <a:latin typeface="Calibri"/>
              </a:rPr>
              <a:t>buy finasteride 5mg online</a:t>
            </a:r>
            <a:br/>
            <a:r>
              <a:rPr b="false" i="false" strike="noStrike" sz="1200" u="none">
                <a:solidFill>
                  <a:srgbClr val="FFFFFF"/>
                </a:solidFill>
                <a:latin typeface="Calibri"/>
              </a:rPr>
              <a:t>proscar 5 mg reviews</a:t>
            </a:r>
            <a:br/>
            <a:r>
              <a:rPr b="false" i="false" strike="noStrike" sz="1200" u="none">
                <a:solidFill>
                  <a:srgbClr val="FFFFFF"/>
                </a:solidFill>
                <a:latin typeface="Calibri"/>
              </a:rPr>
              <a:t>how to buy proscar</a:t>
            </a:r>
            <a:br/>
            <a:r>
              <a:rPr b="false" i="false" strike="noStrike" sz="1200" u="none">
                <a:solidFill>
                  <a:srgbClr val="FFFFFF"/>
                </a:solidFill>
                <a:latin typeface="Calibri"/>
              </a:rPr>
              <a:t>I'm interested in this position loans i can get today Economic growth is too slow and unemployment too high to spur much inflation</a:t>
            </a:r>
            <a:br/>
            <a:r>
              <a:rPr b="false" i="false" strike="noStrike" sz="1200" u="none">
                <a:solidFill>
                  <a:srgbClr val="FFFFFF"/>
                </a:solidFill>
                <a:latin typeface="Calibri"/>
              </a:rPr>
              <a:t>best site to order finasteride</a:t>
            </a:r>
            <a:br/>
            <a:r>
              <a:rPr b="false" i="false" strike="noStrike" sz="1200" u="none">
                <a:solidFill>
                  <a:srgbClr val="FFFFFF"/>
                </a:solidFill>
                <a:latin typeface="Calibri"/>
              </a:rPr>
              <a:t>cheap finasteride 5mg</a:t>
            </a:r>
            <a:br/>
            <a:r>
              <a:rPr b="false" i="false" strike="noStrike" sz="1200" u="none">
                <a:solidFill>
                  <a:srgbClr val="FFFFFF"/>
                </a:solidFill>
                <a:latin typeface="Calibri"/>
              </a:rPr>
              <a:t>Take risperidone at around the same time(s) every day</a:t>
            </a:r>
            <a:br/>
            <a:r>
              <a:rPr b="false" i="false" strike="noStrike" sz="1200" u="none">
                <a:solidFill>
                  <a:srgbClr val="FFFFFF"/>
                </a:solidFill>
                <a:latin typeface="Calibri"/>
              </a:rPr>
              <a:t>buy cheap finasteride uk</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 was put back in the hospital for Pneumonia; the hospital messed up and was giving him the generic Metoprolol for about a week</a:t>
            </a:r>
            <a:br/>
            <a:r>
              <a:rPr b="false" i="false" strike="noStrike" sz="1200" u="none">
                <a:solidFill>
                  <a:srgbClr val="FFFFFF"/>
                </a:solidFill>
                <a:latin typeface="Calibri"/>
              </a:rPr>
              <a:t>buy finasteride online</a:t>
            </a:r>
            <a:br/>
            <a:r>
              <a:rPr b="false" i="false" strike="noStrike" sz="1200" u="none">
                <a:solidFill>
                  <a:srgbClr val="FFFFFF"/>
                </a:solidFill>
                <a:latin typeface="Calibri"/>
              </a:rPr>
              <a:t>comprar finasteride 1mg online</a:t>
            </a:r>
            <a:br/>
            <a:r>
              <a:rPr b="false" i="false" strike="noStrike" sz="1200" u="none">
                <a:solidFill>
                  <a:srgbClr val="FFFFFF"/>
                </a:solidFill>
                <a:latin typeface="Calibri"/>
              </a:rPr>
              <a:t>Hope you can post some before after photos on your website in the near future of those seeing great success with using only/primarily topical Fin.</a:t>
            </a:r>
            <a:br/>
            <a:r>
              <a:rPr b="false" i="false" strike="noStrike" sz="1200" u="none">
                <a:solidFill>
                  <a:srgbClr val="FFFFFF"/>
                </a:solidFill>
                <a:latin typeface="Calibri"/>
              </a:rPr>
              <a:t>buy finasteride 1mg online uk</a:t>
            </a:r>
            <a:br/>
            <a:r>
              <a:rPr b="false" i="false" strike="noStrike" sz="1200" u="none">
                <a:solidFill>
                  <a:srgbClr val="FFFFFF"/>
                </a:solidFill>
                <a:latin typeface="Calibri"/>
              </a:rPr>
              <a:t>Therefore, treatment with ciprofloxacin ophthalmic solution should be discontinued at the first sign of tendon inflammation.</a:t>
            </a:r>
            <a:br/>
            <a:r>
              <a:rPr b="false" i="false" strike="noStrike" sz="1200" u="none">
                <a:solidFill>
                  <a:srgbClr val="FFFFFF"/>
                </a:solidFill>
                <a:latin typeface="Calibri"/>
              </a:rPr>
              <a:t>proscar 5 mg tablete</a:t>
            </a:r>
            <a:br/>
            <a:r>
              <a:rPr b="false" i="false" strike="noStrike" sz="1200" u="none">
                <a:solidFill>
                  <a:srgbClr val="FFFFFF"/>
                </a:solidFill>
                <a:latin typeface="Calibri"/>
              </a:rPr>
              <a:t>finasteride (propecia) price in india</a:t>
            </a:r>
            <a:br/>
            <a:r>
              <a:rPr b="false" i="false" strike="noStrike" sz="1200" u="none">
                <a:solidFill>
                  <a:srgbClr val="FFFFFF"/>
                </a:solidFill>
                <a:latin typeface="Calibri"/>
              </a:rPr>
              <a:t>how can i get a prescription for proscar</a:t>
            </a:r>
            <a:br/>
            <a:r>
              <a:rPr b="false" i="false" strike="noStrike" sz="1200" u="none">
                <a:solidFill>
                  <a:srgbClr val="FFFFFF"/>
                </a:solidFill>
                <a:latin typeface="Calibri"/>
              </a:rPr>
              <a:t>cheap finasteride 1mg uk</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finasteride 5mg proscar for hair loss</a:t>
            </a:r>
            <a:br/>
            <a:r>
              <a:rPr b="false" i="false" strike="noStrike" sz="1200" u="none">
                <a:solidFill>
                  <a:srgbClr val="FFFFFF"/>
                </a:solidFill>
                <a:latin typeface="Calibri"/>
              </a:rPr>
              <a:t>proscar hair regrowth results</a:t>
            </a:r>
            <a:br/>
            <a:r>
              <a:rPr b="false" i="false" strike="noStrike" sz="1200" u="none">
                <a:solidFill>
                  <a:srgbClr val="FFFFFF"/>
                </a:solidFill>
                <a:latin typeface="Calibri"/>
              </a:rPr>
              <a:t>best site to order finasteride</a:t>
            </a:r>
            <a:br/>
            <a:r>
              <a:rPr b="false" i="false" strike="noStrike" sz="1200" u="none">
                <a:solidFill>
                  <a:srgbClr val="FFFFFF"/>
                </a:solidFill>
                <a:latin typeface="Calibri"/>
              </a:rPr>
              <a:t>best price proscar</a:t>
            </a:r>
            <a:br/>
            <a:r>
              <a:rPr b="false" i="false" strike="noStrike" sz="1200" u="none">
                <a:solidFill>
                  <a:srgbClr val="FFFFFF"/>
                </a:solidFill>
                <a:latin typeface="Calibri"/>
              </a:rPr>
              <a:t>proscar 10mg dose</a:t>
            </a:r>
            <a:br/>
            <a:r>
              <a:rPr b="false" i="false" strike="noStrike" sz="1200" u="none">
                <a:solidFill>
                  <a:srgbClr val="FFFFFF"/>
                </a:solidFill>
                <a:latin typeface="Calibri"/>
              </a:rPr>
              <a:t>Still, the posts are too short for beginners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proscar 5 mg cost</a:t>
            </a:r>
            <a:br/>
            <a:r>
              <a:rPr b="false" i="false" strike="noStrike" sz="1200" u="none">
                <a:solidFill>
                  <a:srgbClr val="FFFFFF"/>
                </a:solidFill>
                <a:latin typeface="Calibri"/>
              </a:rPr>
              <a:t>where to buy proscar in malaysia</a:t>
            </a:r>
            <a:br/>
            <a:r>
              <a:rPr b="false" i="false" strike="noStrike" sz="1200" u="none">
                <a:solidFill>
                  <a:srgbClr val="FFFFFF"/>
                </a:solidFill>
                <a:latin typeface="Calibri"/>
              </a:rPr>
              <a:t>proscar ingredients</a:t>
            </a:r>
            <a:br/>
            <a:r>
              <a:rPr b="false" i="false" strike="noStrike" sz="1200" u="none">
                <a:solidFill>
                  <a:srgbClr val="FFFFFF"/>
                </a:solidFill>
                <a:latin typeface="Calibri"/>
              </a:rPr>
              <a:t>The Old Idaho Penitentiary in Boise drew about 42,000 visitors last year, up from 28,000 four years earlier, officials said.</a:t>
            </a:r>
            <a:br/>
            <a:r>
              <a:rPr b="false" i="false" strike="noStrike" sz="1200" u="none">
                <a:solidFill>
                  <a:srgbClr val="FFFFFF"/>
                </a:solidFill>
                <a:latin typeface="Calibri"/>
              </a:rPr>
              <a:t>generic proscar uk</a:t>
            </a:r>
            <a:br/>
            <a:r>
              <a:rPr b="false" i="false" strike="noStrike" sz="1200" u="none">
                <a:solidFill>
                  <a:srgbClr val="FFFFFF"/>
                </a:solidFill>
                <a:latin typeface="Calibri"/>
              </a:rPr>
              <a:t>So is the risk worth it (even acute effects)? Also bear in mind that the majority of antidepressants are associated with sexual dysfunction as well</a:t>
            </a:r>
            <a:br/>
            <a:r>
              <a:rPr b="false" i="false" strike="noStrike" sz="1200" u="none">
                <a:solidFill>
                  <a:srgbClr val="FFFFFF"/>
                </a:solidFill>
                <a:latin typeface="Calibri"/>
              </a:rPr>
              <a:t>cheap finasteride canada</a:t>
            </a:r>
            <a:br/>
            <a:r>
              <a:rPr b="false" i="false" strike="noStrike" sz="1200" u="none">
                <a:solidFill>
                  <a:srgbClr val="FFFFFF"/>
                </a:solidFill>
                <a:latin typeface="Calibri"/>
              </a:rPr>
              <a:t>proscar 5 mg tablet sale price</a:t>
            </a:r>
            <a:br/>
            <a:r>
              <a:rPr b="false" i="false" strike="noStrike" sz="1200" u="none">
                <a:solidFill>
                  <a:srgbClr val="FFFFFF"/>
                </a:solidFill>
                <a:latin typeface="Calibri"/>
              </a:rPr>
              <a:t>buy proscar online europe</a:t>
            </a:r>
            <a:br/>
            <a:r>
              <a:rPr b="false" i="false" strike="noStrike" sz="1200" u="none">
                <a:solidFill>
                  <a:srgbClr val="FFFFFF"/>
                </a:solidFill>
                <a:latin typeface="Calibri"/>
              </a:rPr>
              <a:t>She said, &amp;ldquo;Well, your calcium-girl to me,&amp;rdquo; and she told me it was one of those cases she would never forget in her career</a:t>
            </a:r>
            <a:br/>
            <a:r>
              <a:rPr b="false" i="false" strike="noStrike" sz="1200" u="none">
                <a:solidFill>
                  <a:srgbClr val="FFFFFF"/>
                </a:solidFill>
                <a:latin typeface="Calibri"/>
              </a:rPr>
              <a:t>how to buy proscar online</a:t>
            </a:r>
            <a:br/>
            <a:r>
              <a:rPr b="false" i="false" strike="noStrike" sz="1200" u="none">
                <a:solidFill>
                  <a:srgbClr val="FFFFFF"/>
                </a:solidFill>
                <a:latin typeface="Calibri"/>
              </a:rPr>
              <a:t>Mifepristone in combination with a prostaglandin analogue has been used in France, Sweden, the United Kingdom, and China by more than 3 million women for abortion up to 63 days&amp;rsquo; gestation</a:t>
            </a:r>
            <a:br/>
            <a:r>
              <a:rPr b="false" i="false" strike="noStrike" sz="1200" u="none">
                <a:solidFill>
                  <a:srgbClr val="FFFFFF"/>
                </a:solidFill>
                <a:latin typeface="Calibri"/>
              </a:rPr>
              <a:t>buy proscar cheap</a:t>
            </a:r>
            <a:br/>
            <a:r>
              <a:rPr b="false" i="false" strike="noStrike" sz="1200" u="none">
                <a:solidFill>
                  <a:srgbClr val="FFFFFF"/>
                </a:solidFill>
                <a:latin typeface="Calibri"/>
              </a:rPr>
              <a:t>5 mg proscar hair loss</a:t>
            </a:r>
            <a:br/>
            <a:r>
              <a:rPr b="false" i="false" strike="noStrike" sz="1200" u="none">
                <a:solidFill>
                  <a:srgbClr val="FFFFFF"/>
                </a:solidFill>
                <a:latin typeface="Calibri"/>
              </a:rPr>
              <a:t>where to buy proscar online uk</a:t>
            </a:r>
            <a:br/>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where to buy finasteride (proscar propecia)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They accumulate around pores, and they keep the skin thick and tight, keeping excess oil and bacteria locked tight inside the pores</a:t>
            </a:r>
            <a:br/>
            <a:r>
              <a:rPr b="false" i="false" strike="noStrike" sz="1200" u="none">
                <a:solidFill>
                  <a:srgbClr val="FFFFFF"/>
                </a:solidFill>
                <a:latin typeface="Calibri"/>
              </a:rPr>
              <a:t>order proscar europe</a:t>
            </a:r>
            <a:br/>
            <a:r>
              <a:rPr b="false" i="false" strike="noStrike" sz="1200" u="none">
                <a:solidFill>
                  <a:srgbClr val="FFFFFF"/>
                </a:solidFill>
                <a:latin typeface="Calibri"/>
              </a:rPr>
              <a:t>It should not be understood to indicate that the use of Generic for Crestor* is safe, appropriate or effective for you</a:t>
            </a:r>
            <a:br/>
            <a:r>
              <a:rPr b="false" i="false" strike="noStrike" sz="1200" u="none">
                <a:solidFill>
                  <a:srgbClr val="FFFFFF"/>
                </a:solidFill>
                <a:latin typeface="Calibri"/>
              </a:rPr>
              <a:t>purchase finasteride 5mg</a:t>
            </a:r>
            <a:br/>
            <a:r>
              <a:rPr b="false" i="false" strike="noStrike" sz="1200" u="none">
                <a:solidFill>
                  <a:srgbClr val="FFFFFF"/>
                </a:solidFill>
                <a:latin typeface="Calibri"/>
              </a:rPr>
              <a:t>proscar price comparison</a:t>
            </a:r>
            <a:br/>
            <a:r>
              <a:rPr b="false" i="false" strike="noStrike" sz="1200" u="none">
                <a:solidFill>
                  <a:srgbClr val="FFFFFF"/>
                </a:solidFill>
                <a:latin typeface="Calibri"/>
              </a:rPr>
              <a:t>Our major goal was to analyze the development of human brain (tissue) and generate a model system we can use to transfer knowledge from animal models to a human setting."</a:t>
            </a:r>
            <a:br/>
            <a:r>
              <a:rPr b="false" i="false" strike="noStrike" sz="1200" u="none">
                <a:solidFill>
                  <a:srgbClr val="FFFFFF"/>
                </a:solidFill>
                <a:latin typeface="Calibri"/>
              </a:rPr>
              <a:t>where to buy proscar for hair loss</a:t>
            </a:r>
            <a:br/>
            <a:r>
              <a:rPr b="false" i="false" strike="noStrike" sz="1200" u="none">
                <a:solidFill>
                  <a:srgbClr val="FFFFFF"/>
                </a:solidFill>
                <a:latin typeface="Calibri"/>
              </a:rPr>
              <a:t>Sorry, een erg lang verhaal - in mineur- maar meer kan ik er momenteel niet van maken.</a:t>
            </a:r>
            <a:br/>
            <a:r>
              <a:rPr b="false" i="false" strike="noStrike" sz="1200" u="none">
                <a:solidFill>
                  <a:srgbClr val="FFFFFF"/>
                </a:solidFill>
                <a:latin typeface="Calibri"/>
              </a:rPr>
              <a:t>merck generic proscar</a:t>
            </a:r>
            <a:br/>
            <a:r>
              <a:rPr b="false" i="false" strike="noStrike" sz="1200" u="none">
                <a:solidFill>
                  <a:srgbClr val="FFFFFF"/>
                </a:solidFill>
                <a:latin typeface="Calibri"/>
              </a:rPr>
              <a:t>In an analysis of patients who completed 12 months of therapy, the mean nonfasting total cholesterol did not increase further after approximately 4 to 6 months.</a:t>
            </a:r>
            <a:br/>
            <a:r>
              <a:rPr b="false" i="false" strike="noStrike" sz="1200" u="none">
                <a:solidFill>
                  <a:srgbClr val="FFFFFF"/>
                </a:solidFill>
                <a:latin typeface="Calibri"/>
              </a:rPr>
              <a:t>proscar rxlist</a:t>
            </a:r>
            <a:br/>
            <a:r>
              <a:rPr b="false" i="false" strike="noStrike" sz="1200" u="none">
                <a:solidFill>
                  <a:srgbClr val="FFFFFF"/>
                </a:solidFill>
                <a:latin typeface="Calibri"/>
              </a:rPr>
              <a:t>buy proscar 5mg</a:t>
            </a:r>
            <a:br/>
            <a:r>
              <a:rPr b="false" i="false" strike="noStrike" sz="1200" u="none">
                <a:solidFill>
                  <a:srgbClr val="FFFFFF"/>
                </a:solidFill>
                <a:latin typeface="Calibri"/>
              </a:rPr>
              <a:t>generic finasteride 1mg buy</a:t>
            </a:r>
            <a:br/>
            <a:r>
              <a:rPr b="false" i="false" strike="noStrike" sz="1200" u="none">
                <a:solidFill>
                  <a:srgbClr val="FFFFFF"/>
                </a:solidFill>
                <a:latin typeface="Calibri"/>
              </a:rPr>
              <a:t>I&amp;rsquo;m a 44 year old woman with 2 children who has had most of her life taken away.</a:t>
            </a:r>
            <a:br/>
            <a:r>
              <a:rPr b="false" i="false" strike="noStrike" sz="1200" u="none">
                <a:solidFill>
                  <a:srgbClr val="FFFFFF"/>
                </a:solidFill>
                <a:latin typeface="Calibri"/>
              </a:rPr>
              <a:t>costo del proscar</a:t>
            </a:r>
            <a:br/>
            <a:r>
              <a:rPr b="false" i="false" strike="noStrike" sz="1200" u="none">
                <a:solidFill>
                  <a:srgbClr val="FFFFFF"/>
                </a:solidFill>
                <a:latin typeface="Calibri"/>
              </a:rPr>
              <a:t>Pain and pressure threshold, nociceptive flexion reflex, and blink and corneal reflexes have been studied in patients with CPH</a:t>
            </a:r>
            <a:br/>
            <a:r>
              <a:rPr b="false" i="false" strike="noStrike" sz="1200" u="none">
                <a:solidFill>
                  <a:srgbClr val="FFFFFF"/>
                </a:solidFill>
                <a:latin typeface="Calibri"/>
              </a:rPr>
              <a:t>propecia finasteride price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proscar forum</a:t>
            </a:r>
            <a:br/>
            <a:r>
              <a:rPr b="false" i="false" strike="noStrike" sz="1200" u="none">
                <a:solidFill>
                  <a:srgbClr val="FFFFFF"/>
                </a:solidFill>
                <a:latin typeface="Calibri"/>
              </a:rPr>
              <a:t>buy cheap finasteride online</a:t>
            </a:r>
            <a:br/>
            <a:r>
              <a:rPr b="false" i="false" strike="noStrike" sz="1200" u="none">
                <a:solidFill>
                  <a:srgbClr val="FFFFFF"/>
                </a:solidFill>
                <a:latin typeface="Calibri"/>
              </a:rPr>
              <a:t>I have been trying different types of birth control for 1 year now: from Implanon, microgynon 30, something else that I don't remember and now I'm on Mercilon- which is a low-dosed type of pills.</a:t>
            </a:r>
            <a:br/>
            <a:r>
              <a:rPr b="false" i="false" strike="noStrike" sz="1200" u="none">
                <a:solidFill>
                  <a:srgbClr val="FFFFFF"/>
                </a:solidFill>
                <a:latin typeface="Calibri"/>
              </a:rPr>
              <a:t>que es minoxidil 5 y finasteride 1mg</a:t>
            </a:r>
            <a:br/>
            <a:r>
              <a:rPr b="false" i="false" strike="noStrike" sz="1200" u="none">
                <a:solidFill>
                  <a:srgbClr val="FFFFFF"/>
                </a:solidFill>
                <a:latin typeface="Calibri"/>
              </a:rPr>
              <a:t>low cost proscar</a:t>
            </a:r>
            <a:br/>
            <a:r>
              <a:rPr b="false" i="false" strike="noStrike" sz="1200" u="none">
                <a:solidFill>
                  <a:srgbClr val="FFFFFF"/>
                </a:solidFill>
                <a:latin typeface="Calibri"/>
              </a:rPr>
              <a:t>In this case, the infection is only discovered when a human or another animal develops ringworm</a:t>
            </a:r>
            <a:br/>
            <a:r>
              <a:rPr b="false" i="false" strike="noStrike" sz="1200" u="none">
                <a:solidFill>
                  <a:srgbClr val="FFFFFF"/>
                </a:solidFill>
                <a:latin typeface="Calibri"/>
              </a:rPr>
              <a:t>buy finasteride 5mg uk</a:t>
            </a:r>
            <a:br/>
            <a:r>
              <a:rPr b="false" i="false" strike="noStrike" sz="1200" u="none">
                <a:solidFill>
                  <a:srgbClr val="FFFFFF"/>
                </a:solidFill>
                <a:latin typeface="Calibri"/>
              </a:rPr>
              <a:t>buy finasteride online uk</a:t>
            </a:r>
            <a:br/>
            <a:r>
              <a:rPr b="false" i="false" strike="noStrike" sz="1200" u="none">
                <a:solidFill>
                  <a:srgbClr val="FFFFFF"/>
                </a:solidFill>
                <a:latin typeface="Calibri"/>
              </a:rPr>
              <a:t>You can&amp;rsquo;t achieve health from a pill</a:t>
            </a:r>
            <a:br/>
            <a:r>
              <a:rPr b="false" i="false" strike="noStrike" sz="1200" u="none">
                <a:solidFill>
                  <a:srgbClr val="FFFFFF"/>
                </a:solidFill>
                <a:latin typeface="Calibri"/>
              </a:rPr>
              <a:t>split 5mg proscar</a:t>
            </a:r>
            <a:br/>
            <a:r>
              <a:rPr b="false" i="false" strike="noStrike" sz="1200" u="none">
                <a:solidFill>
                  <a:srgbClr val="FFFFFF"/>
                </a:solidFill>
                <a:latin typeface="Calibri"/>
              </a:rPr>
              <a:t>cheap proscar online</a:t>
            </a:r>
            <a:br/>
            <a:r>
              <a:rPr b="false" i="false" strike="noStrike" sz="1200" u="none">
                <a:solidFill>
                  <a:srgbClr val="FFFFFF"/>
                </a:solidFill>
                <a:latin typeface="Calibri"/>
              </a:rPr>
              <a:t>buy generic proscar no prescription</a:t>
            </a:r>
            <a:br/>
            <a:r>
              <a:rPr b="false" i="false" strike="noStrike" sz="1200" u="none">
                <a:solidFill>
                  <a:srgbClr val="FFFFFF"/>
                </a:solidFill>
                <a:latin typeface="Calibri"/>
              </a:rPr>
              <a:t>It made me able to function like a normal human being again</a:t>
            </a:r>
            <a:br/>
            <a:r>
              <a:rPr b="false" i="false" strike="noStrike" sz="1200" u="none">
                <a:solidFill>
                  <a:srgbClr val="FFFFFF"/>
                </a:solidFill>
                <a:latin typeface="Calibri"/>
              </a:rPr>
              <a:t>proscar 5 mg once a week</a:t>
            </a:r>
            <a:br/>
            <a:r>
              <a:rPr b="false" i="false" strike="noStrike" sz="1200" u="none">
                <a:solidFill>
                  <a:srgbClr val="FFFFFF"/>
                </a:solidFill>
                <a:latin typeface="Calibri"/>
              </a:rPr>
              <a:t>minoxidil 5 y finasteride 1mg s㳬o para hombres</a:t>
            </a:r>
            <a:br/>
            <a:r>
              <a:rPr b="false" i="false" strike="noStrike" sz="1200" u="none">
                <a:solidFill>
                  <a:srgbClr val="FFFFFF"/>
                </a:solidFill>
                <a:latin typeface="Calibri"/>
              </a:rPr>
              <a:t>Its mechanism of action in promoting erection is not well known, but it is believed that it exerts its primary effect by stimulation of the serotonin receptors in the brain</a:t>
            </a:r>
            <a:br/>
            <a:r>
              <a:rPr b="false" i="false" strike="noStrike" sz="1200" u="none">
                <a:solidFill>
                  <a:srgbClr val="FFFFFF"/>
                </a:solidFill>
                <a:latin typeface="Calibri"/>
              </a:rPr>
              <a:t>proscar results photos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During the first three months, I got probably one pimple every few days</a:t>
            </a:r>
            <a:br/>
            <a:r>
              <a:rPr b="false" i="false" strike="noStrike" sz="1200" u="none">
                <a:solidFill>
                  <a:srgbClr val="FFFFFF"/>
                </a:solidFill>
                <a:latin typeface="Calibri"/>
              </a:rPr>
              <a:t>buy finasteride online cheap</a:t>
            </a:r>
            <a:br/>
            <a:r>
              <a:rPr b="false" i="false" strike="noStrike" sz="1200" u="none">
                <a:solidFill>
                  <a:srgbClr val="FFFFFF"/>
                </a:solidFill>
                <a:latin typeface="Calibri"/>
              </a:rPr>
              <a:t>cheap finasteride 5mg</a:t>
            </a:r>
            <a:br/>
            <a:r>
              <a:rPr b="false" i="false" strike="noStrike" sz="1200" u="none">
                <a:solidFill>
                  <a:srgbClr val="FFFFFF"/>
                </a:solidFill>
                <a:latin typeface="Calibri"/>
              </a:rPr>
              <a:t>Many people using Lisinopril 30mg do not have serious side effects.</a:t>
            </a:r>
            <a:br/>
            <a:r>
              <a:rPr b="false" i="false" strike="noStrike" sz="1200" u="none">
                <a:solidFill>
                  <a:srgbClr val="FFFFFF"/>
                </a:solidFill>
                <a:latin typeface="Calibri"/>
              </a:rPr>
              <a:t>buy generic finasteride 1mg</a:t>
            </a:r>
            <a:br/>
            <a:r>
              <a:rPr b="false" i="false" strike="noStrike" sz="1200" u="none">
                <a:solidFill>
                  <a:srgbClr val="FFFFFF"/>
                </a:solidFill>
                <a:latin typeface="Calibri"/>
              </a:rPr>
              <a:t>purchase generic finasteride</a:t>
            </a:r>
            <a:br/>
            <a:r>
              <a:rPr b="false" i="false" strike="noStrike" sz="1200" u="none">
                <a:solidFill>
                  <a:srgbClr val="FFFFFF"/>
                </a:solidFill>
                <a:latin typeface="Calibri"/>
              </a:rPr>
              <a:t>OBAT TELAT BULAN Misoprostol Cytotec cara yang digunakan untuk menggugurkan kandungan ketika tes mengungkapkan bahwa janin abnormal</a:t>
            </a:r>
            <a:br/>
            <a:r>
              <a:rPr b="false" i="false" strike="noStrike" sz="1200" u="none">
                <a:solidFill>
                  <a:srgbClr val="FFFFFF"/>
                </a:solidFill>
                <a:latin typeface="Calibri"/>
              </a:rPr>
              <a:t>order proscar canada</a:t>
            </a:r>
            <a:br/>
            <a:r>
              <a:rPr b="false" i="false" strike="noStrike" sz="1200" u="none">
                <a:solidFill>
                  <a:srgbClr val="FFFFFF"/>
                </a:solidFill>
                <a:latin typeface="Calibri"/>
              </a:rPr>
              <a:t>monthly cost proscar</a:t>
            </a:r>
            <a:br/>
            <a:r>
              <a:rPr b="false" i="false" strike="noStrike" sz="1200" u="none">
                <a:solidFill>
                  <a:srgbClr val="FFFFFF"/>
                </a:solidFill>
                <a:latin typeface="Calibri"/>
              </a:rPr>
              <a:t>Chiari malformation? Since the invitation, it is "a strong sex appeal</a:t>
            </a:r>
            <a:br/>
            <a:r>
              <a:rPr b="false" i="false" strike="noStrike" sz="1200" u="none">
                <a:solidFill>
                  <a:srgbClr val="FFFFFF"/>
                </a:solidFill>
                <a:latin typeface="Calibri"/>
              </a:rPr>
              <a:t>1.25 mg proscar</a:t>
            </a:r>
            <a:br/>
            <a:r>
              <a:rPr b="false" i="false" strike="noStrike" sz="1200" u="none">
                <a:solidFill>
                  <a:srgbClr val="FFFFFF"/>
                </a:solidFill>
                <a:latin typeface="Calibri"/>
              </a:rPr>
              <a:t>proscar or genetic hair loss</a:t>
            </a:r>
            <a:br/>
            <a:r>
              <a:rPr b="false" i="false" strike="noStrike" sz="1200" u="none">
                <a:solidFill>
                  <a:srgbClr val="FFFFFF"/>
                </a:solidFill>
                <a:latin typeface="Calibri"/>
              </a:rPr>
              <a:t>how much does generic finasteride cost</a:t>
            </a:r>
            <a:br/>
            <a:r>
              <a:rPr b="false" i="false" strike="noStrike" sz="1200" u="none">
                <a:solidFill>
                  <a:srgbClr val="FFFFFF"/>
                </a:solidFill>
                <a:latin typeface="Calibri"/>
              </a:rPr>
              <a:t>THEY ARENOT INTENDED AS A SUBSTITUTE FOR THE ADVICE PROVIDED BY YOUR OWN PHYSICIAN OR HEALTH CARE PROVIDER AND MAY NOT TAKE YOUR INDIVIDUAL HEALTH SITUATION INTO ACCOUNT</a:t>
            </a:r>
            <a:br/>
            <a:r>
              <a:rPr b="false" i="false" strike="noStrike" sz="1200" u="none">
                <a:solidFill>
                  <a:srgbClr val="FFFFFF"/>
                </a:solidFill>
                <a:latin typeface="Calibri"/>
              </a:rPr>
              <a:t>generic finasteride costco</a:t>
            </a:r>
            <a:br/>
            <a:r>
              <a:rPr b="false" i="false" strike="noStrike" sz="1200" u="none">
                <a:solidFill>
                  <a:srgbClr val="FFFFFF"/>
                </a:solidFill>
                <a:latin typeface="Calibri"/>
              </a:rPr>
              <a:t>buy finasteride 1mg online uk</a:t>
            </a:r>
            <a:br/>
            <a:r>
              <a:rPr b="false" i="false" strike="noStrike" sz="1200" u="none">
                <a:solidFill>
                  <a:srgbClr val="FFFFFF"/>
                </a:solidFill>
                <a:latin typeface="Calibri"/>
              </a:rPr>
              <a:t>purchase finasteride 5mg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finasteride walmart</a:t>
            </a:r>
            <a:br/>
            <a:r>
              <a:rPr b="false" i="false" strike="noStrike" sz="1200" u="none">
                <a:solidFill>
                  <a:srgbClr val="FFFFFF"/>
                </a:solidFill>
                <a:latin typeface="Calibri"/>
              </a:rPr>
              <a:t>el mejor tratamiento es minoxidil 5 y finasteride 1mg</a:t>
            </a:r>
            <a:br/>
            <a:r>
              <a:rPr b="false" i="false" strike="noStrike" sz="1200" u="none">
                <a:solidFill>
                  <a:srgbClr val="FFFFFF"/>
                </a:solidFill>
                <a:latin typeface="Calibri"/>
              </a:rPr>
              <a:t>cheap finasteride canada</a:t>
            </a:r>
            <a:br/>
            <a:r>
              <a:rPr b="false" i="false" strike="noStrike" sz="1200" u="none">
                <a:solidFill>
                  <a:srgbClr val="FFFFFF"/>
                </a:solidFill>
                <a:latin typeface="Calibri"/>
              </a:rPr>
              <a:t>buy finasteride online india</a:t>
            </a:r>
            <a:br/>
            <a:r>
              <a:rPr b="false" i="false" strike="noStrike" sz="1200" u="none">
                <a:solidFill>
                  <a:srgbClr val="FFFFFF"/>
                </a:solidFill>
                <a:latin typeface="Calibri"/>
              </a:rPr>
              <a:t>buy finasteride australia</a:t>
            </a:r>
            <a:br/>
            <a:r>
              <a:rPr b="false" i="false" strike="noStrike" sz="1200" u="none">
                <a:solidFill>
                  <a:srgbClr val="FFFFFF"/>
                </a:solidFill>
                <a:latin typeface="Calibri"/>
              </a:rPr>
              <a:t>buy finasteride 5mg tablets</a:t>
            </a:r>
            <a:br/>
            <a:r>
              <a:rPr b="false" i="false" strike="noStrike" sz="1200" u="none">
                <a:solidFill>
                  <a:srgbClr val="FFFFFF"/>
                </a:solidFill>
                <a:latin typeface="Calibri"/>
              </a:rPr>
              <a:t>proscar tablett 5 mg msd</a:t>
            </a:r>
            <a:br/>
            <a:r>
              <a:rPr b="false" i="false" strike="noStrike" sz="1200" u="none">
                <a:solidFill>
                  <a:srgbClr val="FFFFFF"/>
                </a:solidFill>
                <a:latin typeface="Calibri"/>
              </a:rPr>
              <a:t>generic proscar from canada</a:t>
            </a:r>
            <a:br/>
            <a:r>
              <a:rPr b="false" i="false" strike="noStrike" sz="1200" u="none">
                <a:solidFill>
                  <a:srgbClr val="FFFFFF"/>
                </a:solidFill>
                <a:latin typeface="Calibri"/>
              </a:rPr>
              <a:t>Er er mg mg sol ivermectin dosage</a:t>
            </a:r>
            <a:br/>
            <a:r>
              <a:rPr b="false" i="false" strike="noStrike" sz="1200" u="none">
                <a:solidFill>
                  <a:srgbClr val="FFFFFF"/>
                </a:solidFill>
                <a:latin typeface="Calibri"/>
              </a:rPr>
              <a:t>generic proscar costco</a:t>
            </a:r>
            <a:br/>
            <a:r>
              <a:rPr b="false" i="false" strike="noStrike" sz="1200" u="none">
                <a:solidFill>
                  <a:srgbClr val="FFFFFF"/>
                </a:solidFill>
                <a:latin typeface="Calibri"/>
              </a:rPr>
              <a:t>generic finasteride</a:t>
            </a:r>
            <a:br/>
            <a:r>
              <a:rPr b="false" i="false" strike="noStrike" sz="1200" u="none">
                <a:solidFill>
                  <a:srgbClr val="FFFFFF"/>
                </a:solidFill>
                <a:latin typeface="Calibri"/>
              </a:rPr>
              <a:t>5 mg proscar</a:t>
            </a:r>
            <a:br/>
            <a:r>
              <a:rPr b="false" i="false" strike="noStrike" sz="1200" u="none">
                <a:solidFill>
                  <a:srgbClr val="FFFFFF"/>
                </a:solidFill>
                <a:latin typeface="Calibri"/>
              </a:rPr>
              <a:t>How much exactly? This depends on many factors, including your body weight, previous exposure to Xanax, metabolism, etc</a:t>
            </a:r>
            <a:br/>
            <a:r>
              <a:rPr b="false" i="false" strike="noStrike" sz="1200" u="none">
                <a:solidFill>
                  <a:srgbClr val="FFFFFF"/>
                </a:solidFill>
                <a:latin typeface="Calibri"/>
              </a:rPr>
              <a:t>proscar costo farmacia</a:t>
            </a:r>
            <a:br/>
            <a:r>
              <a:rPr b="false" i="false" strike="noStrike" sz="1200" u="none">
                <a:solidFill>
                  <a:srgbClr val="FFFFFF"/>
                </a:solidFill>
                <a:latin typeface="Calibri"/>
              </a:rPr>
              <a:t>When a man has BPH and tries to urinate, the urine moves into the tissue of the prostate from the bladder through a passage</a:t>
            </a:r>
            <a:br/>
            <a:r>
              <a:rPr b="false" i="false" strike="noStrike" sz="1200" u="none">
                <a:solidFill>
                  <a:srgbClr val="FFFFFF"/>
                </a:solidFill>
                <a:latin typeface="Calibri"/>
              </a:rPr>
              <a:t>generic finasteride cost</a:t>
            </a:r>
            <a:br/>
            <a:r>
              <a:rPr b="false" i="false" strike="noStrike" sz="1200" u="none">
                <a:solidFill>
                  <a:srgbClr val="FFFFFF"/>
                </a:solidFill>
                <a:latin typeface="Calibri"/>
              </a:rPr>
              <a:t>proscar results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 conservar a temperatura superior a 30C</a:t>
            </a:r>
            <a:br/>
            <a:r>
              <a:rPr b="false" i="false" strike="noStrike" sz="1200" u="none">
                <a:solidFill>
                  <a:srgbClr val="FFFFFF"/>
                </a:solidFill>
                <a:latin typeface="Calibri"/>
              </a:rPr>
              <a:t>best online pharmacy for finasteride</a:t>
            </a:r>
            <a:br/>
            <a:r>
              <a:rPr b="false" i="false" strike="noStrike" sz="1200" u="none">
                <a:solidFill>
                  <a:srgbClr val="FFFFFF"/>
                </a:solidFill>
                <a:latin typeface="Calibri"/>
              </a:rPr>
              <a:t>I decided to come off it gradually over a period of three months &amp; do not take it any longer but I now find I&amp;rsquo;m gettin horrible buzzing type feelings in my head &amp; dizziness</a:t>
            </a:r>
            <a:br/>
            <a:r>
              <a:rPr b="false" i="false" strike="noStrike" sz="1200" u="none">
                <a:solidFill>
                  <a:srgbClr val="FFFFFF"/>
                </a:solidFill>
                <a:latin typeface="Calibri"/>
              </a:rPr>
              <a:t>proscar order uk</a:t>
            </a:r>
            <a:br/>
            <a:r>
              <a:rPr b="false" i="false" strike="noStrike" sz="1200" u="none">
                <a:solidFill>
                  <a:srgbClr val="FFFFFF"/>
                </a:solidFill>
                <a:latin typeface="Calibri"/>
              </a:rPr>
              <a:t>proscar 0.5 mg kullananlar</a:t>
            </a:r>
            <a:br/>
            <a:r>
              <a:rPr b="false" i="false" strike="noStrike" sz="1200" u="none">
                <a:solidFill>
                  <a:srgbClr val="FFFFFF"/>
                </a:solidFill>
                <a:latin typeface="Calibri"/>
              </a:rPr>
              <a:t>buy finasteride 1mg</a:t>
            </a:r>
            <a:br/>
            <a:r>
              <a:rPr b="false" i="false" strike="noStrike" sz="1200" u="none">
                <a:solidFill>
                  <a:srgbClr val="FFFFFF"/>
                </a:solidFill>
                <a:latin typeface="Calibri"/>
              </a:rPr>
              <a:t>can you buy finasteride in australia</a:t>
            </a:r>
            <a:br/>
            <a:r>
              <a:rPr b="false" i="false" strike="noStrike" sz="1200" u="none">
                <a:solidFill>
                  <a:srgbClr val="FFFFFF"/>
                </a:solidFill>
                <a:latin typeface="Calibri"/>
              </a:rPr>
              <a:t>With this, your doctor has to consider carefully the risks of giving you a dosage higher than prednisone 10mg versus the healing benefits.</a:t>
            </a:r>
            <a:br/>
            <a:r>
              <a:rPr b="false" i="false" strike="noStrike" sz="1200" u="none">
                <a:solidFill>
                  <a:srgbClr val="FFFFFF"/>
                </a:solidFill>
                <a:latin typeface="Calibri"/>
              </a:rPr>
              <a:t>buy finasteride 1mg canada</a:t>
            </a:r>
            <a:br/>
            <a:r>
              <a:rPr b="false" i="false" strike="noStrike" sz="1200" u="none">
                <a:solidFill>
                  <a:srgbClr val="FFFFFF"/>
                </a:solidFill>
                <a:latin typeface="Calibri"/>
              </a:rPr>
              <a:t>best place buy proscar online</a:t>
            </a:r>
            <a:br/>
            <a:r>
              <a:rPr b="false" i="false" strike="noStrike" sz="1200" u="none">
                <a:solidFill>
                  <a:srgbClr val="FFFFFF"/>
                </a:solidFill>
                <a:latin typeface="Calibri"/>
              </a:rPr>
              <a:t>do you need a prescription for proscar</a:t>
            </a:r>
            <a:br/>
            <a:r>
              <a:rPr b="false" i="false" strike="noStrike" sz="1200" u="none">
                <a:solidFill>
                  <a:srgbClr val="FFFFFF"/>
                </a:solidFill>
                <a:latin typeface="Calibri"/>
              </a:rPr>
              <a:t>buy finasteride 1mg cheap</a:t>
            </a:r>
            <a:br/>
            <a:r>
              <a:rPr b="false" i="false" strike="noStrike" sz="1200" u="none">
                <a:solidFill>
                  <a:srgbClr val="FFFFFF"/>
                </a:solidFill>
                <a:latin typeface="Calibri"/>
              </a:rPr>
              <a:t>proscar 5 mg tablets</a:t>
            </a:r>
            <a:br/>
            <a:r>
              <a:rPr b="false" i="false" strike="noStrike" sz="1200" u="none">
                <a:solidFill>
                  <a:srgbClr val="FFFFFF"/>
                </a:solidFill>
                <a:latin typeface="Calibri"/>
              </a:rPr>
              <a:t>My cycles are ALWAYS 29-30 days and I&amp;#39;m pretty sure I ovulate regularly</a:t>
            </a:r>
            <a:br/>
            <a:r>
              <a:rPr b="false" i="false" strike="noStrike" sz="1200" u="none">
                <a:solidFill>
                  <a:srgbClr val="FFFFFF"/>
                </a:solidFill>
                <a:latin typeface="Calibri"/>
              </a:rPr>
              <a:t>propecia finasteride msd 1mg</a:t>
            </a:r>
            <a:br/>
            <a:r>
              <a:rPr b="false" i="false" strike="noStrike" sz="1200" u="none">
                <a:solidFill>
                  <a:srgbClr val="FFFFFF"/>
                </a:solidFill>
                <a:latin typeface="Calibri"/>
              </a:rPr>
              <a:t>So is the risk worth it (even acute effects)? Also bear in mind that the majority of antidepressants are associated with sexual dysfunction as well</a:t>
            </a:r>
            <a:br/>
            <a:r>
              <a:rPr b="false" i="false" strike="noStrike" sz="1200" u="none">
                <a:solidFill>
                  <a:srgbClr val="FFFFFF"/>
                </a:solidFill>
                <a:latin typeface="Calibri"/>
              </a:rPr>
              <a:t>generic finasteride online uk</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 will let you know what symptoms you may experience during this time and how to handle them</a:t>
            </a:r>
            <a:br/>
            <a:r>
              <a:rPr b="false" i="false" strike="noStrike" sz="1200" u="none">
                <a:solidFill>
                  <a:srgbClr val="FFFFFF"/>
                </a:solidFill>
                <a:latin typeface="Calibri"/>
              </a:rPr>
              <a:t>buy finasteride for hair loss</a:t>
            </a:r>
            <a:br/>
            <a:r>
              <a:rPr b="false" i="false" strike="noStrike" sz="1200" u="none">
                <a:solidFill>
                  <a:srgbClr val="FFFFFF"/>
                </a:solidFill>
                <a:latin typeface="Calibri"/>
              </a:rPr>
              <a:t>Patients should not undergo ECT within 3 weeks of intraocularsurgery, and a visual field test should be performed after a patient&amp;rsquo;s first ECT treatment</a:t>
            </a:r>
            <a:br/>
            <a:r>
              <a:rPr b="false" i="false" strike="noStrike" sz="1200" u="none">
                <a:solidFill>
                  <a:srgbClr val="FFFFFF"/>
                </a:solidFill>
                <a:latin typeface="Calibri"/>
              </a:rPr>
              <a:t>proscar 5 mg hair loss women</a:t>
            </a:r>
            <a:br/>
            <a:r>
              <a:rPr b="false" i="false" strike="noStrike" sz="1200" u="none">
                <a:solidFill>
                  <a:srgbClr val="FFFFFF"/>
                </a:solidFill>
                <a:latin typeface="Calibri"/>
              </a:rPr>
              <a:t>order finasteride</a:t>
            </a:r>
            <a:br/>
            <a:r>
              <a:rPr b="false" i="false" strike="noStrike" sz="1200" u="none">
                <a:solidFill>
                  <a:srgbClr val="FFFFFF"/>
                </a:solidFill>
                <a:latin typeface="Calibri"/>
              </a:rPr>
              <a:t>buy generic proscar canada</a:t>
            </a:r>
            <a:br/>
            <a:r>
              <a:rPr b="false" i="false" strike="noStrike" sz="1200" u="none">
                <a:solidFill>
                  <a:srgbClr val="FFFFFF"/>
                </a:solidFill>
                <a:latin typeface="Calibri"/>
              </a:rPr>
              <a:t>buy propecia finasteride online</a:t>
            </a:r>
            <a:br/>
            <a:r>
              <a:rPr b="false" i="false" strike="noStrike" sz="1200" u="none">
                <a:solidFill>
                  <a:srgbClr val="FFFFFF"/>
                </a:solidFill>
                <a:latin typeface="Calibri"/>
              </a:rPr>
              <a:t>purchase finasteride australia</a:t>
            </a:r>
            <a:br/>
            <a:r>
              <a:rPr b="false" i="false" strike="noStrike" sz="1200" u="none">
                <a:solidFill>
                  <a:srgbClr val="FFFFFF"/>
                </a:solidFill>
                <a:latin typeface="Calibri"/>
              </a:rPr>
              <a:t>The risk may be higher for people who use NSAIDs for a long time, are older in age, have poor health, smoke, or drink alcohol while using topical diclofenac</a:t>
            </a:r>
            <a:br/>
            <a:r>
              <a:rPr b="false" i="false" strike="noStrike" sz="1200" u="none">
                <a:solidFill>
                  <a:srgbClr val="FFFFFF"/>
                </a:solidFill>
                <a:latin typeface="Calibri"/>
              </a:rPr>
              <a:t>proscar prescription for hair loss</a:t>
            </a:r>
            <a:br/>
            <a:r>
              <a:rPr b="false" i="false" strike="noStrike" sz="1200" u="none">
                <a:solidFill>
                  <a:srgbClr val="FFFFFF"/>
                </a:solidFill>
                <a:latin typeface="Calibri"/>
              </a:rPr>
              <a:t>buy finasteride online cheap</a:t>
            </a:r>
            <a:br/>
            <a:r>
              <a:rPr b="false" i="false" strike="noStrike" sz="1200" u="none">
                <a:solidFill>
                  <a:srgbClr val="FFFFFF"/>
                </a:solidFill>
                <a:latin typeface="Calibri"/>
              </a:rPr>
              <a:t>generic finasteride versus propecia</a:t>
            </a:r>
            <a:br/>
            <a:r>
              <a:rPr b="false" i="false" strike="noStrike" sz="1200" u="none">
                <a:solidFill>
                  <a:srgbClr val="FFFFFF"/>
                </a:solidFill>
                <a:latin typeface="Calibri"/>
              </a:rPr>
              <a:t>generic finasteride walmart</a:t>
            </a:r>
            <a:br/>
            <a:r>
              <a:rPr b="false" i="false" strike="noStrike" sz="1200" u="none">
                <a:solidFill>
                  <a:srgbClr val="FFFFFF"/>
                </a:solidFill>
                <a:latin typeface="Calibri"/>
              </a:rPr>
              <a:t>Use what works for you, not what this story says, because it&amp;rsquo;s worthless.</a:t>
            </a:r>
            <a:br/>
            <a:r>
              <a:rPr b="false" i="false" strike="noStrike" sz="1200" u="none">
                <a:solidFill>
                  <a:srgbClr val="FFFFFF"/>
                </a:solidFill>
                <a:latin typeface="Calibri"/>
              </a:rPr>
              <a:t>order finasteride canada</a:t>
            </a:r>
            <a:br/>
            <a:r>
              <a:rPr b="false" i="false" strike="noStrike" sz="1200" u="none">
                <a:solidFill>
                  <a:srgbClr val="FFFFFF"/>
                </a:solidFill>
                <a:latin typeface="Calibri"/>
              </a:rPr>
              <a:t>I also have blood glucose pre and post meal below 110 but my fasting glucose and premeal glucose is consistently higher than post meal both 1 hour and 2 hour</a:t>
            </a:r>
            <a:br/>
            <a:r>
              <a:rPr b="false" i="false" strike="noStrike" sz="1200" u="none">
                <a:solidFill>
                  <a:srgbClr val="FFFFFF"/>
                </a:solidFill>
                <a:latin typeface="Calibri"/>
              </a:rPr>
              <a:t>tamsulosin hydrochloride sustained release finasteride tablets</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proscar prescription uk</a:t>
            </a:r>
            <a:br/>
            <a:r>
              <a:rPr b="false" i="false" strike="noStrike" sz="1200" u="none">
                <a:solidFill>
                  <a:srgbClr val="FFFFFF"/>
                </a:solidFill>
                <a:latin typeface="Calibri"/>
              </a:rPr>
              <a:t>proscar 5mg uk</a:t>
            </a:r>
            <a:br/>
            <a:r>
              <a:rPr b="false" i="false" strike="noStrike" sz="1200" u="none">
                <a:solidFill>
                  <a:srgbClr val="FFFFFF"/>
                </a:solidFill>
                <a:latin typeface="Calibri"/>
              </a:rPr>
              <a:t>costo di proscar</a:t>
            </a:r>
            <a:br/>
            <a:r>
              <a:rPr b="false" i="false" strike="noStrike" sz="1200" u="none">
                <a:solidFill>
                  <a:srgbClr val="FFFFFF"/>
                </a:solidFill>
                <a:latin typeface="Calibri"/>
              </a:rPr>
              <a:t>where to buy proscar in singapore</a:t>
            </a:r>
            <a:br/>
            <a:r>
              <a:rPr b="false" i="false" strike="noStrike" sz="1200" u="none">
                <a:solidFill>
                  <a:srgbClr val="FFFFFF"/>
                </a:solidFill>
                <a:latin typeface="Calibri"/>
              </a:rPr>
              <a:t>proscar 1mg australia</a:t>
            </a:r>
            <a:br/>
            <a:r>
              <a:rPr b="false" i="false" strike="noStrike" sz="1200" u="none">
                <a:solidFill>
                  <a:srgbClr val="FFFFFF"/>
                </a:solidFill>
                <a:latin typeface="Calibri"/>
              </a:rPr>
              <a:t>where can i buy finasteride online uk</a:t>
            </a:r>
            <a:br/>
            <a:r>
              <a:rPr b="false" i="false" strike="noStrike" sz="1200" u="none">
                <a:solidFill>
                  <a:srgbClr val="FFFFFF"/>
                </a:solidFill>
                <a:latin typeface="Calibri"/>
              </a:rPr>
              <a:t>buy finasteride proscar propecia</a:t>
            </a:r>
            <a:br/>
            <a:r>
              <a:rPr b="false" i="false" strike="noStrike" sz="1200" u="none">
                <a:solidFill>
                  <a:srgbClr val="FFFFFF"/>
                </a:solidFill>
                <a:latin typeface="Calibri"/>
              </a:rPr>
              <a:t>Thereafter, the dose may be gradually increased over a period of several weeks to 200 mg</a:t>
            </a:r>
            <a:br/>
            <a:r>
              <a:rPr b="false" i="false" strike="noStrike" sz="1200" u="none">
                <a:solidFill>
                  <a:srgbClr val="FFFFFF"/>
                </a:solidFill>
                <a:latin typeface="Calibri"/>
              </a:rPr>
              <a:t>buy finasteride 5mg uk</a:t>
            </a:r>
            <a:br/>
            <a:r>
              <a:rPr b="false" i="false" strike="noStrike" sz="1200" u="none">
                <a:solidFill>
                  <a:srgbClr val="FFFFFF"/>
                </a:solidFill>
                <a:latin typeface="Calibri"/>
              </a:rPr>
              <a:t>best place to order finasteride</a:t>
            </a:r>
            <a:br/>
            <a:r>
              <a:rPr b="false" i="false" strike="noStrike" sz="1200" u="none">
                <a:solidFill>
                  <a:srgbClr val="FFFFFF"/>
                </a:solidFill>
                <a:latin typeface="Calibri"/>
              </a:rPr>
              <a:t>For more information, ask your healthcare provider or pharmacist for advice about side effects</a:t>
            </a:r>
            <a:br/>
            <a:r>
              <a:rPr b="false" i="false" strike="noStrike" sz="1200" u="none">
                <a:solidFill>
                  <a:srgbClr val="FFFFFF"/>
                </a:solidFill>
                <a:latin typeface="Calibri"/>
              </a:rPr>
              <a:t>how to order proscar</a:t>
            </a:r>
            <a:br/>
            <a:r>
              <a:rPr b="false" i="false" strike="noStrike" sz="1200" u="none">
                <a:solidFill>
                  <a:srgbClr val="FFFFFF"/>
                </a:solidFill>
                <a:latin typeface="Calibri"/>
              </a:rPr>
              <a:t>propecia finasteride msd</a:t>
            </a:r>
            <a:br/>
            <a:r>
              <a:rPr b="false" i="false" strike="noStrike" sz="1200" u="none">
                <a:solidFill>
                  <a:srgbClr val="FFFFFF"/>
                </a:solidFill>
                <a:latin typeface="Calibri"/>
              </a:rPr>
              <a:t>proscar 5mg uses</a:t>
            </a:r>
            <a:br/>
            <a:r>
              <a:rPr b="false" i="false" strike="noStrike" sz="1200" u="none">
                <a:solidFill>
                  <a:srgbClr val="FFFFFF"/>
                </a:solidFill>
                <a:latin typeface="Calibri"/>
              </a:rPr>
              <a:t>You should always take Famvir tablets whole without crushing them</a:t>
            </a:r>
            <a:br/>
            <a:r>
              <a:rPr b="false" i="false" strike="noStrike" sz="1200" u="none">
                <a:solidFill>
                  <a:srgbClr val="FFFFFF"/>
                </a:solidFill>
                <a:latin typeface="Calibri"/>
              </a:rPr>
              <a:t>can you buy finasteride in australia</a:t>
            </a:r>
            <a:br/>
            <a:r>
              <a:rPr b="false" i="false" strike="noStrike" sz="1200" u="none">
                <a:solidFill>
                  <a:srgbClr val="FFFFFF"/>
                </a:solidFill>
                <a:latin typeface="Calibri"/>
              </a:rPr>
              <a:t>proscar cost uk</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proscar no prescription</a:t>
            </a:r>
            <a:br/>
            <a:r>
              <a:rPr b="false" i="false" strike="noStrike" sz="1200" u="none">
                <a:solidFill>
                  <a:srgbClr val="FFFFFF"/>
                </a:solidFill>
                <a:latin typeface="Calibri"/>
              </a:rPr>
              <a:t>Smanjuje otok sluzokoe u zglobu i upalu</a:t>
            </a:r>
            <a:br/>
            <a:r>
              <a:rPr b="false" i="false" strike="noStrike" sz="1200" u="none">
                <a:solidFill>
                  <a:srgbClr val="FFFFFF"/>
                </a:solidFill>
                <a:latin typeface="Calibri"/>
              </a:rPr>
              <a:t>buy finasteride 1mg malaysia</a:t>
            </a:r>
            <a:br/>
            <a:r>
              <a:rPr b="false" i="false" strike="noStrike" sz="1200" u="none">
                <a:solidFill>
                  <a:srgbClr val="FFFFFF"/>
                </a:solidFill>
                <a:latin typeface="Calibri"/>
              </a:rPr>
              <a:t>Synthroid wasn&amp;rsquo;t working well for me, so after 10 years I decided to stop taking it, cold turkey</a:t>
            </a:r>
            <a:br/>
            <a:r>
              <a:rPr b="false" i="false" strike="noStrike" sz="1200" u="none">
                <a:solidFill>
                  <a:srgbClr val="FFFFFF"/>
                </a:solidFill>
                <a:latin typeface="Calibri"/>
              </a:rPr>
              <a:t>finasteride online pharmacy uk</a:t>
            </a:r>
            <a:br/>
            <a:r>
              <a:rPr b="false" i="false" strike="noStrike" sz="1200" u="none">
                <a:solidFill>
                  <a:srgbClr val="FFFFFF"/>
                </a:solidFill>
                <a:latin typeface="Calibri"/>
              </a:rPr>
              <a:t>proscar inactive ingredients</a:t>
            </a:r>
            <a:br/>
            <a:r>
              <a:rPr b="false" i="false" strike="noStrike" sz="1200" u="none">
                <a:solidFill>
                  <a:srgbClr val="FFFFFF"/>
                </a:solidFill>
                <a:latin typeface="Calibri"/>
              </a:rPr>
              <a:t>I was never so sick in my life but I got through it somehow, and because of that I never used it again</a:t>
            </a:r>
            <a:br/>
            <a:r>
              <a:rPr b="false" i="false" strike="noStrike" sz="1200" u="none">
                <a:solidFill>
                  <a:srgbClr val="FFFFFF"/>
                </a:solidFill>
                <a:latin typeface="Calibri"/>
              </a:rPr>
              <a:t>is there a generic drug for proscar</a:t>
            </a:r>
            <a:br/>
            <a:r>
              <a:rPr b="false" i="false" strike="noStrike" sz="1200" u="none">
                <a:solidFill>
                  <a:srgbClr val="FFFFFF"/>
                </a:solidFill>
                <a:latin typeface="Calibri"/>
              </a:rPr>
              <a:t>Zelf heb ik het wel geprobeerd, omdat koolteer wel heel goed werkt tegen schilfering, roodheid en jeuk, maar het irriteerde bij mij echt te veel</a:t>
            </a:r>
            <a:br/>
            <a:r>
              <a:rPr b="false" i="false" strike="noStrike" sz="1200" u="none">
                <a:solidFill>
                  <a:srgbClr val="FFFFFF"/>
                </a:solidFill>
                <a:latin typeface="Calibri"/>
              </a:rPr>
              <a:t>generic finasteride 5mg canada</a:t>
            </a:r>
            <a:br/>
            <a:r>
              <a:rPr b="false" i="false" strike="noStrike" sz="1200" u="none">
                <a:solidFill>
                  <a:srgbClr val="FFFFFF"/>
                </a:solidFill>
                <a:latin typeface="Calibri"/>
              </a:rPr>
              <a:t>propecia finasteride</a:t>
            </a:r>
            <a:br/>
            <a:r>
              <a:rPr b="false" i="false" strike="noStrike" sz="1200" u="none">
                <a:solidFill>
                  <a:srgbClr val="FFFFFF"/>
                </a:solidFill>
                <a:latin typeface="Calibri"/>
              </a:rPr>
              <a:t>The major medical use for levothyroxine is in the treatment of all forms of hypothyroidism</a:t>
            </a:r>
            <a:br/>
            <a:r>
              <a:rPr b="false" i="false" strike="noStrike" sz="1200" u="none">
                <a:solidFill>
                  <a:srgbClr val="FFFFFF"/>
                </a:solidFill>
                <a:latin typeface="Calibri"/>
              </a:rPr>
              <a:t>buy propecia finasteride australia</a:t>
            </a:r>
            <a:br/>
            <a:r>
              <a:rPr b="false" i="false" strike="noStrike" sz="1200" u="none">
                <a:solidFill>
                  <a:srgbClr val="FFFFFF"/>
                </a:solidFill>
                <a:latin typeface="Calibri"/>
              </a:rPr>
              <a:t>buy finasteride online canada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2015-12-20T01:17:03+04:00</dcterms:created>
  <dcterms:modified xsi:type="dcterms:W3CDTF">2015-12-20T01:17:03+04:00</dcterms:modified>
  <dc:title>Topical Finasteride Purchase - Best Online Pharmacy For Finasteride</dc:title>
  <dc:description>Buy cheap finasteride uk, comprar finasteride 1mg online, purchase finasteride 5mg, cheap proscar online, proscar costo farmacia, propecia finasteride msd 1mg, where to buy proscar in singapore</dc:description>
  <dc:subject>Topical Finasteride Purchase - Best Online Pharmacy For Finasteride</dc:subject>
  <cp:keywords>cheap proscar canada, generic proscar fincar tablets, buy finasteride 1mg uk, proscar 5mg tablets, 1.25mg proscar, buy finasteride 5mg online, buy finasteride online, best place buy proscar online, proscar 1mg australia, proscar 5mg uses</cp:keywords>
  <cp:category/>
</cp:coreProperties>
</file>