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Propranolol Generic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Both of my parents were mentally ill and I spent time in shelter care because of their insanity and inability to care for a child</a:t>
            </a:r>
            <a:br/>
            <a:r>
              <a:rPr b="false" i="false" strike="noStrike" sz="1200" u="none">
                <a:solidFill>
                  <a:srgbClr val="FFFFFF"/>
                </a:solidFill>
                <a:latin typeface="Calibri"/>
              </a:rPr>
              <a:t>how long does propranolol take to work for migraines</a:t>
            </a:r>
            <a:br/>
            <a:r>
              <a:rPr b="false" i="false" strike="noStrike" sz="1200" u="none">
                <a:solidFill>
                  <a:srgbClr val="FFFFFF"/>
                </a:solidFill>
                <a:latin typeface="Calibri"/>
              </a:rPr>
              <a:t>inderal 40 mg propranololo cloridrato</a:t>
            </a:r>
            <a:br/>
            <a:r>
              <a:rPr b="false" i="false" strike="noStrike" sz="1200" u="none">
                <a:solidFill>
                  <a:srgbClr val="FFFFFF"/>
                </a:solidFill>
                <a:latin typeface="Calibri"/>
              </a:rPr>
              <a:t>propranolol mood swings</a:t>
            </a:r>
            <a:br/>
            <a:r>
              <a:rPr b="false" i="false" strike="noStrike" sz="1200" u="none">
                <a:solidFill>
                  <a:srgbClr val="FFFFFF"/>
                </a:solidFill>
                <a:latin typeface="Calibri"/>
              </a:rPr>
              <a:t>propranolol online prescription</a:t>
            </a:r>
            <a:br/>
            <a:r>
              <a:rPr b="false" i="false" strike="noStrike" sz="1200" u="none">
                <a:solidFill>
                  <a:srgbClr val="FFFFFF"/>
                </a:solidFill>
                <a:latin typeface="Calibri"/>
              </a:rPr>
              <a:t>Both brands of methylprednisolone injection contain benzyl alcohol, which may cause serious unwanted effects in premature infants.</a:t>
            </a:r>
            <a:br/>
            <a:r>
              <a:rPr b="false" i="false" strike="noStrike" sz="1200" u="none">
                <a:solidFill>
                  <a:srgbClr val="FFFFFF"/>
                </a:solidFill>
                <a:latin typeface="Calibri"/>
              </a:rPr>
              <a:t>propranolol bula medicinanet</a:t>
            </a:r>
            <a:br/>
            <a:r>
              <a:rPr b="false" i="false" strike="noStrike" sz="1200" u="none">
                <a:solidFill>
                  <a:srgbClr val="FFFFFF"/>
                </a:solidFill>
                <a:latin typeface="Calibri"/>
              </a:rPr>
              <a:t>There are a range of different machines available, and the one you choose must be suitable for your needs</a:t>
            </a:r>
            <a:br/>
            <a:r>
              <a:rPr b="false" i="false" strike="noStrike" sz="1200" u="none">
                <a:solidFill>
                  <a:srgbClr val="FFFFFF"/>
                </a:solidFill>
                <a:latin typeface="Calibri"/>
              </a:rPr>
              <a:t>80 mg propranolol for migraine</a:t>
            </a:r>
            <a:br/>
            <a:r>
              <a:rPr b="false" i="false" strike="noStrike" sz="1200" u="none">
                <a:solidFill>
                  <a:srgbClr val="FFFFFF"/>
                </a:solidFill>
                <a:latin typeface="Calibri"/>
              </a:rPr>
              <a:t>propranolol mg dosage</a:t>
            </a:r>
            <a:br/>
            <a:r>
              <a:rPr b="false" i="false" strike="noStrike" sz="1200" u="none">
                <a:solidFill>
                  <a:srgbClr val="FFFFFF"/>
                </a:solidFill>
                <a:latin typeface="Calibri"/>
              </a:rPr>
              <a:t>Her vet suggested Napier call Phoenix-based Roadrunner Pharmacy, a compounding pharmacy that custom-makes drugs for animals.</a:t>
            </a:r>
            <a:br/>
            <a:r>
              <a:rPr b="false" i="false" strike="noStrike" sz="1200" u="none">
                <a:solidFill>
                  <a:srgbClr val="FFFFFF"/>
                </a:solidFill>
                <a:latin typeface="Calibri"/>
              </a:rPr>
              <a:t>inderal tablets 10mg use</a:t>
            </a:r>
            <a:br/>
            <a:r>
              <a:rPr b="false" i="false" strike="noStrike" sz="1200" u="none">
                <a:solidFill>
                  <a:srgbClr val="FFFFFF"/>
                </a:solidFill>
                <a:latin typeface="Calibri"/>
              </a:rPr>
              <a:t>qual o nome do generico do propranolol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propranolol cause a rash</a:t>
            </a:r>
            <a:br/>
            <a:r>
              <a:rPr b="false" i="false" strike="noStrike" sz="1200" u="none">
                <a:solidFill>
                  <a:srgbClr val="FFFFFF"/>
                </a:solidFill>
                <a:latin typeface="Calibri"/>
              </a:rPr>
              <a:t>propranolol wzf 40 mg tabletki</a:t>
            </a:r>
            <a:br/>
            <a:r>
              <a:rPr b="false" i="false" strike="noStrike" sz="1200" u="none">
                <a:solidFill>
                  <a:srgbClr val="FFFFFF"/>
                </a:solidFill>
                <a:latin typeface="Calibri"/>
              </a:rPr>
              <a:t>propranolol bula efeitos colaterais</a:t>
            </a:r>
            <a:br/>
            <a:r>
              <a:rPr b="false" i="false" strike="noStrike" sz="1200" u="none">
                <a:solidFill>
                  <a:srgbClr val="FFFFFF"/>
                </a:solidFill>
                <a:latin typeface="Calibri"/>
              </a:rPr>
              <a:t>propranolol hydrochloride price</a:t>
            </a:r>
            <a:br/>
            <a:r>
              <a:rPr b="false" i="false" strike="noStrike" sz="1200" u="none">
                <a:solidFill>
                  <a:srgbClr val="FFFFFF"/>
                </a:solidFill>
                <a:latin typeface="Calibri"/>
              </a:rPr>
              <a:t>This medication will be pulled off the market eventually, I am confident of it.</a:t>
            </a:r>
            <a:br/>
            <a:r>
              <a:rPr b="false" i="false" strike="noStrike" sz="1200" u="none">
                <a:solidFill>
                  <a:srgbClr val="FFFFFF"/>
                </a:solidFill>
                <a:latin typeface="Calibri"/>
              </a:rPr>
              <a:t>cloridrato de propranolol 10mg bula</a:t>
            </a:r>
            <a:br/>
            <a:r>
              <a:rPr b="false" i="false" strike="noStrike" sz="1200" u="none">
                <a:solidFill>
                  <a:srgbClr val="FFFFFF"/>
                </a:solidFill>
                <a:latin typeface="Calibri"/>
              </a:rPr>
              <a:t>propranolol dose for migraine prophylaxis</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prescription propranolol</a:t>
            </a:r>
            <a:br/>
            <a:r>
              <a:rPr b="false" i="false" strike="noStrike" sz="1200" u="none">
                <a:solidFill>
                  <a:srgbClr val="FFFFFF"/>
                </a:solidFill>
                <a:latin typeface="Calibri"/>
              </a:rPr>
              <a:t>propranolol 80 mg er</a:t>
            </a:r>
            <a:br/>
            <a:r>
              <a:rPr b="false" i="false" strike="noStrike" sz="1200" u="none">
                <a:solidFill>
                  <a:srgbClr val="FFFFFF"/>
                </a:solidFill>
                <a:latin typeface="Calibri"/>
              </a:rPr>
              <a:t>propranolol hcl 120 mg</a:t>
            </a:r>
            <a:br/>
            <a:r>
              <a:rPr b="false" i="false" strike="noStrike" sz="1200" u="none">
                <a:solidFill>
                  <a:srgbClr val="FFFFFF"/>
                </a:solidFill>
                <a:latin typeface="Calibri"/>
              </a:rPr>
              <a:t>propranolol la 60 mg cap</a:t>
            </a:r>
            <a:br/>
            <a:r>
              <a:rPr b="false" i="false" strike="noStrike" sz="1200" u="none">
                <a:solidFill>
                  <a:srgbClr val="FFFFFF"/>
                </a:solidFill>
                <a:latin typeface="Calibri"/>
              </a:rPr>
              <a:t>propranolol hcl bp 10mg</a:t>
            </a:r>
            <a:br/>
            <a:r>
              <a:rPr b="false" i="false" strike="noStrike" sz="1200" u="none">
                <a:solidFill>
                  <a:srgbClr val="FFFFFF"/>
                </a:solidFill>
                <a:latin typeface="Calibri"/>
              </a:rPr>
              <a:t>propranolol migraine weight gain</a:t>
            </a:r>
            <a:br/>
            <a:r>
              <a:rPr b="false" i="false" strike="noStrike" sz="1200" u="none">
                <a:solidFill>
                  <a:srgbClr val="FFFFFF"/>
                </a:solidFill>
                <a:latin typeface="Calibri"/>
              </a:rPr>
              <a:t>ver bula do propranolol</a:t>
            </a:r>
            <a:br/>
            <a:r>
              <a:rPr b="false" i="false" strike="noStrike" sz="1200" u="none">
                <a:solidFill>
                  <a:srgbClr val="FFFFFF"/>
                </a:solidFill>
                <a:latin typeface="Calibri"/>
              </a:rPr>
              <a:t>10mg propranolol half life</a:t>
            </a:r>
            <a:br/>
            <a:r>
              <a:rPr b="false" i="false" strike="noStrike" sz="1200" u="none">
                <a:solidFill>
                  <a:srgbClr val="FFFFFF"/>
                </a:solidFill>
                <a:latin typeface="Calibri"/>
              </a:rPr>
              <a:t>propranolol 60 mg e cap</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0LOne thing led to another and they hooked up</a:t>
            </a:r>
            <a:br/>
            <a:r>
              <a:rPr b="false" i="false" strike="noStrike" sz="1200" u="none">
                <a:solidFill>
                  <a:srgbClr val="FFFFFF"/>
                </a:solidFill>
                <a:latin typeface="Calibri"/>
              </a:rPr>
              <a:t>propranolol migraine dose</a:t>
            </a:r>
            <a:br/>
            <a:r>
              <a:rPr b="false" i="false" strike="noStrike" sz="1200" u="none">
                <a:solidFill>
                  <a:srgbClr val="FFFFFF"/>
                </a:solidFill>
                <a:latin typeface="Calibri"/>
              </a:rPr>
              <a:t>pictures of generic inderal</a:t>
            </a:r>
            <a:br/>
            <a:r>
              <a:rPr b="false" i="false" strike="noStrike" sz="1200" u="none">
                <a:solidFill>
                  <a:srgbClr val="FFFFFF"/>
                </a:solidFill>
                <a:latin typeface="Calibri"/>
              </a:rPr>
              <a:t>Building websites, generating backlinks, writing Qnd submitting articles Qnd Uo much more</a:t>
            </a:r>
            <a:br/>
            <a:r>
              <a:rPr b="false" i="false" strike="noStrike" sz="1200" u="none">
                <a:solidFill>
                  <a:srgbClr val="FFFFFF"/>
                </a:solidFill>
                <a:latin typeface="Calibri"/>
              </a:rPr>
              <a:t>5 mg propranolol</a:t>
            </a:r>
            <a:br/>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propranolol hydrochloride 10mg for anxiety</a:t>
            </a:r>
            <a:br/>
            <a:r>
              <a:rPr b="false" i="false" strike="noStrike" sz="1200" u="none">
                <a:solidFill>
                  <a:srgbClr val="FFFFFF"/>
                </a:solidFill>
                <a:latin typeface="Calibri"/>
              </a:rPr>
              <a:t>Different chemotherapy combinations are continually being evaluated in an attempt to produce the greatest survival time coupled with improved quality of life for patients with this disease.</a:t>
            </a:r>
            <a:br/>
            <a:r>
              <a:rPr b="false" i="false" strike="noStrike" sz="1200" u="none">
                <a:solidFill>
                  <a:srgbClr val="FFFFFF"/>
                </a:solidFill>
                <a:latin typeface="Calibri"/>
              </a:rPr>
              <a:t>propranolol mg</a:t>
            </a:r>
            <a:br/>
            <a:r>
              <a:rPr b="false" i="false" strike="noStrike" sz="1200" u="none">
                <a:solidFill>
                  <a:srgbClr val="FFFFFF"/>
                </a:solidFill>
                <a:latin typeface="Calibri"/>
              </a:rPr>
              <a:t>80 mg propranolol for anxiety</a:t>
            </a:r>
            <a:br/>
            <a:r>
              <a:rPr b="false" i="false" strike="noStrike" sz="1200" u="none">
                <a:solidFill>
                  <a:srgbClr val="FFFFFF"/>
                </a:solidFill>
                <a:latin typeface="Calibri"/>
              </a:rPr>
              <a:t>The challenge intended for year 2011 was going to reinvent a sense �� �venture along with creativity inside the London trend picture</a:t>
            </a:r>
            <a:br/>
            <a:r>
              <a:rPr b="false" i="false" strike="noStrike" sz="1200" u="none">
                <a:solidFill>
                  <a:srgbClr val="FFFFFF"/>
                </a:solidFill>
                <a:latin typeface="Calibri"/>
              </a:rPr>
              <a:t>propranolol 40 mg anxiety</a:t>
            </a:r>
            <a:br/>
            <a:r>
              <a:rPr b="false" i="false" strike="noStrike" sz="1200" u="none">
                <a:solidFill>
                  <a:srgbClr val="FFFFFF"/>
                </a:solidFill>
                <a:latin typeface="Calibri"/>
              </a:rPr>
              <a:t>propranolol purchase no prescription</a:t>
            </a:r>
            <a:br/>
            <a:r>
              <a:rPr b="false" i="false" strike="noStrike" sz="1200" u="none">
                <a:solidFill>
                  <a:srgbClr val="FFFFFF"/>
                </a:solidFill>
                <a:latin typeface="Calibri"/>
              </a:rPr>
              <a:t>propranolol black box warning fda</a:t>
            </a:r>
            <a:br/>
            <a:r>
              <a:rPr b="false" i="false" strike="noStrike" sz="1200" u="none">
                <a:solidFill>
                  <a:srgbClr val="FFFFFF"/>
                </a:solidFill>
                <a:latin typeface="Calibri"/>
              </a:rPr>
              <a:t>propranolol 10mg tablets</a:t>
            </a:r>
            <a:br/>
            <a:r>
              <a:rPr b="false" i="false" strike="noStrike" sz="1200" u="none">
                <a:solidFill>
                  <a:srgbClr val="FFFFFF"/>
                </a:solidFill>
                <a:latin typeface="Calibri"/>
              </a:rPr>
              <a:t>is there a generic for inderal la</a:t>
            </a:r>
            <a:br/>
            <a:r>
              <a:rPr b="false" i="false" strike="noStrike" sz="1200" u="none">
                <a:solidFill>
                  <a:srgbClr val="FFFFFF"/>
                </a:solidFill>
                <a:latin typeface="Calibri"/>
              </a:rPr>
              <a:t>Die Diskussion ber eine mche Entwicklung resistenter Keime ist jedoch noch nicht abgeschlossen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does 80 mg propranolol last</a:t>
            </a:r>
            <a:br/>
            <a:r>
              <a:rPr b="false" i="false" strike="noStrike" sz="1200" u="none">
                <a:solidFill>
                  <a:srgbClr val="FFFFFF"/>
                </a:solidFill>
                <a:latin typeface="Calibri"/>
              </a:rPr>
              <a:t>It is also more readily accessible when compared to more highly visible sporting drugs of abuse</a:t>
            </a:r>
            <a:br/>
            <a:r>
              <a:rPr b="false" i="false" strike="noStrike" sz="1200" u="none">
                <a:solidFill>
                  <a:srgbClr val="FFFFFF"/>
                </a:solidFill>
                <a:latin typeface="Calibri"/>
              </a:rPr>
              <a:t>propranolol er 120 mg capsules</a:t>
            </a:r>
            <a:br/>
            <a:r>
              <a:rPr b="false" i="false" strike="noStrike" sz="1200" u="none">
                <a:solidFill>
                  <a:srgbClr val="FFFFFF"/>
                </a:solidFill>
                <a:latin typeface="Calibri"/>
              </a:rPr>
              <a:t>purchase propranolol</a:t>
            </a:r>
            <a:br/>
            <a:r>
              <a:rPr b="false" i="false" strike="noStrike" sz="1200" u="none">
                <a:solidFill>
                  <a:srgbClr val="FFFFFF"/>
                </a:solidFill>
                <a:latin typeface="Calibri"/>
              </a:rPr>
              <a:t>bula do rem㸤io cloridrato de propranolol</a:t>
            </a:r>
            <a:br/>
            <a:r>
              <a:rPr b="false" i="false" strike="noStrike" sz="1200" u="none">
                <a:solidFill>
                  <a:srgbClr val="FFFFFF"/>
                </a:solidFill>
                <a:latin typeface="Calibri"/>
              </a:rPr>
              <a:t>Avoid excessive humidity or direct sunlight</a:t>
            </a:r>
            <a:br/>
            <a:r>
              <a:rPr b="false" i="false" strike="noStrike" sz="1200" u="none">
                <a:solidFill>
                  <a:srgbClr val="FFFFFF"/>
                </a:solidFill>
                <a:latin typeface="Calibri"/>
              </a:rPr>
              <a:t>cheap propranolol no prescription</a:t>
            </a:r>
            <a:br/>
            <a:r>
              <a:rPr b="false" i="false" strike="noStrike" sz="1200" u="none">
                <a:solidFill>
                  <a:srgbClr val="FFFFFF"/>
                </a:solidFill>
                <a:latin typeface="Calibri"/>
              </a:rPr>
              <a:t>half inderal la 80 mg</a:t>
            </a:r>
            <a:br/>
            <a:r>
              <a:rPr b="false" i="false" strike="noStrike" sz="1200" u="none">
                <a:solidFill>
                  <a:srgbClr val="FFFFFF"/>
                </a:solidFill>
                <a:latin typeface="Calibri"/>
              </a:rPr>
              <a:t>uses of propranolol in order of preference</a:t>
            </a:r>
            <a:br/>
            <a:r>
              <a:rPr b="false" i="false" strike="noStrike" sz="1200" u="none">
                <a:solidFill>
                  <a:srgbClr val="FFFFFF"/>
                </a:solidFill>
                <a:latin typeface="Calibri"/>
              </a:rPr>
              <a:t>propranolol 40 mg tab</a:t>
            </a:r>
            <a:br/>
            <a:r>
              <a:rPr b="false" i="false" strike="noStrike" sz="1200" u="none">
                <a:solidFill>
                  <a:srgbClr val="FFFFFF"/>
                </a:solidFill>
                <a:latin typeface="Calibri"/>
              </a:rPr>
              <a:t>propranolol 80 mg</a:t>
            </a:r>
            <a:br/>
            <a:r>
              <a:rPr b="false" i="false" strike="noStrike" sz="1200" u="none">
                <a:solidFill>
                  <a:srgbClr val="FFFFFF"/>
                </a:solidFill>
                <a:latin typeface="Calibri"/>
              </a:rPr>
              <a:t>propranolol migraine prophylaxis</a:t>
            </a:r>
            <a:br/>
            <a:r>
              <a:rPr b="false" i="false" strike="noStrike" sz="1200" u="none">
                <a:solidFill>
                  <a:srgbClr val="FFFFFF"/>
                </a:solidFill>
                <a:latin typeface="Calibri"/>
              </a:rPr>
              <a:t>get propranolol online</a:t>
            </a:r>
            <a:br/>
            <a:r>
              <a:rPr b="false" i="false" strike="noStrike" sz="1200" u="none">
                <a:solidFill>
                  <a:srgbClr val="FFFFFF"/>
                </a:solidFill>
                <a:latin typeface="Calibri"/>
              </a:rPr>
              <a:t>propranolol tabletki 10 mg 50 szt</a:t>
            </a:r>
            <a:br/>
            <a:r>
              <a:rPr b="false" i="false" strike="noStrike" sz="1200" u="none">
                <a:solidFill>
                  <a:srgbClr val="FFFFFF"/>
                </a:solidFill>
                <a:latin typeface="Calibri"/>
              </a:rPr>
              <a:t>Note: A spammer posted this price list here</a:t>
            </a:r>
            <a:br/>
            <a:r>
              <a:rPr b="false" i="false" strike="noStrike" sz="1200" u="none">
                <a:solidFill>
                  <a:srgbClr val="FFFFFF"/>
                </a:solidFill>
                <a:latin typeface="Calibri"/>
              </a:rPr>
              <a:t>inderal 10 mg half life</a:t>
            </a:r>
            <a:br/>
            <a:r>
              <a:rPr b="false" i="false" strike="noStrike" sz="1200" u="none">
                <a:solidFill>
                  <a:srgbClr val="FFFFFF"/>
                </a:solidFill>
                <a:latin typeface="Calibri"/>
              </a:rPr>
              <a:t>propranolol generico bula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inderal retard mitis 80mg notice</a:t>
            </a:r>
            <a:br/>
            <a:r>
              <a:rPr b="false" i="false" strike="noStrike" sz="1200" u="none">
                <a:solidFill>
                  <a:srgbClr val="FFFFFF"/>
                </a:solidFill>
                <a:latin typeface="Calibri"/>
              </a:rPr>
              <a:t>propranolol er 60 mg cost</a:t>
            </a:r>
            <a:br/>
            <a:r>
              <a:rPr b="false" i="false" strike="noStrike" sz="1200" u="none">
                <a:solidFill>
                  <a:srgbClr val="FFFFFF"/>
                </a:solidFill>
                <a:latin typeface="Calibri"/>
              </a:rPr>
              <a:t>In the sixth study (119), the 25 or 50 mg/day initial doses of topiramate were followed by respective weekly increments of 25 or 50 mg/day until the target dose of 200 mg/day was reached</a:t>
            </a:r>
            <a:br/>
            <a:r>
              <a:rPr b="false" i="false" strike="noStrike" sz="1200" u="none">
                <a:solidFill>
                  <a:srgbClr val="FFFFFF"/>
                </a:solidFill>
                <a:latin typeface="Calibri"/>
              </a:rPr>
              <a:t>propranolol hcl 10mg</a:t>
            </a:r>
            <a:br/>
            <a:r>
              <a:rPr b="false" i="false" strike="noStrike" sz="1200" u="none">
                <a:solidFill>
                  <a:srgbClr val="FFFFFF"/>
                </a:solidFill>
                <a:latin typeface="Calibri"/>
              </a:rPr>
              <a:t>how many mg of propranolol for performance anxiety</a:t>
            </a:r>
            <a:br/>
            <a:r>
              <a:rPr b="false" i="false" strike="noStrike" sz="1200" u="none">
                <a:solidFill>
                  <a:srgbClr val="FFFFFF"/>
                </a:solidFill>
                <a:latin typeface="Calibri"/>
              </a:rPr>
              <a:t>propranolol (inderal) 10 mg tablet</a:t>
            </a:r>
            <a:br/>
            <a:r>
              <a:rPr b="false" i="false" strike="noStrike" sz="1200" u="none">
                <a:solidFill>
                  <a:srgbClr val="FFFFFF"/>
                </a:solidFill>
                <a:latin typeface="Calibri"/>
              </a:rPr>
              <a:t>It seems like this armour is not working or raising my t3&amp;rsquo;s and t4&amp;rsquo;s</a:t>
            </a:r>
            <a:br/>
            <a:r>
              <a:rPr b="false" i="false" strike="noStrike" sz="1200" u="none">
                <a:solidFill>
                  <a:srgbClr val="FFFFFF"/>
                </a:solidFill>
                <a:latin typeface="Calibri"/>
              </a:rPr>
              <a:t>propranolol low dose migraine</a:t>
            </a:r>
            <a:br/>
            <a:r>
              <a:rPr b="false" i="false" strike="noStrike" sz="1200" u="none">
                <a:solidFill>
                  <a:srgbClr val="FFFFFF"/>
                </a:solidFill>
                <a:latin typeface="Calibri"/>
              </a:rPr>
              <a:t>propranolol generic</a:t>
            </a:r>
            <a:br/>
            <a:r>
              <a:rPr b="false" i="false" strike="noStrike" sz="1200" u="none">
                <a:solidFill>
                  <a:srgbClr val="FFFFFF"/>
                </a:solidFill>
                <a:latin typeface="Calibri"/>
              </a:rPr>
              <a:t>propranolol tablets buy online</a:t>
            </a:r>
            <a:br/>
            <a:r>
              <a:rPr b="false" i="false" strike="noStrike" sz="1200" u="none">
                <a:solidFill>
                  <a:srgbClr val="FFFFFF"/>
                </a:solidFill>
                <a:latin typeface="Calibri"/>
              </a:rPr>
              <a:t>propranolol 40 mg weight gain</a:t>
            </a:r>
            <a:br/>
            <a:r>
              <a:rPr b="false" i="false" strike="noStrike" sz="1200" u="none">
                <a:solidFill>
                  <a:srgbClr val="FFFFFF"/>
                </a:solidFill>
                <a:latin typeface="Calibri"/>
              </a:rPr>
              <a:t>propranolol 10 mg tablet</a:t>
            </a:r>
            <a:br/>
            <a:r>
              <a:rPr b="false" i="false" strike="noStrike" sz="1200" u="none">
                <a:solidFill>
                  <a:srgbClr val="FFFFFF"/>
                </a:solidFill>
                <a:latin typeface="Calibri"/>
              </a:rPr>
              <a:t>Approximately 11% of these 456 pediatric patients discontinued treatment because of an adverse experience</a:t>
            </a:r>
            <a:br/>
            <a:r>
              <a:rPr b="false" i="false" strike="noStrike" sz="1200" u="none">
                <a:solidFill>
                  <a:srgbClr val="FFFFFF"/>
                </a:solidFill>
                <a:latin typeface="Calibri"/>
              </a:rPr>
              <a:t>80 mg propranolol hydrochloride</a:t>
            </a:r>
            <a:br/>
            <a:r>
              <a:rPr b="false" i="false" strike="noStrike" sz="1200" u="none">
                <a:solidFill>
                  <a:srgbClr val="FFFFFF"/>
                </a:solidFill>
                <a:latin typeface="Calibri"/>
              </a:rPr>
              <a:t>half inderal la 80 mg for anxiety</a:t>
            </a:r>
            <a:br/>
            <a:r>
              <a:rPr b="false" i="false" strike="noStrike" sz="1200" u="none">
                <a:solidFill>
                  <a:srgbClr val="FFFFFF"/>
                </a:solidFill>
                <a:latin typeface="Calibri"/>
              </a:rPr>
              <a:t>cloridrato de propranolol bula 40mg</a:t>
            </a:r>
            <a:br/>
            <a:r>
              <a:rPr b="false" i="false" strike="noStrike" sz="1200" u="none">
                <a:solidFill>
                  <a:srgbClr val="FFFFFF"/>
                </a:solidFill>
                <a:latin typeface="Calibri"/>
              </a:rPr>
              <a:t>propranolol 10 mg reviews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inderal price philippines</a:t>
            </a:r>
            <a:br/>
            <a:r>
              <a:rPr b="false" i="false" strike="noStrike" sz="1200" u="none">
                <a:solidFill>
                  <a:srgbClr val="FFFFFF"/>
                </a:solidFill>
                <a:latin typeface="Calibri"/>
              </a:rPr>
              <a:t>Patients should be maintained on lower doses if higher doses arenot tolerated</a:t>
            </a:r>
            <a:br/>
            <a:r>
              <a:rPr b="false" i="false" strike="noStrike" sz="1200" u="none">
                <a:solidFill>
                  <a:srgbClr val="FFFFFF"/>
                </a:solidFill>
                <a:latin typeface="Calibri"/>
              </a:rPr>
              <a:t>how to get prescribed propranolol</a:t>
            </a:r>
            <a:br/>
            <a:r>
              <a:rPr b="false" i="false" strike="noStrike" sz="1200" u="none">
                <a:solidFill>
                  <a:srgbClr val="FFFFFF"/>
                </a:solidFill>
                <a:latin typeface="Calibri"/>
              </a:rPr>
              <a:t>propranolol online pharmacy</a:t>
            </a:r>
            <a:br/>
            <a:r>
              <a:rPr b="false" i="false" strike="noStrike" sz="1200" u="none">
                <a:solidFill>
                  <a:srgbClr val="FFFFFF"/>
                </a:solidFill>
                <a:latin typeface="Calibri"/>
              </a:rPr>
              <a:t>propranolol er 80 mg for anxiety</a:t>
            </a:r>
            <a:br/>
            <a:r>
              <a:rPr b="false" i="false" strike="noStrike" sz="1200" u="none">
                <a:solidFill>
                  <a:srgbClr val="FFFFFF"/>
                </a:solidFill>
                <a:latin typeface="Calibri"/>
              </a:rPr>
              <a:t>10mg propranolol before presentation</a:t>
            </a:r>
            <a:br/>
            <a:r>
              <a:rPr b="false" i="false" strike="noStrike" sz="1200" u="none">
                <a:solidFill>
                  <a:srgbClr val="FFFFFF"/>
                </a:solidFill>
                <a:latin typeface="Calibri"/>
              </a:rPr>
              <a:t>He said he continues to worry about people   who take the drug for unapproved uses.</a:t>
            </a:r>
            <a:br/>
            <a:r>
              <a:rPr b="false" i="false" strike="noStrike" sz="1200" u="none">
                <a:solidFill>
                  <a:srgbClr val="FFFFFF"/>
                </a:solidFill>
                <a:latin typeface="Calibri"/>
              </a:rPr>
              <a:t>propranolol inderal price</a:t>
            </a:r>
            <a:br/>
            <a:r>
              <a:rPr b="false" i="false" strike="noStrike" sz="1200" u="none">
                <a:solidFill>
                  <a:srgbClr val="FFFFFF"/>
                </a:solidFill>
                <a:latin typeface="Calibri"/>
              </a:rPr>
              <a:t>how much does propranolol cost</a:t>
            </a:r>
            <a:br/>
            <a:r>
              <a:rPr b="false" i="false" strike="noStrike" sz="1200" u="none">
                <a:solidFill>
                  <a:srgbClr val="FFFFFF"/>
                </a:solidFill>
                <a:latin typeface="Calibri"/>
              </a:rPr>
              <a:t>propranolol 10 mg for migraines</a:t>
            </a:r>
            <a:br/>
            <a:r>
              <a:rPr b="false" i="false" strike="noStrike" sz="1200" u="none">
                <a:solidFill>
                  <a:srgbClr val="FFFFFF"/>
                </a:solidFill>
                <a:latin typeface="Calibri"/>
              </a:rPr>
              <a:t>inderal mg dosage</a:t>
            </a:r>
            <a:br/>
            <a:r>
              <a:rPr b="false" i="false" strike="noStrike" sz="1200" u="none">
                <a:solidFill>
                  <a:srgbClr val="FFFFFF"/>
                </a:solidFill>
                <a:latin typeface="Calibri"/>
              </a:rPr>
              <a:t>Differin lotion, gel and cream are three forms of topical treatment available to treat wrinkles, fine lines, blackheads, hyperpigmentation, acne scars, spots, acne, acne vulgaris, pimples.</a:t>
            </a:r>
            <a:br/>
            <a:r>
              <a:rPr b="false" i="false" strike="noStrike" sz="1200" u="none">
                <a:solidFill>
                  <a:srgbClr val="FFFFFF"/>
                </a:solidFill>
                <a:latin typeface="Calibri"/>
              </a:rPr>
              <a:t>prophylaxis of childhood migraine topiramate versus propranolol</a:t>
            </a:r>
            <a:br/>
            <a:r>
              <a:rPr b="false" i="false" strike="noStrike" sz="1200" u="none">
                <a:solidFill>
                  <a:srgbClr val="FFFFFF"/>
                </a:solidFill>
                <a:latin typeface="Calibri"/>
              </a:rPr>
              <a:t>Even ongoing contraception which elevate baseline blood-clot risk carry a way lower risk of blood-clots then pregnancy</a:t>
            </a:r>
            <a:br/>
            <a:r>
              <a:rPr b="false" i="false" strike="noStrike" sz="1200" u="none">
                <a:solidFill>
                  <a:srgbClr val="FFFFFF"/>
                </a:solidFill>
                <a:latin typeface="Calibri"/>
              </a:rPr>
              <a:t>inderal tablets 10mg dosage</a:t>
            </a:r>
            <a:br/>
            <a:r>
              <a:rPr b="false" i="false" strike="noStrike" sz="1200" u="none">
                <a:solidFill>
                  <a:srgbClr val="FFFFFF"/>
                </a:solidFill>
                <a:latin typeface="Calibri"/>
              </a:rPr>
              <a:t>inderal 10mg uses</a:t>
            </a:r>
            <a:br/>
            <a:r>
              <a:rPr b="false" i="false" strike="noStrike" sz="1200" u="none">
                <a:solidFill>
                  <a:srgbClr val="FFFFFF"/>
                </a:solidFill>
                <a:latin typeface="Calibri"/>
              </a:rPr>
              <a:t>He is being like that for almost two weeks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hydrochloride 40 mg uses</a:t>
            </a:r>
            <a:br/>
            <a:r>
              <a:rPr b="false" i="false" strike="noStrike" sz="1200" u="none">
                <a:solidFill>
                  <a:srgbClr val="FFFFFF"/>
                </a:solidFill>
                <a:latin typeface="Calibri"/>
              </a:rPr>
              <a:t>propranolol hcl 10 mg คือ</a:t>
            </a:r>
            <a:br/>
            <a:r>
              <a:rPr b="false" i="false" strike="noStrike" sz="1200" u="none">
                <a:solidFill>
                  <a:srgbClr val="FFFFFF"/>
                </a:solidFill>
                <a:latin typeface="Calibri"/>
              </a:rPr>
              <a:t>Besides I have a powerful cat who has dealt with much worse, and dogs bow to him&amp;rdquo;.bring it bitch&amp;rdquo;.</a:t>
            </a:r>
            <a:br/>
            <a:r>
              <a:rPr b="false" i="false" strike="noStrike" sz="1200" u="none">
                <a:solidFill>
                  <a:srgbClr val="FFFFFF"/>
                </a:solidFill>
                <a:latin typeface="Calibri"/>
              </a:rPr>
              <a:t>propranolol migraine</a:t>
            </a:r>
            <a:br/>
            <a:r>
              <a:rPr b="false" i="false" strike="noStrike" sz="1200" u="none">
                <a:solidFill>
                  <a:srgbClr val="FFFFFF"/>
                </a:solidFill>
                <a:latin typeface="Calibri"/>
              </a:rPr>
              <a:t>I have never experienced this with Cipralex</a:t>
            </a:r>
            <a:br/>
            <a:r>
              <a:rPr b="false" i="false" strike="noStrike" sz="1200" u="none">
                <a:solidFill>
                  <a:srgbClr val="FFFFFF"/>
                </a:solidFill>
                <a:latin typeface="Calibri"/>
              </a:rPr>
              <a:t>propranolol hcl 10mg tab</a:t>
            </a:r>
            <a:br/>
            <a:r>
              <a:rPr b="false" i="false" strike="noStrike" sz="1200" u="none">
                <a:solidFill>
                  <a:srgbClr val="FFFFFF"/>
                </a:solidFill>
                <a:latin typeface="Calibri"/>
              </a:rPr>
              <a:t>propranolol 40 mg tabletas</a:t>
            </a:r>
            <a:br/>
            <a:r>
              <a:rPr b="false" i="false" strike="noStrike" sz="1200" u="none">
                <a:solidFill>
                  <a:srgbClr val="FFFFFF"/>
                </a:solidFill>
                <a:latin typeface="Calibri"/>
              </a:rPr>
              <a:t>Salza: I am an ardent believer in the message of Fatima, which includes some of the most ominous warnings that God has given us since the apostolic age</a:t>
            </a:r>
            <a:br/>
            <a:r>
              <a:rPr b="false" i="false" strike="noStrike" sz="1200" u="none">
                <a:solidFill>
                  <a:srgbClr val="FFFFFF"/>
                </a:solidFill>
                <a:latin typeface="Calibri"/>
              </a:rPr>
              <a:t>apo-propranolol 20mg</a:t>
            </a:r>
            <a:br/>
            <a:r>
              <a:rPr b="false" i="false" strike="noStrike" sz="1200" u="none">
                <a:solidFill>
                  <a:srgbClr val="FFFFFF"/>
                </a:solidFill>
                <a:latin typeface="Calibri"/>
              </a:rPr>
              <a:t>bula do propranolol 10mg</a:t>
            </a:r>
            <a:br/>
            <a:r>
              <a:rPr b="false" i="false" strike="noStrike" sz="1200" u="none">
                <a:solidFill>
                  <a:srgbClr val="FFFFFF"/>
                </a:solidFill>
                <a:latin typeface="Calibri"/>
              </a:rPr>
              <a:t>propranolol hydrochloride 40 mg migraine</a:t>
            </a:r>
            <a:br/>
            <a:r>
              <a:rPr b="false" i="false" strike="noStrike" sz="1200" u="none">
                <a:solidFill>
                  <a:srgbClr val="FFFFFF"/>
                </a:solidFill>
                <a:latin typeface="Calibri"/>
              </a:rPr>
              <a:t>It helped me after dealing with the depression of the death of my son</a:t>
            </a:r>
            <a:br/>
            <a:r>
              <a:rPr b="false" i="false" strike="noStrike" sz="1200" u="none">
                <a:solidFill>
                  <a:srgbClr val="FFFFFF"/>
                </a:solidFill>
                <a:latin typeface="Calibri"/>
              </a:rPr>
              <a:t>propranolol er 80 mg reviews</a:t>
            </a:r>
            <a:br/>
            <a:r>
              <a:rPr b="false" i="false" strike="noStrike" sz="1200" u="none">
                <a:solidFill>
                  <a:srgbClr val="FFFFFF"/>
                </a:solidFill>
                <a:latin typeface="Calibri"/>
              </a:rPr>
              <a:t>propranolol bula meia vida</a:t>
            </a:r>
            <a:br/>
            <a:r>
              <a:rPr b="false" i="false" strike="noStrike" sz="1200" u="none">
                <a:solidFill>
                  <a:srgbClr val="FFFFFF"/>
                </a:solidFill>
                <a:latin typeface="Calibri"/>
              </a:rPr>
              <a:t>propranolol migraine prevention dosage</a:t>
            </a:r>
            <a:br/>
            <a:r>
              <a:rPr b="false" i="false" strike="noStrike" sz="1200" u="none">
                <a:solidFill>
                  <a:srgbClr val="FFFFFF"/>
                </a:solidFill>
                <a:latin typeface="Calibri"/>
              </a:rPr>
              <a:t>40 mg propranolol too much</a:t>
            </a:r>
            <a:br/>
            <a:r>
              <a:rPr b="false" i="false" strike="noStrike" sz="1200" u="none">
                <a:solidFill>
                  <a:srgbClr val="FFFFFF"/>
                </a:solidFill>
                <a:latin typeface="Calibri"/>
              </a:rPr>
              <a:t>propranolol 60 mg cap</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However, if it is almost time for the next dose, skip the missed dose and take only the next regularly scheduled dose</a:t>
            </a:r>
            <a:br/>
            <a:r>
              <a:rPr b="false" i="false" strike="noStrike" sz="1200" u="none">
                <a:solidFill>
                  <a:srgbClr val="FFFFFF"/>
                </a:solidFill>
                <a:latin typeface="Calibri"/>
              </a:rPr>
              <a:t>buy inderal online australia</a:t>
            </a:r>
            <a:br/>
            <a:r>
              <a:rPr b="false" i="false" strike="noStrike" sz="1200" u="none">
                <a:solidFill>
                  <a:srgbClr val="FFFFFF"/>
                </a:solidFill>
                <a:latin typeface="Calibri"/>
              </a:rPr>
              <a:t>I have to do more research into this and also another medication also</a:t>
            </a:r>
            <a:br/>
            <a:r>
              <a:rPr b="false" i="false" strike="noStrike" sz="1200" u="none">
                <a:solidFill>
                  <a:srgbClr val="FFFFFF"/>
                </a:solidFill>
                <a:latin typeface="Calibri"/>
              </a:rPr>
              <a:t>propranolol 10 mg duration action</a:t>
            </a:r>
            <a:br/>
            <a:r>
              <a:rPr b="false" i="false" strike="noStrike" sz="1200" u="none">
                <a:solidFill>
                  <a:srgbClr val="FFFFFF"/>
                </a:solidFill>
                <a:latin typeface="Calibri"/>
              </a:rPr>
              <a:t>buying propranolol online</a:t>
            </a:r>
            <a:br/>
            <a:r>
              <a:rPr b="false" i="false" strike="noStrike" sz="1200" u="none">
                <a:solidFill>
                  <a:srgbClr val="FFFFFF"/>
                </a:solidFill>
                <a:latin typeface="Calibri"/>
              </a:rPr>
              <a:t>inderal 40 mg price</a:t>
            </a:r>
            <a:br/>
            <a:r>
              <a:rPr b="false" i="false" strike="noStrike" sz="1200" u="none">
                <a:solidFill>
                  <a:srgbClr val="FFFFFF"/>
                </a:solidFill>
                <a:latin typeface="Calibri"/>
              </a:rPr>
              <a:t>This is also a tragedy for the providers who obtained medications from a large and reputable source and now are a direct part of this horrific outbreak</a:t>
            </a:r>
            <a:br/>
            <a:r>
              <a:rPr b="false" i="false" strike="noStrike" sz="1200" u="none">
                <a:solidFill>
                  <a:srgbClr val="FFFFFF"/>
                </a:solidFill>
                <a:latin typeface="Calibri"/>
              </a:rPr>
              <a:t>propranolol rash</a:t>
            </a:r>
            <a:br/>
            <a:r>
              <a:rPr b="false" i="false" strike="noStrike" sz="1200" u="none">
                <a:solidFill>
                  <a:srgbClr val="FFFFFF"/>
                </a:solidFill>
                <a:latin typeface="Calibri"/>
              </a:rPr>
              <a:t>buy propranolol er</a:t>
            </a:r>
            <a:br/>
            <a:r>
              <a:rPr b="false" i="false" strike="noStrike" sz="1200" u="none">
                <a:solidFill>
                  <a:srgbClr val="FFFFFF"/>
                </a:solidFill>
                <a:latin typeface="Calibri"/>
              </a:rPr>
              <a:t>propranolol 80 mg slow release</a:t>
            </a:r>
            <a:br/>
            <a:r>
              <a:rPr b="false" i="false" strike="noStrike" sz="1200" u="none">
                <a:solidFill>
                  <a:srgbClr val="FFFFFF"/>
                </a:solidFill>
                <a:latin typeface="Calibri"/>
              </a:rPr>
              <a:t>En mijn voorhoofd is 1 grote vlekkenboel echt helemaal vol pigment vlekken</a:t>
            </a:r>
            <a:br/>
            <a:r>
              <a:rPr b="false" i="false" strike="noStrike" sz="1200" u="none">
                <a:solidFill>
                  <a:srgbClr val="FFFFFF"/>
                </a:solidFill>
                <a:latin typeface="Calibri"/>
              </a:rPr>
              <a:t>propranolol 60mg er</a:t>
            </a:r>
            <a:br/>
            <a:r>
              <a:rPr b="false" i="false" strike="noStrike" sz="1200" u="none">
                <a:solidFill>
                  <a:srgbClr val="FFFFFF"/>
                </a:solidFill>
                <a:latin typeface="Calibri"/>
              </a:rPr>
              <a:t>propranolol migraine prevention</a:t>
            </a:r>
            <a:br/>
            <a:r>
              <a:rPr b="false" i="false" strike="noStrike" sz="1200" u="none">
                <a:solidFill>
                  <a:srgbClr val="FFFFFF"/>
                </a:solidFill>
                <a:latin typeface="Calibri"/>
              </a:rPr>
              <a:t>This medication is used on the skin to treat acne</a:t>
            </a:r>
            <a:br/>
            <a:r>
              <a:rPr b="false" i="false" strike="noStrike" sz="1200" u="none">
                <a:solidFill>
                  <a:srgbClr val="FFFFFF"/>
                </a:solidFill>
                <a:latin typeface="Calibri"/>
              </a:rPr>
              <a:t>propranolol migraine treatment risks</a:t>
            </a:r>
            <a:br/>
            <a:r>
              <a:rPr b="false" i="false" strike="noStrike" sz="1200" u="none">
                <a:solidFill>
                  <a:srgbClr val="FFFFFF"/>
                </a:solidFill>
                <a:latin typeface="Calibri"/>
              </a:rPr>
              <a:t>propranolol 20 mg twice daily</a:t>
            </a:r>
            <a:br/>
            <a:r>
              <a:rPr b="false" i="false" strike="noStrike" sz="1200" u="none">
                <a:solidFill>
                  <a:srgbClr val="FFFFFF"/>
                </a:solidFill>
                <a:latin typeface="Calibri"/>
              </a:rPr>
              <a:t>Your doctor prescribed it to you because he/she felt the positive effects of the medication outweigh the negative.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inderal tablets 10 mg</a:t>
            </a:r>
            <a:br/>
            <a:r>
              <a:rPr b="false" i="false" strike="noStrike" sz="1200" u="none">
                <a:solidFill>
                  <a:srgbClr val="FFFFFF"/>
                </a:solidFill>
                <a:latin typeface="Calibri"/>
              </a:rPr>
              <a:t>propranolol discontinuation</a:t>
            </a:r>
            <a:br/>
            <a:r>
              <a:rPr b="false" i="false" strike="noStrike" sz="1200" u="none">
                <a:solidFill>
                  <a:srgbClr val="FFFFFF"/>
                </a:solidFill>
                <a:latin typeface="Calibri"/>
              </a:rPr>
              <a:t>propranolol 20 mg during pregnancy</a:t>
            </a:r>
            <a:br/>
            <a:r>
              <a:rPr b="false" i="false" strike="noStrike" sz="1200" u="none">
                <a:solidFill>
                  <a:srgbClr val="FFFFFF"/>
                </a:solidFill>
                <a:latin typeface="Calibri"/>
              </a:rPr>
              <a:t>propranolol 20 mg uses</a:t>
            </a:r>
            <a:br/>
            <a:r>
              <a:rPr b="false" i="false" strike="noStrike" sz="1200" u="none">
                <a:solidFill>
                  <a:srgbClr val="FFFFFF"/>
                </a:solidFill>
                <a:latin typeface="Calibri"/>
              </a:rPr>
              <a:t>60 mg of propranolol er (beta blocker)</a:t>
            </a:r>
            <a:br/>
            <a:r>
              <a:rPr b="false" i="false" strike="noStrike" sz="1200" u="none">
                <a:solidFill>
                  <a:srgbClr val="FFFFFF"/>
                </a:solidFill>
                <a:latin typeface="Calibri"/>
              </a:rPr>
              <a:t>I took the two and really feel out of it</a:t>
            </a:r>
            <a:br/>
            <a:r>
              <a:rPr b="false" i="false" strike="noStrike" sz="1200" u="none">
                <a:solidFill>
                  <a:srgbClr val="FFFFFF"/>
                </a:solidFill>
                <a:latin typeface="Calibri"/>
              </a:rPr>
              <a:t>propranolol 40 mg half life</a:t>
            </a:r>
            <a:br/>
            <a:r>
              <a:rPr b="false" i="false" strike="noStrike" sz="1200" u="none">
                <a:solidFill>
                  <a:srgbClr val="FFFFFF"/>
                </a:solidFill>
                <a:latin typeface="Calibri"/>
              </a:rPr>
              <a:t>But my Doctor convinced me that I really should try Pristiq</a:t>
            </a:r>
            <a:br/>
            <a:r>
              <a:rPr b="false" i="false" strike="noStrike" sz="1200" u="none">
                <a:solidFill>
                  <a:srgbClr val="FFFFFF"/>
                </a:solidFill>
                <a:latin typeface="Calibri"/>
              </a:rPr>
              <a:t>propranolol discount</a:t>
            </a:r>
            <a:br/>
            <a:r>
              <a:rPr b="false" i="false" strike="noStrike" sz="1200" u="none">
                <a:solidFill>
                  <a:srgbClr val="FFFFFF"/>
                </a:solidFill>
                <a:latin typeface="Calibri"/>
              </a:rPr>
              <a:t>propranolol tablets 10mg 40mg 80mg 160mg</a:t>
            </a:r>
            <a:br/>
            <a:r>
              <a:rPr b="false" i="false" strike="noStrike" sz="1200" u="none">
                <a:solidFill>
                  <a:srgbClr val="FFFFFF"/>
                </a:solidFill>
                <a:latin typeface="Calibri"/>
              </a:rPr>
              <a:t>I have come off it before and even went quite some time with no meds, but wihtout fail, it always finds a way back in</a:t>
            </a:r>
            <a:br/>
            <a:r>
              <a:rPr b="false" i="false" strike="noStrike" sz="1200" u="none">
                <a:solidFill>
                  <a:srgbClr val="FFFFFF"/>
                </a:solidFill>
                <a:latin typeface="Calibri"/>
              </a:rPr>
              <a:t>propranolol sa 60 mg cap par</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Propranolol Hcl 120 Mg - Propranolol Hydrochloride 40 Mg Uses</dc:title>
  <dc:description>Propranolol mood swings, inderal tablets 10mg use, ver bula do propranolol, propranolol 40 mg anxiety, propranolol 10mg tablets, propranolol hydrochloride 40 mg migraine, propranolol 20 mg twice daily</dc:description>
  <dc:subject>Propranolol Hcl 120 Mg - Propranolol Hydrochloride 40 Mg Uses</dc:subject>
  <cp:keywords>how long does propranolol take to work for migraines, 5 mg propranolol, how to get prescribed propranolol, propranolol er 80 mg for anxiety, 10mg propranolol before presentation, how much does propranolol cost, propranolol 10 mg for migraines, propranolol bula meia vida, propranolol rash, inderal tablets 10 mg</cp:keywords>
  <cp:category/>
</cp:coreProperties>
</file>