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6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4.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6.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97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Propranolol Tablets Bp 40mg</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bula do propranolol 40 mg</a:t>
            </a:r>
            <a:br/>
            <a:r>
              <a:rPr b="false" i="false" strike="noStrike" sz="1200" u="none">
                <a:solidFill>
                  <a:srgbClr val="FFFFFF"/>
                </a:solidFill>
                <a:latin typeface="Calibri"/>
              </a:rPr>
              <a:t>propranolol er 80 mg for migraine</a:t>
            </a:r>
            <a:br/>
            <a:r>
              <a:rPr b="false" i="false" strike="noStrike" sz="1200" u="none">
                <a:solidFill>
                  <a:srgbClr val="FFFFFF"/>
                </a:solidFill>
                <a:latin typeface="Calibri"/>
              </a:rPr>
              <a:t>These are thought to be part of the disease of anorexia, especially body image disorder &amp;mdash; where the anorexic sees themselves as fat when they are actually normal or even quite thin.</a:t>
            </a:r>
            <a:br/>
            <a:r>
              <a:rPr b="false" i="false" strike="noStrike" sz="1200" u="none">
                <a:solidFill>
                  <a:srgbClr val="FFFFFF"/>
                </a:solidFill>
                <a:latin typeface="Calibri"/>
              </a:rPr>
              <a:t>propranolol hcl bp 40 mg</a:t>
            </a:r>
            <a:br/>
            <a:r>
              <a:rPr b="false" i="false" strike="noStrike" sz="1200" u="none">
                <a:solidFill>
                  <a:srgbClr val="FFFFFF"/>
                </a:solidFill>
                <a:latin typeface="Calibri"/>
              </a:rPr>
              <a:t>how to get propranolol prescription</a:t>
            </a:r>
            <a:br/>
            <a:r>
              <a:rPr b="false" i="false" strike="noStrike" sz="1200" u="none">
                <a:solidFill>
                  <a:srgbClr val="FFFFFF"/>
                </a:solidFill>
                <a:latin typeface="Calibri"/>
              </a:rPr>
              <a:t>propranolol rebound tachycardia</a:t>
            </a:r>
            <a:br/>
            <a:r>
              <a:rPr b="false" i="false" strike="noStrike" sz="1200" u="none">
                <a:solidFill>
                  <a:srgbClr val="FFFFFF"/>
                </a:solidFill>
                <a:latin typeface="Calibri"/>
              </a:rPr>
              <a:t>propranolol migraine headaches</a:t>
            </a:r>
            <a:br/>
            <a:r>
              <a:rPr b="false" i="false" strike="noStrike" sz="1200" u="none">
                <a:solidFill>
                  <a:srgbClr val="FFFFFF"/>
                </a:solidFill>
                <a:latin typeface="Calibri"/>
              </a:rPr>
              <a:t>how long does it take for propranolol to start working for migraines</a:t>
            </a:r>
            <a:br/>
            <a:r>
              <a:rPr b="false" i="false" strike="noStrike" sz="1200" u="none">
                <a:solidFill>
                  <a:srgbClr val="FFFFFF"/>
                </a:solidFill>
                <a:latin typeface="Calibri"/>
              </a:rPr>
              <a:t>propranolol hcl 10mg tablets</a:t>
            </a:r>
            <a:br/>
            <a:r>
              <a:rPr b="false" i="false" strike="noStrike" sz="1200" u="none">
                <a:solidFill>
                  <a:srgbClr val="FFFFFF"/>
                </a:solidFill>
                <a:latin typeface="Calibri"/>
              </a:rPr>
              <a:t>buy inderal 10mg</a:t>
            </a:r>
            <a:br/>
            <a:r>
              <a:rPr b="false" i="false" strike="noStrike" sz="1200" u="none">
                <a:solidFill>
                  <a:srgbClr val="FFFFFF"/>
                </a:solidFill>
                <a:latin typeface="Calibri"/>
              </a:rPr>
              <a:t>buy propranolol 10 mg</a:t>
            </a:r>
            <a:br/>
            <a:r>
              <a:rPr b="false" i="false" strike="noStrike" sz="1200" u="none">
                <a:solidFill>
                  <a:srgbClr val="FFFFFF"/>
                </a:solidFill>
                <a:latin typeface="Calibri"/>
              </a:rPr>
              <a:t>inderal (generic name propranolol)</a:t>
            </a:r>
            <a:br/>
            <a:r>
              <a:rPr b="false" i="false" strike="noStrike" sz="1200" u="none">
                <a:solidFill>
                  <a:srgbClr val="FFFFFF"/>
                </a:solidFill>
                <a:latin typeface="Calibri"/>
              </a:rPr>
              <a:t>My Dad died, we lost our jobs, and we had to sell our condo</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hydrochloride m r capsules 80 mg</a:t>
            </a:r>
            <a:br/>
            <a:r>
              <a:rPr b="false" i="false" strike="noStrike" sz="1200" u="none">
                <a:solidFill>
                  <a:srgbClr val="FFFFFF"/>
                </a:solidFill>
                <a:latin typeface="Calibri"/>
              </a:rPr>
              <a:t>inderal 40 mg for migraines</a:t>
            </a:r>
            <a:br/>
            <a:r>
              <a:rPr b="false" i="false" strike="noStrike" sz="1200" u="none">
                <a:solidFill>
                  <a:srgbClr val="FFFFFF"/>
                </a:solidFill>
                <a:latin typeface="Calibri"/>
              </a:rPr>
              <a:t>propranolol 60 mg er cap</a:t>
            </a:r>
            <a:br/>
            <a:r>
              <a:rPr b="false" i="false" strike="noStrike" sz="1200" u="none">
                <a:solidFill>
                  <a:srgbClr val="FFFFFF"/>
                </a:solidFill>
                <a:latin typeface="Calibri"/>
              </a:rPr>
              <a:t>propranolol 40 mg for performance anxiety</a:t>
            </a:r>
            <a:br/>
            <a:r>
              <a:rPr b="false" i="false" strike="noStrike" sz="1200" u="none">
                <a:solidFill>
                  <a:srgbClr val="FFFFFF"/>
                </a:solidFill>
                <a:latin typeface="Calibri"/>
              </a:rPr>
              <a:t>However, gross appearance alone is by no means diagnostic.</a:t>
            </a:r>
            <a:br/>
            <a:r>
              <a:rPr b="false" i="false" strike="noStrike" sz="1200" u="none">
                <a:solidFill>
                  <a:srgbClr val="FFFFFF"/>
                </a:solidFill>
                <a:latin typeface="Calibri"/>
              </a:rPr>
              <a:t>propranolol migraine children</a:t>
            </a:r>
            <a:br/>
            <a:r>
              <a:rPr b="false" i="false" strike="noStrike" sz="1200" u="none">
                <a:solidFill>
                  <a:srgbClr val="FFFFFF"/>
                </a:solidFill>
                <a:latin typeface="Calibri"/>
              </a:rPr>
              <a:t>propranolol 80 mg reviews</a:t>
            </a:r>
            <a:br/>
            <a:r>
              <a:rPr b="false" i="false" strike="noStrike" sz="1200" u="none">
                <a:solidFill>
                  <a:srgbClr val="FFFFFF"/>
                </a:solidFill>
                <a:latin typeface="Calibri"/>
              </a:rPr>
              <a:t>inderal 40 costo</a:t>
            </a:r>
            <a:br/>
            <a:r>
              <a:rPr b="false" i="false" strike="noStrike" sz="1200" u="none">
                <a:solidFill>
                  <a:srgbClr val="FFFFFF"/>
                </a:solidFill>
                <a:latin typeface="Calibri"/>
              </a:rPr>
              <a:t>half inderal la 80 mg weight gain</a:t>
            </a:r>
            <a:br/>
            <a:r>
              <a:rPr b="false" i="false" strike="noStrike" sz="1200" u="none">
                <a:solidFill>
                  <a:srgbClr val="FFFFFF"/>
                </a:solidFill>
                <a:latin typeface="Calibri"/>
              </a:rPr>
              <a:t>propranolol sa 60 mg cap</a:t>
            </a:r>
            <a:br/>
            <a:r>
              <a:rPr b="false" i="false" strike="noStrike" sz="1200" u="none">
                <a:solidFill>
                  <a:srgbClr val="FFFFFF"/>
                </a:solidFill>
                <a:latin typeface="Calibri"/>
              </a:rPr>
              <a:t>HOWEVER I have gained about 1.5 stone in weight, particularly round my middle</a:t>
            </a:r>
            <a:br/>
            <a:r>
              <a:rPr b="false" i="false" strike="noStrike" sz="1200" u="none">
                <a:solidFill>
                  <a:srgbClr val="FFFFFF"/>
                </a:solidFill>
                <a:latin typeface="Calibri"/>
              </a:rPr>
              <a:t>propranolol migraine relief</a:t>
            </a:r>
            <a:br/>
            <a:r>
              <a:rPr b="false" i="false" strike="noStrike" sz="1200" u="none">
                <a:solidFill>
                  <a:srgbClr val="FFFFFF"/>
                </a:solidFill>
                <a:latin typeface="Calibri"/>
              </a:rPr>
              <a:t>propranolol hcl 40 mg mk</a:t>
            </a:r>
            <a:br/>
            <a:r>
              <a:rPr b="false" i="false" strike="noStrike" sz="1200" u="none">
                <a:solidFill>
                  <a:srgbClr val="FFFFFF"/>
                </a:solidFill>
                <a:latin typeface="Calibri"/>
              </a:rPr>
              <a:t>propranolol 40 mg generico</a:t>
            </a:r>
            <a:br/>
            <a:r>
              <a:rPr b="false" i="false" strike="noStrike" sz="1200" u="none">
                <a:solidFill>
                  <a:srgbClr val="FFFFFF"/>
                </a:solidFill>
                <a:latin typeface="Calibri"/>
              </a:rPr>
              <a:t>I hope no one minds me posting so late on this thread</a:t>
            </a:r>
            <a:br/>
            <a:r>
              <a:rPr b="false" i="false" strike="noStrike" sz="1200" u="none">
                <a:solidFill>
                  <a:srgbClr val="FFFFFF"/>
                </a:solidFill>
                <a:latin typeface="Calibri"/>
              </a:rPr>
              <a:t>160 mg propranolol reviews</a:t>
            </a:r>
            <a:br/>
            <a:r>
              <a:rPr b="false" i="false" strike="noStrike" sz="1200" u="none">
                <a:solidFill>
                  <a:srgbClr val="FFFFFF"/>
                </a:solidFill>
                <a:latin typeface="Calibri"/>
              </a:rPr>
              <a:t>propranolol 40mg bula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er 60 mg half life</a:t>
            </a:r>
            <a:br/>
            <a:r>
              <a:rPr b="false" i="false" strike="noStrike" sz="1200" u="none">
                <a:solidFill>
                  <a:srgbClr val="FFFFFF"/>
                </a:solidFill>
                <a:latin typeface="Calibri"/>
              </a:rPr>
              <a:t>purchase propranolol online</a:t>
            </a:r>
            <a:br/>
            <a:r>
              <a:rPr b="false" i="false" strike="noStrike" sz="1200" u="none">
                <a:solidFill>
                  <a:srgbClr val="FFFFFF"/>
                </a:solidFill>
                <a:latin typeface="Calibri"/>
              </a:rPr>
              <a:t>how many mg propranolol for stage fright</a:t>
            </a:r>
            <a:br/>
            <a:r>
              <a:rPr b="false" i="false" strike="noStrike" sz="1200" u="none">
                <a:solidFill>
                  <a:srgbClr val="FFFFFF"/>
                </a:solidFill>
                <a:latin typeface="Calibri"/>
              </a:rPr>
              <a:t>inderal la 60 mg</a:t>
            </a:r>
            <a:br/>
            <a:r>
              <a:rPr b="false" i="false" strike="noStrike" sz="1200" u="none">
                <a:solidFill>
                  <a:srgbClr val="FFFFFF"/>
                </a:solidFill>
                <a:latin typeface="Calibri"/>
              </a:rPr>
              <a:t>buy effexor canada no prescription</a:t>
            </a:r>
            <a:br/>
            <a:r>
              <a:rPr b="false" i="false" strike="noStrike" sz="1200" u="none">
                <a:solidFill>
                  <a:srgbClr val="FFFFFF"/>
                </a:solidFill>
                <a:latin typeface="Calibri"/>
              </a:rPr>
              <a:t>propranolol er 80 mg cap rou</a:t>
            </a:r>
            <a:br/>
            <a:r>
              <a:rPr b="false" i="false" strike="noStrike" sz="1200" u="none">
                <a:solidFill>
                  <a:srgbClr val="FFFFFF"/>
                </a:solidFill>
                <a:latin typeface="Calibri"/>
              </a:rPr>
              <a:t>propranolol 20 mg street value</a:t>
            </a:r>
            <a:br/>
            <a:r>
              <a:rPr b="false" i="false" strike="noStrike" sz="1200" u="none">
                <a:solidFill>
                  <a:srgbClr val="FFFFFF"/>
                </a:solidFill>
                <a:latin typeface="Calibri"/>
              </a:rPr>
              <a:t>5 mg propranolol anxiety</a:t>
            </a:r>
            <a:br/>
            <a:r>
              <a:rPr b="false" i="false" strike="noStrike" sz="1200" u="none">
                <a:solidFill>
                  <a:srgbClr val="FFFFFF"/>
                </a:solidFill>
                <a:latin typeface="Calibri"/>
              </a:rPr>
              <a:t>propranolol er price</a:t>
            </a:r>
            <a:br/>
            <a:r>
              <a:rPr b="false" i="false" strike="noStrike" sz="1200" u="none">
                <a:solidFill>
                  <a:srgbClr val="FFFFFF"/>
                </a:solidFill>
                <a:latin typeface="Calibri"/>
              </a:rPr>
              <a:t>When you place your order, you will be asked to complete a free online consultation, which will be examined by one of our doctors</a:t>
            </a:r>
            <a:br/>
            <a:r>
              <a:rPr b="false" i="false" strike="noStrike" sz="1200" u="none">
                <a:solidFill>
                  <a:srgbClr val="FFFFFF"/>
                </a:solidFill>
                <a:latin typeface="Calibri"/>
              </a:rPr>
              <a:t>propranolol hcl 20mg tab</a:t>
            </a:r>
            <a:br/>
            <a:r>
              <a:rPr b="false" i="false" strike="noStrike" sz="1200" u="none">
                <a:solidFill>
                  <a:srgbClr val="FFFFFF"/>
                </a:solidFill>
                <a:latin typeface="Calibri"/>
              </a:rPr>
              <a:t>propranolol hydrochloride generic name</a:t>
            </a:r>
            <a:br/>
            <a:r>
              <a:rPr b="false" i="false" strike="noStrike" sz="1200" u="none">
                <a:solidFill>
                  <a:srgbClr val="FFFFFF"/>
                </a:solidFill>
                <a:latin typeface="Calibri"/>
              </a:rPr>
              <a:t>I didn&amp;rsquo;t hear anything about it, i just opened a file that came to me through an email from someone I didn&amp;rsquo;t know</a:t>
            </a:r>
            <a:br/>
            <a:r>
              <a:rPr b="false" i="false" strike="noStrike" sz="1200" u="none">
                <a:solidFill>
                  <a:srgbClr val="FFFFFF"/>
                </a:solidFill>
                <a:latin typeface="Calibri"/>
              </a:rPr>
              <a:t>propranolol tablets price in india</a:t>
            </a:r>
            <a:br/>
            <a:r>
              <a:rPr b="false" i="false" strike="noStrike" sz="1200" u="none">
                <a:solidFill>
                  <a:srgbClr val="FFFFFF"/>
                </a:solidFill>
                <a:latin typeface="Calibri"/>
              </a:rPr>
              <a:t>propranolol 60 mg sa</a:t>
            </a:r>
            <a:br/>
            <a:r>
              <a:rPr b="false" i="false" strike="noStrike" sz="1200" u="none">
                <a:solidFill>
                  <a:srgbClr val="FFFFFF"/>
                </a:solidFill>
                <a:latin typeface="Calibri"/>
              </a:rPr>
              <a:t>cost of generic propranolol</a:t>
            </a:r>
            <a:br/>
            <a:r>
              <a:rPr b="false" i="false" strike="noStrike" sz="1200" u="none">
                <a:solidFill>
                  <a:srgbClr val="FFFFFF"/>
                </a:solidFill>
                <a:latin typeface="Calibri"/>
              </a:rPr>
              <a:t>propranolol rx list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14 days later, I got my period (March 5) It was light, as it had always been on birth control</a:t>
            </a:r>
            <a:br/>
            <a:r>
              <a:rPr b="false" i="false" strike="noStrike" sz="1200" u="none">
                <a:solidFill>
                  <a:srgbClr val="FFFFFF"/>
                </a:solidFill>
                <a:latin typeface="Calibri"/>
              </a:rPr>
              <a:t>propranolol no prescription canada</a:t>
            </a:r>
            <a:br/>
            <a:r>
              <a:rPr b="false" i="false" strike="noStrike" sz="1200" u="none">
                <a:solidFill>
                  <a:srgbClr val="FFFFFF"/>
                </a:solidFill>
                <a:latin typeface="Calibri"/>
              </a:rPr>
              <a:t>propranolol er 60mg</a:t>
            </a:r>
            <a:br/>
            <a:r>
              <a:rPr b="false" i="false" strike="noStrike" sz="1200" u="none">
                <a:solidFill>
                  <a:srgbClr val="FFFFFF"/>
                </a:solidFill>
                <a:latin typeface="Calibri"/>
              </a:rPr>
              <a:t>These antibiotics include ciprofloxacin, co-amoxiclav, nitrofurantoin, ofloxacin and others.</a:t>
            </a:r>
            <a:br/>
            <a:r>
              <a:rPr b="false" i="false" strike="noStrike" sz="1200" u="none">
                <a:solidFill>
                  <a:srgbClr val="FFFFFF"/>
                </a:solidFill>
                <a:latin typeface="Calibri"/>
              </a:rPr>
              <a:t>how much does propranolol cost per month</a:t>
            </a:r>
            <a:br/>
            <a:r>
              <a:rPr b="false" i="false" strike="noStrike" sz="1200" u="none">
                <a:solidFill>
                  <a:srgbClr val="FFFFFF"/>
                </a:solidFill>
                <a:latin typeface="Calibri"/>
              </a:rPr>
              <a:t>propranolol repeat prescription</a:t>
            </a:r>
            <a:br/>
            <a:r>
              <a:rPr b="false" i="false" strike="noStrike" sz="1200" u="none">
                <a:solidFill>
                  <a:srgbClr val="FFFFFF"/>
                </a:solidFill>
                <a:latin typeface="Calibri"/>
              </a:rPr>
              <a:t>propranolol hcl 40 mg efectos secundarios</a:t>
            </a:r>
            <a:br/>
            <a:r>
              <a:rPr b="false" i="false" strike="noStrike" sz="1200" u="none">
                <a:solidFill>
                  <a:srgbClr val="FFFFFF"/>
                </a:solidFill>
                <a:latin typeface="Calibri"/>
              </a:rPr>
              <a:t>generic inderal</a:t>
            </a:r>
            <a:br/>
            <a:r>
              <a:rPr b="false" i="false" strike="noStrike" sz="1200" u="none">
                <a:solidFill>
                  <a:srgbClr val="FFFFFF"/>
                </a:solidFill>
                <a:latin typeface="Calibri"/>
              </a:rPr>
              <a:t>inderal 40 mg wikipedia</a:t>
            </a:r>
            <a:br/>
            <a:r>
              <a:rPr b="false" i="false" strike="noStrike" sz="1200" u="none">
                <a:solidFill>
                  <a:srgbClr val="FFFFFF"/>
                </a:solidFill>
                <a:latin typeface="Calibri"/>
              </a:rPr>
              <a:t>propranolol er 160 mg cap</a:t>
            </a:r>
            <a:br/>
            <a:r>
              <a:rPr b="false" i="false" strike="noStrike" sz="1200" u="none">
                <a:solidFill>
                  <a:srgbClr val="FFFFFF"/>
                </a:solidFill>
                <a:latin typeface="Calibri"/>
              </a:rPr>
              <a:t>Femara is the trade name under which Letrozole an aromatase inhibitor is marketed</a:t>
            </a:r>
            <a:br/>
            <a:r>
              <a:rPr b="false" i="false" strike="noStrike" sz="1200" u="none">
                <a:solidFill>
                  <a:srgbClr val="FFFFFF"/>
                </a:solidFill>
                <a:latin typeface="Calibri"/>
              </a:rPr>
              <a:t>buy propranolol online cheap</a:t>
            </a:r>
            <a:br/>
            <a:r>
              <a:rPr b="false" i="false" strike="noStrike" sz="1200" u="none">
                <a:solidFill>
                  <a:srgbClr val="FFFFFF"/>
                </a:solidFill>
                <a:latin typeface="Calibri"/>
              </a:rPr>
              <a:t>propranolol er 120 mg cost</a:t>
            </a:r>
            <a:br/>
            <a:r>
              <a:rPr b="false" i="false" strike="noStrike" sz="1200" u="none">
                <a:solidFill>
                  <a:srgbClr val="FFFFFF"/>
                </a:solidFill>
                <a:latin typeface="Calibri"/>
              </a:rPr>
              <a:t>generic propranolol hcl</a:t>
            </a:r>
            <a:br/>
            <a:r>
              <a:rPr b="false" i="false" strike="noStrike" sz="1200" u="none">
                <a:solidFill>
                  <a:srgbClr val="FFFFFF"/>
                </a:solidFill>
                <a:latin typeface="Calibri"/>
              </a:rPr>
              <a:t>My sleep is very disrupted, two sleep tests reveal waking up multiple times per hour, sleep doctor was stumped and prescribed medicine for restless leg syndrome which did nothing for my sleep</a:t>
            </a:r>
            <a:br/>
            <a:r>
              <a:rPr b="false" i="false" strike="noStrike" sz="1200" u="none">
                <a:solidFill>
                  <a:srgbClr val="FFFFFF"/>
                </a:solidFill>
                <a:latin typeface="Calibri"/>
              </a:rPr>
              <a:t>how long does 40 mg propranolol last</a:t>
            </a:r>
            <a:br/>
            <a:r>
              <a:rPr b="false" i="false" strike="noStrike" sz="1200" u="none">
                <a:solidFill>
                  <a:srgbClr val="FFFFFF"/>
                </a:solidFill>
                <a:latin typeface="Calibri"/>
              </a:rPr>
              <a:t>propranolol migraine asthma</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None of my friends or family have had to go through this</a:t>
            </a:r>
            <a:br/>
            <a:r>
              <a:rPr b="false" i="false" strike="noStrike" sz="1200" u="none">
                <a:solidFill>
                  <a:srgbClr val="FFFFFF"/>
                </a:solidFill>
                <a:latin typeface="Calibri"/>
              </a:rPr>
              <a:t>propranolol 60 mg er joint pain</a:t>
            </a:r>
            <a:br/>
            <a:r>
              <a:rPr b="false" i="false" strike="noStrike" sz="1200" u="none">
                <a:solidFill>
                  <a:srgbClr val="FFFFFF"/>
                </a:solidFill>
                <a:latin typeface="Calibri"/>
              </a:rPr>
              <a:t>Zou dit door de (zware) medicijnen komen?Vriendelijke groet en alvast bedankt,Lydia</a:t>
            </a:r>
            <a:br/>
            <a:r>
              <a:rPr b="false" i="false" strike="noStrike" sz="1200" u="none">
                <a:solidFill>
                  <a:srgbClr val="FFFFFF"/>
                </a:solidFill>
                <a:latin typeface="Calibri"/>
              </a:rPr>
              <a:t>buy propranolol online india</a:t>
            </a:r>
            <a:br/>
            <a:r>
              <a:rPr b="false" i="false" strike="noStrike" sz="1200" u="none">
                <a:solidFill>
                  <a:srgbClr val="FFFFFF"/>
                </a:solidFill>
                <a:latin typeface="Calibri"/>
              </a:rPr>
              <a:t>propranolol 60mg</a:t>
            </a:r>
            <a:br/>
            <a:r>
              <a:rPr b="false" i="false" strike="noStrike" sz="1200" u="none">
                <a:solidFill>
                  <a:srgbClr val="FFFFFF"/>
                </a:solidFill>
                <a:latin typeface="Calibri"/>
              </a:rPr>
              <a:t>buy inderal la 80 mg</a:t>
            </a:r>
            <a:br/>
            <a:r>
              <a:rPr b="false" i="false" strike="noStrike" sz="1200" u="none">
                <a:solidFill>
                  <a:srgbClr val="FFFFFF"/>
                </a:solidFill>
                <a:latin typeface="Calibri"/>
              </a:rPr>
              <a:t>inderal la 60 mg capsule</a:t>
            </a:r>
            <a:br/>
            <a:r>
              <a:rPr b="false" i="false" strike="noStrike" sz="1200" u="none">
                <a:solidFill>
                  <a:srgbClr val="FFFFFF"/>
                </a:solidFill>
                <a:latin typeface="Calibri"/>
              </a:rPr>
              <a:t>inderal retard mitis 80 mg effets secondaires</a:t>
            </a:r>
            <a:br/>
            <a:r>
              <a:rPr b="false" i="false" strike="noStrike" sz="1200" u="none">
                <a:solidFill>
                  <a:srgbClr val="FFFFFF"/>
                </a:solidFill>
                <a:latin typeface="Calibri"/>
              </a:rPr>
              <a:t>inderal 40 mg indication</a:t>
            </a:r>
            <a:br/>
            <a:r>
              <a:rPr b="false" i="false" strike="noStrike" sz="1200" u="none">
                <a:solidFill>
                  <a:srgbClr val="FFFFFF"/>
                </a:solidFill>
                <a:latin typeface="Calibri"/>
              </a:rPr>
              <a:t>J&amp;J and Janssen have settled several gynecomastia personal injury lawsuits and face thousands more.</a:t>
            </a:r>
            <a:br/>
            <a:r>
              <a:rPr b="false" i="false" strike="noStrike" sz="1200" u="none">
                <a:solidFill>
                  <a:srgbClr val="FFFFFF"/>
                </a:solidFill>
                <a:latin typeface="Calibri"/>
              </a:rPr>
              <a:t>propranolol no prescription uk</a:t>
            </a:r>
            <a:br/>
            <a:r>
              <a:rPr b="false" i="false" strike="noStrike" sz="1200" u="none">
                <a:solidFill>
                  <a:srgbClr val="FFFFFF"/>
                </a:solidFill>
                <a:latin typeface="Calibri"/>
              </a:rPr>
              <a:t>where can i buy inderal online</a:t>
            </a:r>
            <a:br/>
            <a:r>
              <a:rPr b="false" i="false" strike="noStrike" sz="1200" u="none">
                <a:solidFill>
                  <a:srgbClr val="FFFFFF"/>
                </a:solidFill>
                <a:latin typeface="Calibri"/>
              </a:rPr>
              <a:t>My husband and I had to pray together (and consult Dr</a:t>
            </a:r>
            <a:br/>
            <a:r>
              <a:rPr b="false" i="false" strike="noStrike" sz="1200" u="none">
                <a:solidFill>
                  <a:srgbClr val="FFFFFF"/>
                </a:solidFill>
                <a:latin typeface="Calibri"/>
              </a:rPr>
              <a:t>propranolol price increase</a:t>
            </a:r>
            <a:br/>
            <a:r>
              <a:rPr b="false" i="false" strike="noStrike" sz="1200" u="none">
                <a:solidFill>
                  <a:srgbClr val="FFFFFF"/>
                </a:solidFill>
                <a:latin typeface="Calibri"/>
              </a:rPr>
              <a:t>In fact, the only FDA-approved weight loss pill provides two varied means of diet supplementation as it enhances your metabolism along with repressing your appetite.</a:t>
            </a:r>
            <a:br/>
            <a:r>
              <a:rPr b="false" i="false" strike="noStrike" sz="1200" u="none">
                <a:solidFill>
                  <a:srgbClr val="FFFFFF"/>
                </a:solidFill>
                <a:latin typeface="Calibri"/>
              </a:rPr>
              <a:t>propranolol 20 mg/5ml</a:t>
            </a:r>
            <a:br/>
            <a:r>
              <a:rPr b="false" i="false" strike="noStrike" sz="1200" u="none">
                <a:solidFill>
                  <a:srgbClr val="FFFFFF"/>
                </a:solidFill>
                <a:latin typeface="Calibri"/>
              </a:rPr>
              <a:t>propranolol rash pictures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mg for anxiety</a:t>
            </a:r>
            <a:br/>
            <a:r>
              <a:rPr b="false" i="false" strike="noStrike" sz="1200" u="none">
                <a:solidFill>
                  <a:srgbClr val="FFFFFF"/>
                </a:solidFill>
                <a:latin typeface="Calibri"/>
              </a:rPr>
              <a:t>Formal testing indicated no adverse effects on infant development up to 30 months of age</a:t>
            </a:r>
            <a:br/>
            <a:r>
              <a:rPr b="false" i="false" strike="noStrike" sz="1200" u="none">
                <a:solidFill>
                  <a:srgbClr val="FFFFFF"/>
                </a:solidFill>
                <a:latin typeface="Calibri"/>
              </a:rPr>
              <a:t>propranolol hydrochloride tablets 10 mg</a:t>
            </a:r>
            <a:br/>
            <a:r>
              <a:rPr b="false" i="false" strike="noStrike" sz="1200" u="none">
                <a:solidFill>
                  <a:srgbClr val="FFFFFF"/>
                </a:solidFill>
                <a:latin typeface="Calibri"/>
              </a:rPr>
              <a:t>propranolol sa 60 mg for anxiety</a:t>
            </a:r>
            <a:br/>
            <a:r>
              <a:rPr b="false" i="false" strike="noStrike" sz="1200" u="none">
                <a:solidFill>
                  <a:srgbClr val="FFFFFF"/>
                </a:solidFill>
                <a:latin typeface="Calibri"/>
              </a:rPr>
              <a:t>bula do cloridrato de propranolol</a:t>
            </a:r>
            <a:br/>
            <a:r>
              <a:rPr b="false" i="false" strike="noStrike" sz="1200" u="none">
                <a:solidFill>
                  <a:srgbClr val="FFFFFF"/>
                </a:solidFill>
                <a:latin typeface="Calibri"/>
              </a:rPr>
              <a:t>propranolol 60 mg anxiety</a:t>
            </a:r>
            <a:br/>
            <a:r>
              <a:rPr b="false" i="false" strike="noStrike" sz="1200" u="none">
                <a:solidFill>
                  <a:srgbClr val="FFFFFF"/>
                </a:solidFill>
                <a:latin typeface="Calibri"/>
              </a:rPr>
              <a:t>Removes a lot of your pleasure recommended to consult a counselor, offers male enhancement products, much generic valtrex</a:t>
            </a:r>
            <a:br/>
            <a:r>
              <a:rPr b="false" i="false" strike="noStrike" sz="1200" u="none">
                <a:solidFill>
                  <a:srgbClr val="FFFFFF"/>
                </a:solidFill>
                <a:latin typeface="Calibri"/>
              </a:rPr>
              <a:t>propranolol hcl ta 10mg</a:t>
            </a:r>
            <a:br/>
            <a:r>
              <a:rPr b="false" i="false" strike="noStrike" sz="1200" u="none">
                <a:solidFill>
                  <a:srgbClr val="FFFFFF"/>
                </a:solidFill>
                <a:latin typeface="Calibri"/>
              </a:rPr>
              <a:t>Weitere bakteriell bedingte Erkrankungen im Wochenbett sind Harnwegsinfekte und Entzndungen der Brustdrse (Mastitis) (5, 11, 12, 14)</a:t>
            </a:r>
            <a:br/>
            <a:r>
              <a:rPr b="false" i="false" strike="noStrike" sz="1200" u="none">
                <a:solidFill>
                  <a:srgbClr val="FFFFFF"/>
                </a:solidFill>
                <a:latin typeface="Calibri"/>
              </a:rPr>
              <a:t>propranolol migraines</a:t>
            </a:r>
            <a:br/>
            <a:r>
              <a:rPr b="false" i="false" strike="noStrike" sz="1200" u="none">
                <a:solidFill>
                  <a:srgbClr val="FFFFFF"/>
                </a:solidFill>
                <a:latin typeface="Calibri"/>
              </a:rPr>
              <a:t>inderal la 60 mg generic</a:t>
            </a:r>
            <a:br/>
            <a:r>
              <a:rPr b="false" i="false" strike="noStrike" sz="1200" u="none">
                <a:solidFill>
                  <a:srgbClr val="FFFFFF"/>
                </a:solidFill>
                <a:latin typeface="Calibri"/>
              </a:rPr>
              <a:t>Then went to see my GP and took his advice on coming off them.</a:t>
            </a:r>
            <a:br/>
            <a:r>
              <a:rPr b="false" i="false" strike="noStrike" sz="1200" u="none">
                <a:solidFill>
                  <a:srgbClr val="FFFFFF"/>
                </a:solidFill>
                <a:latin typeface="Calibri"/>
              </a:rPr>
              <a:t>propranolol hcl 40 mg</a:t>
            </a:r>
            <a:br/>
            <a:r>
              <a:rPr b="false" i="false" strike="noStrike" sz="1200" u="none">
                <a:solidFill>
                  <a:srgbClr val="FFFFFF"/>
                </a:solidFill>
                <a:latin typeface="Calibri"/>
              </a:rPr>
              <a:t>It&amp;#039;s thru Valient, the maker of Wellbutrin</a:t>
            </a:r>
            <a:br/>
            <a:r>
              <a:rPr b="false" i="false" strike="noStrike" sz="1200" u="none">
                <a:solidFill>
                  <a:srgbClr val="FFFFFF"/>
                </a:solidFill>
                <a:latin typeface="Calibri"/>
              </a:rPr>
              <a:t>propranolol 20 mg stage fright</a:t>
            </a:r>
            <a:br/>
            <a:r>
              <a:rPr b="false" i="false" strike="noStrike" sz="1200" u="none">
                <a:solidFill>
                  <a:srgbClr val="FFFFFF"/>
                </a:solidFill>
                <a:latin typeface="Calibri"/>
              </a:rPr>
              <a:t>much does propranolol cost</a:t>
            </a:r>
            <a:br/>
            <a:r>
              <a:rPr b="false" i="false" strike="noStrike" sz="1200" u="none">
                <a:solidFill>
                  <a:srgbClr val="FFFFFF"/>
                </a:solidFill>
                <a:latin typeface="Calibri"/>
              </a:rPr>
              <a:t>inderal retard mitis 80 mg price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 test the AMH (Anti-Mulerial Hormone) to find out your egg content and if you were on accutane for 3 years you would defintely want to know all is ok down there.</a:t>
            </a:r>
            <a:br/>
            <a:r>
              <a:rPr b="false" i="false" strike="noStrike" sz="1200" u="none">
                <a:solidFill>
                  <a:srgbClr val="FFFFFF"/>
                </a:solidFill>
                <a:latin typeface="Calibri"/>
              </a:rPr>
              <a:t>propranolol 20 mg for anxiety</a:t>
            </a:r>
            <a:br/>
            <a:r>
              <a:rPr b="false" i="false" strike="noStrike" sz="1200" u="none">
                <a:solidFill>
                  <a:srgbClr val="FFFFFF"/>
                </a:solidFill>
                <a:latin typeface="Calibri"/>
              </a:rPr>
              <a:t>inderal 10mg anxiety</a:t>
            </a:r>
            <a:br/>
            <a:r>
              <a:rPr b="false" i="false" strike="noStrike" sz="1200" u="none">
                <a:solidFill>
                  <a:srgbClr val="FFFFFF"/>
                </a:solidFill>
                <a:latin typeface="Calibri"/>
              </a:rPr>
              <a:t>propranolol clorhidrato 40 mg tableta</a:t>
            </a:r>
            <a:br/>
            <a:r>
              <a:rPr b="false" i="false" strike="noStrike" sz="1200" u="none">
                <a:solidFill>
                  <a:srgbClr val="FFFFFF"/>
                </a:solidFill>
                <a:latin typeface="Calibri"/>
              </a:rPr>
              <a:t>propranolol generic for inderal</a:t>
            </a:r>
            <a:br/>
            <a:r>
              <a:rPr b="false" i="false" strike="noStrike" sz="1200" u="none">
                <a:solidFill>
                  <a:srgbClr val="FFFFFF"/>
                </a:solidFill>
                <a:latin typeface="Calibri"/>
              </a:rPr>
              <a:t>how long does propranolol 60 mg last</a:t>
            </a:r>
            <a:br/>
            <a:r>
              <a:rPr b="false" i="false" strike="noStrike" sz="1200" u="none">
                <a:solidFill>
                  <a:srgbClr val="FFFFFF"/>
                </a:solidFill>
                <a:latin typeface="Calibri"/>
              </a:rPr>
              <a:t>Do not drive a car or operate machinery if you have these symptoms.</a:t>
            </a:r>
            <a:br/>
            <a:r>
              <a:rPr b="false" i="false" strike="noStrike" sz="1200" u="none">
                <a:solidFill>
                  <a:srgbClr val="FFFFFF"/>
                </a:solidFill>
                <a:latin typeface="Calibri"/>
              </a:rPr>
              <a:t>inderal 40 mg astrazeneca</a:t>
            </a:r>
            <a:br/>
            <a:r>
              <a:rPr b="false" i="false" strike="noStrike" sz="1200" u="none">
                <a:solidFill>
                  <a:srgbClr val="FFFFFF"/>
                </a:solidFill>
                <a:latin typeface="Calibri"/>
              </a:rPr>
              <a:t>If so, I will just have to pay that $50 a month</a:t>
            </a:r>
            <a:br/>
            <a:r>
              <a:rPr b="false" i="false" strike="noStrike" sz="1200" u="none">
                <a:solidFill>
                  <a:srgbClr val="FFFFFF"/>
                </a:solidFill>
                <a:latin typeface="Calibri"/>
              </a:rPr>
              <a:t>order propranolol online canada</a:t>
            </a:r>
            <a:br/>
            <a:r>
              <a:rPr b="false" i="false" strike="noStrike" sz="1200" u="none">
                <a:solidFill>
                  <a:srgbClr val="FFFFFF"/>
                </a:solidFill>
                <a:latin typeface="Calibri"/>
              </a:rPr>
              <a:t>propranolol er 120 mg reviews</a:t>
            </a:r>
            <a:br/>
            <a:r>
              <a:rPr b="false" i="false" strike="noStrike" sz="1200" u="none">
                <a:solidFill>
                  <a:srgbClr val="FFFFFF"/>
                </a:solidFill>
                <a:latin typeface="Calibri"/>
              </a:rPr>
              <a:t>cloridrato propranolol bula</a:t>
            </a:r>
            <a:br/>
            <a:r>
              <a:rPr b="false" i="false" strike="noStrike" sz="1200" u="none">
                <a:solidFill>
                  <a:srgbClr val="FFFFFF"/>
                </a:solidFill>
                <a:latin typeface="Calibri"/>
              </a:rPr>
              <a:t>does propranolol cause memory loss</a:t>
            </a:r>
            <a:br/>
            <a:r>
              <a:rPr b="false" i="false" strike="noStrike" sz="1200" u="none">
                <a:solidFill>
                  <a:srgbClr val="FFFFFF"/>
                </a:solidFill>
                <a:latin typeface="Calibri"/>
              </a:rPr>
              <a:t>purchase inderal online</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propranolol er 80 mg capsules</a:t>
            </a:r>
            <a:br/>
            <a:r>
              <a:rPr b="false" i="false" strike="noStrike" sz="1200" u="none">
                <a:solidFill>
                  <a:srgbClr val="FFFFFF"/>
                </a:solidFill>
                <a:latin typeface="Calibri"/>
              </a:rPr>
              <a:t>Medications for both acute gout attacks and long-term control of uric acid control can have side effects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500 mg propranolol</a:t>
            </a:r>
            <a:br/>
            <a:r>
              <a:rPr b="false" i="false" strike="noStrike" sz="1200" u="none">
                <a:solidFill>
                  <a:srgbClr val="FFFFFF"/>
                </a:solidFill>
                <a:latin typeface="Calibri"/>
              </a:rPr>
              <a:t>Since the introduction of PROZAC, systemic reactions,possibly related to vasculitis and including lupus-like syndrome, havedeveloped in patients with rash</a:t>
            </a:r>
            <a:br/>
            <a:r>
              <a:rPr b="false" i="false" strike="noStrike" sz="1200" u="none">
                <a:solidFill>
                  <a:srgbClr val="FFFFFF"/>
                </a:solidFill>
                <a:latin typeface="Calibri"/>
              </a:rPr>
              <a:t>propranolol heat rash</a:t>
            </a:r>
            <a:br/>
            <a:r>
              <a:rPr b="false" i="false" strike="noStrike" sz="1200" u="none">
                <a:solidFill>
                  <a:srgbClr val="FFFFFF"/>
                </a:solidFill>
                <a:latin typeface="Calibri"/>
              </a:rPr>
              <a:t>The overwhelming majority of the remaining patients hadsystemic-course JIA</a:t>
            </a:r>
            <a:br/>
            <a:r>
              <a:rPr b="false" i="false" strike="noStrike" sz="1200" u="none">
                <a:solidFill>
                  <a:srgbClr val="FFFFFF"/>
                </a:solidFill>
                <a:latin typeface="Calibri"/>
              </a:rPr>
              <a:t>half inderal la 80 mg discontinued</a:t>
            </a:r>
            <a:br/>
            <a:r>
              <a:rPr b="false" i="false" strike="noStrike" sz="1200" u="none">
                <a:solidFill>
                  <a:srgbClr val="FFFFFF"/>
                </a:solidFill>
                <a:latin typeface="Calibri"/>
              </a:rPr>
              <a:t>You should also avoid very bright colors and busy patterns, as they might not translate well on camera</a:t>
            </a:r>
            <a:br/>
            <a:r>
              <a:rPr b="false" i="false" strike="noStrike" sz="1200" u="none">
                <a:solidFill>
                  <a:srgbClr val="FFFFFF"/>
                </a:solidFill>
                <a:latin typeface="Calibri"/>
              </a:rPr>
              <a:t>apo-propranolol 20 mg</a:t>
            </a:r>
            <a:br/>
            <a:r>
              <a:rPr b="false" i="false" strike="noStrike" sz="1200" u="none">
                <a:solidFill>
                  <a:srgbClr val="FFFFFF"/>
                </a:solidFill>
                <a:latin typeface="Calibri"/>
              </a:rPr>
              <a:t>propranolol er 160 mfg actavis</a:t>
            </a:r>
            <a:br/>
            <a:r>
              <a:rPr b="false" i="false" strike="noStrike" sz="1200" u="none">
                <a:solidFill>
                  <a:srgbClr val="FFFFFF"/>
                </a:solidFill>
                <a:latin typeface="Calibri"/>
              </a:rPr>
              <a:t>If you have high blood pressure, lifestyle changes that may help this medication work better include exercising, stopping smoking, and eating a low-cholesterol/low-fat diet</a:t>
            </a:r>
            <a:br/>
            <a:r>
              <a:rPr b="false" i="false" strike="noStrike" sz="1200" u="none">
                <a:solidFill>
                  <a:srgbClr val="FFFFFF"/>
                </a:solidFill>
                <a:latin typeface="Calibri"/>
              </a:rPr>
              <a:t>cloridrato de propranolol bula pdf</a:t>
            </a:r>
            <a:br/>
            <a:r>
              <a:rPr b="false" i="false" strike="noStrike" sz="1200" u="none">
                <a:solidFill>
                  <a:srgbClr val="FFFFFF"/>
                </a:solidFill>
                <a:latin typeface="Calibri"/>
              </a:rPr>
              <a:t>how does propranolol help migraines</a:t>
            </a:r>
            <a:br/>
            <a:r>
              <a:rPr b="false" i="false" strike="noStrike" sz="1200" u="none">
                <a:solidFill>
                  <a:srgbClr val="FFFFFF"/>
                </a:solidFill>
                <a:latin typeface="Calibri"/>
              </a:rPr>
              <a:t>propranolol 10 mg tablet myl</a:t>
            </a:r>
            <a:br/>
            <a:r>
              <a:rPr b="false" i="false" strike="noStrike" sz="1200" u="none">
                <a:solidFill>
                  <a:srgbClr val="FFFFFF"/>
                </a:solidFill>
                <a:latin typeface="Calibri"/>
              </a:rPr>
              <a:t>nombre generico de propranolol</a:t>
            </a:r>
            <a:br/>
            <a:r>
              <a:rPr b="false" i="false" strike="noStrike" sz="1200" u="none">
                <a:solidFill>
                  <a:srgbClr val="FFFFFF"/>
                </a:solidFill>
                <a:latin typeface="Calibri"/>
              </a:rPr>
              <a:t>propranolol tablets bp 40mg</a:t>
            </a:r>
            <a:br/>
            <a:r>
              <a:rPr b="false" i="false" strike="noStrike" sz="1200" u="none">
                <a:solidFill>
                  <a:srgbClr val="FFFFFF"/>
                </a:solidFill>
                <a:latin typeface="Calibri"/>
              </a:rPr>
              <a:t>inderal mg</a:t>
            </a:r>
            <a:br/>
            <a:r>
              <a:rPr b="false" i="false" strike="noStrike" sz="1200" u="none">
                <a:solidFill>
                  <a:srgbClr val="FFFFFF"/>
                </a:solidFill>
                <a:latin typeface="Calibri"/>
              </a:rPr>
              <a:t>Have been taking Prozac for about 3 months now and due to the fact that I want to become pregnant, my LPN has decided to take me off my medications</a:t>
            </a:r>
            <a:br/>
            <a:r>
              <a:rPr b="false" i="false" strike="noStrike" sz="1200" u="none">
                <a:solidFill>
                  <a:srgbClr val="FFFFFF"/>
                </a:solidFill>
                <a:latin typeface="Calibri"/>
              </a:rPr>
              <a:t>inderal la 120 mg cost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80 mg dosage</a:t>
            </a:r>
            <a:br/>
            <a:r>
              <a:rPr b="false" i="false" strike="noStrike" sz="1200" u="none">
                <a:solidFill>
                  <a:srgbClr val="FFFFFF"/>
                </a:solidFill>
                <a:latin typeface="Calibri"/>
              </a:rPr>
              <a:t>inderal online kopen</a:t>
            </a:r>
            <a:br/>
            <a:r>
              <a:rPr b="false" i="false" strike="noStrike" sz="1200" u="none">
                <a:solidFill>
                  <a:srgbClr val="FFFFFF"/>
                </a:solidFill>
                <a:latin typeface="Calibri"/>
              </a:rPr>
              <a:t>generic drug propranolol</a:t>
            </a:r>
            <a:br/>
            <a:r>
              <a:rPr b="false" i="false" strike="noStrike" sz="1200" u="none">
                <a:solidFill>
                  <a:srgbClr val="FFFFFF"/>
                </a:solidFill>
                <a:latin typeface="Calibri"/>
              </a:rPr>
              <a:t>cloridrato propranolol 40mg bula</a:t>
            </a:r>
            <a:br/>
            <a:r>
              <a:rPr b="false" i="false" strike="noStrike" sz="1200" u="none">
                <a:solidFill>
                  <a:srgbClr val="FFFFFF"/>
                </a:solidFill>
                <a:latin typeface="Calibri"/>
              </a:rPr>
              <a:t>Epiduo is available in UK, US, Canada, Australia, EU, Germany, France, Finland, Norway, Ireland, Poland</a:t>
            </a:r>
            <a:br/>
            <a:r>
              <a:rPr b="false" i="false" strike="noStrike" sz="1200" u="none">
                <a:solidFill>
                  <a:srgbClr val="FFFFFF"/>
                </a:solidFill>
                <a:latin typeface="Calibri"/>
              </a:rPr>
              <a:t>propranolol discount card</a:t>
            </a:r>
            <a:br/>
            <a:r>
              <a:rPr b="false" i="false" strike="noStrike" sz="1200" u="none">
                <a:solidFill>
                  <a:srgbClr val="FFFFFF"/>
                </a:solidFill>
                <a:latin typeface="Calibri"/>
              </a:rPr>
              <a:t>Soaking in a warm bath with the foreskin retracted (ifretractile and not too painful) will help with cleaning andurination may be easier in the bath</a:t>
            </a:r>
            <a:br/>
            <a:r>
              <a:rPr b="false" i="false" strike="noStrike" sz="1200" u="none">
                <a:solidFill>
                  <a:srgbClr val="FFFFFF"/>
                </a:solidFill>
                <a:latin typeface="Calibri"/>
              </a:rPr>
              <a:t>inderal tablets for anxiety</a:t>
            </a:r>
            <a:br/>
            <a:r>
              <a:rPr b="false" i="false" strike="noStrike" sz="1200" u="none">
                <a:solidFill>
                  <a:srgbClr val="FFFFFF"/>
                </a:solidFill>
                <a:latin typeface="Calibri"/>
              </a:rPr>
              <a:t>buy propranolol</a:t>
            </a:r>
            <a:br/>
            <a:r>
              <a:rPr b="false" i="false" strike="noStrike" sz="1200" u="none">
                <a:solidFill>
                  <a:srgbClr val="FFFFFF"/>
                </a:solidFill>
                <a:latin typeface="Calibri"/>
              </a:rPr>
              <a:t>Women of child-bearing age should use effective birth control while taking this medication</a:t>
            </a:r>
            <a:br/>
            <a:r>
              <a:rPr b="false" i="false" strike="noStrike" sz="1200" u="none">
                <a:solidFill>
                  <a:srgbClr val="FFFFFF"/>
                </a:solidFill>
                <a:latin typeface="Calibri"/>
              </a:rPr>
              <a:t>half inderal la 80 mg capsules</a:t>
            </a:r>
            <a:br/>
            <a:r>
              <a:rPr b="false" i="false" strike="noStrike" sz="1200" u="none">
                <a:solidFill>
                  <a:srgbClr val="FFFFFF"/>
                </a:solidFill>
                <a:latin typeface="Calibri"/>
              </a:rPr>
              <a:t>Start at 0.05% and use it every other night if irritation develops</a:t>
            </a:r>
            <a:br/>
            <a:r>
              <a:rPr b="false" i="false" strike="noStrike" sz="1200" u="none">
                <a:solidFill>
                  <a:srgbClr val="FFFFFF"/>
                </a:solidFill>
                <a:latin typeface="Calibri"/>
              </a:rPr>
              <a:t>propranolol prescription canada</a:t>
            </a:r>
            <a:br/>
            <a:r>
              <a:rPr b="false" i="false" strike="noStrike" sz="1200" u="none">
                <a:solidFill>
                  <a:srgbClr val="FFFFFF"/>
                </a:solidFill>
                <a:latin typeface="Calibri"/>
              </a:rPr>
              <a:t>40 mg propranolol 3 times a day</a:t>
            </a:r>
            <a:br/>
            <a:r>
              <a:rPr b="false" i="false" strike="noStrike" sz="1200" u="none">
                <a:solidFill>
                  <a:srgbClr val="FFFFFF"/>
                </a:solidFill>
                <a:latin typeface="Calibri"/>
              </a:rPr>
              <a:t>inderal 80 mg rilascio prolungato</a:t>
            </a:r>
            <a:br/>
            <a:r>
              <a:rPr b="false" i="false" strike="noStrike" sz="1200" u="none">
                <a:solidFill>
                  <a:srgbClr val="FFFFFF"/>
                </a:solidFill>
                <a:latin typeface="Calibri"/>
              </a:rPr>
              <a:t>propranolol price australia</a:t>
            </a:r>
            <a:br/>
            <a:r>
              <a:rPr b="false" i="false" strike="noStrike" sz="1200" u="none">
                <a:solidFill>
                  <a:srgbClr val="FFFFFF"/>
                </a:solidFill>
                <a:latin typeface="Calibri"/>
              </a:rPr>
              <a:t>Please tell me what the supplement estrogen thing is you take and how you are getting o with your armour</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migraine dosage</a:t>
            </a:r>
            <a:br/>
            <a:r>
              <a:rPr b="false" i="false" strike="noStrike" sz="1200" u="none">
                <a:solidFill>
                  <a:srgbClr val="FFFFFF"/>
                </a:solidFill>
                <a:latin typeface="Calibri"/>
              </a:rPr>
              <a:t>inderal 80 mg retard</a:t>
            </a:r>
            <a:br/>
            <a:r>
              <a:rPr b="false" i="false" strike="noStrike" sz="1200" u="none">
                <a:solidFill>
                  <a:srgbClr val="FFFFFF"/>
                </a:solidFill>
                <a:latin typeface="Calibri"/>
              </a:rPr>
              <a:t>is propranolol a generic drug</a:t>
            </a:r>
            <a:br/>
            <a:r>
              <a:rPr b="false" i="false" strike="noStrike" sz="1200" u="none">
                <a:solidFill>
                  <a:srgbClr val="FFFFFF"/>
                </a:solidFill>
                <a:latin typeface="Calibri"/>
              </a:rPr>
              <a:t>This is only a brief summary of general information about adapalene and benzoyl peroxide gel</a:t>
            </a:r>
            <a:br/>
            <a:r>
              <a:rPr b="false" i="false" strike="noStrike" sz="1200" u="none">
                <a:solidFill>
                  <a:srgbClr val="FFFFFF"/>
                </a:solidFill>
                <a:latin typeface="Calibri"/>
              </a:rPr>
              <a:t>40 mg propranolol for anxiety</a:t>
            </a:r>
            <a:br/>
            <a:r>
              <a:rPr b="false" i="false" strike="noStrike" sz="1200" u="none">
                <a:solidFill>
                  <a:srgbClr val="FFFFFF"/>
                </a:solidFill>
                <a:latin typeface="Calibri"/>
              </a:rPr>
              <a:t>home resales rose in July to the highest level inover three years, suggesting sharply rising borrowing costs arehaving only a limited impact on the housing market's recovery.</a:t>
            </a:r>
            <a:br/>
            <a:r>
              <a:rPr b="false" i="false" strike="noStrike" sz="1200" u="none">
                <a:solidFill>
                  <a:srgbClr val="FFFFFF"/>
                </a:solidFill>
                <a:latin typeface="Calibri"/>
              </a:rPr>
              <a:t>propranolol hydrochloride 10mg</a:t>
            </a:r>
            <a:br/>
            <a:r>
              <a:rPr b="false" i="false" strike="noStrike" sz="1200" u="none">
                <a:solidFill>
                  <a:srgbClr val="FFFFFF"/>
                </a:solidFill>
                <a:latin typeface="Calibri"/>
              </a:rPr>
              <a:t>Dosis umum mengonsumsi tetracycline adalah 250-500 mg setiap enam jam sekali dalam jangka waktu 10-15 hari</a:t>
            </a:r>
            <a:br/>
            <a:r>
              <a:rPr b="false" i="false" strike="noStrike" sz="1200" u="none">
                <a:solidFill>
                  <a:srgbClr val="FFFFFF"/>
                </a:solidFill>
                <a:latin typeface="Calibri"/>
              </a:rPr>
              <a:t>propranolol oral tablet 10mg information</a:t>
            </a:r>
            <a:br/>
            <a:r>
              <a:rPr b="false" i="false" strike="noStrike" sz="1200" u="none">
                <a:solidFill>
                  <a:srgbClr val="FFFFFF"/>
                </a:solidFill>
                <a:latin typeface="Calibri"/>
              </a:rPr>
              <a:t>inderal 10 mg migraine</a:t>
            </a:r>
            <a:br/>
            <a:r>
              <a:rPr b="false" i="false" strike="noStrike" sz="1200" u="none">
                <a:solidFill>
                  <a:srgbClr val="FFFFFF"/>
                </a:solidFill>
                <a:latin typeface="Calibri"/>
              </a:rPr>
              <a:t>If the tree is infected later in the summer, the leaves will droop, [&amp;rdquo;]</a:t>
            </a:r>
            <a:br/>
            <a:r>
              <a:rPr b="false" i="false" strike="noStrike" sz="1200" u="none">
                <a:solidFill>
                  <a:srgbClr val="FFFFFF"/>
                </a:solidFill>
                <a:latin typeface="Calibri"/>
              </a:rPr>
              <a:t>propranolol 40 mg tab dia</a:t>
            </a:r>
            <a:br/>
            <a:r>
              <a:rPr b="false" i="false" strike="noStrike" sz="1200" u="none">
                <a:solidFill>
                  <a:srgbClr val="FFFFFF"/>
                </a:solidFill>
                <a:latin typeface="Calibri"/>
              </a:rPr>
              <a:t>There are considerable overlaps in the pain descriptors between nociceptive and neuropathic pain</a:t>
            </a:r>
            <a:br/>
            <a:r>
              <a:rPr b="false" i="false" strike="noStrike" sz="1200" u="none">
                <a:solidFill>
                  <a:srgbClr val="FFFFFF"/>
                </a:solidFill>
                <a:latin typeface="Calibri"/>
              </a:rPr>
              <a:t>propranolol gry 10mg tabletten</a:t>
            </a:r>
            <a:br/>
            <a:r>
              <a:rPr b="false" i="false" strike="noStrike" sz="1200" u="none">
                <a:solidFill>
                  <a:srgbClr val="FFFFFF"/>
                </a:solidFill>
                <a:latin typeface="Calibri"/>
              </a:rPr>
              <a:t>propranolol 60 mg twice a day</a:t>
            </a:r>
            <a:br/>
            <a:r>
              <a:rPr b="false" i="false" strike="noStrike" sz="1200" u="none">
                <a:solidFill>
                  <a:srgbClr val="FFFFFF"/>
                </a:solidFill>
                <a:latin typeface="Calibri"/>
              </a:rPr>
              <a:t>I don&amp;rsquo;t have money for healthcare nor do I have health insurance</a:t>
            </a:r>
            <a:br/>
            <a:r>
              <a:rPr b="false" i="false" strike="noStrike" sz="1200" u="none">
                <a:solidFill>
                  <a:srgbClr val="FFFFFF"/>
                </a:solidFill>
                <a:latin typeface="Calibri"/>
              </a:rPr>
              <a:t>propranolol 10 mg stage fright</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ic propranolol 10 mg</a:t>
            </a:r>
            <a:br/>
            <a:r>
              <a:rPr b="false" i="false" strike="noStrike" sz="1200" u="none">
                <a:solidFill>
                  <a:srgbClr val="FFFFFF"/>
                </a:solidFill>
                <a:latin typeface="Calibri"/>
              </a:rPr>
              <a:t>inderal price walmart</a:t>
            </a:r>
            <a:br/>
            <a:r>
              <a:rPr b="false" i="false" strike="noStrike" sz="1200" u="none">
                <a:solidFill>
                  <a:srgbClr val="FFFFFF"/>
                </a:solidFill>
                <a:latin typeface="Calibri"/>
              </a:rPr>
              <a:t>B -PANGASTRITE CRNICA(ANTRALR ANTRO-CORPORAL)LEVE QUIECENTE,COM REAS DE FIBROSE DO CRION(METAPLASIA INTESTINALE E HELICOBACTER PYLORI AUSENTES</a:t>
            </a:r>
            <a:br/>
            <a:r>
              <a:rPr b="false" i="false" strike="noStrike" sz="1200" u="none">
                <a:solidFill>
                  <a:srgbClr val="FFFFFF"/>
                </a:solidFill>
                <a:latin typeface="Calibri"/>
              </a:rPr>
              <a:t>propranolol tabletki 10 mg</a:t>
            </a:r>
            <a:br/>
            <a:r>
              <a:rPr b="false" i="false" strike="noStrike" sz="1200" u="none">
                <a:solidFill>
                  <a:srgbClr val="FFFFFF"/>
                </a:solidFill>
                <a:latin typeface="Calibri"/>
              </a:rPr>
              <a:t>buy propranolol online</a:t>
            </a:r>
            <a:br/>
            <a:r>
              <a:rPr b="false" i="false" strike="noStrike" sz="1200" u="none">
                <a:solidFill>
                  <a:srgbClr val="FFFFFF"/>
                </a:solidFill>
                <a:latin typeface="Calibri"/>
              </a:rPr>
              <a:t>bula do remedio cloridrato de propranolol</a:t>
            </a:r>
            <a:br/>
            <a:r>
              <a:rPr b="false" i="false" strike="noStrike" sz="1200" u="none">
                <a:solidFill>
                  <a:srgbClr val="FFFFFF"/>
                </a:solidFill>
                <a:latin typeface="Calibri"/>
              </a:rPr>
              <a:t>propranolol migraine prophylaxis dosage</a:t>
            </a:r>
            <a:br/>
            <a:r>
              <a:rPr b="false" i="false" strike="noStrike" sz="1200" u="none">
                <a:solidFill>
                  <a:srgbClr val="FFFFFF"/>
                </a:solidFill>
                <a:latin typeface="Calibri"/>
              </a:rPr>
              <a:t>propranolol bula pdf</a:t>
            </a:r>
            <a:br/>
            <a:r>
              <a:rPr b="false" i="false" strike="noStrike" sz="1200" u="none">
                <a:solidFill>
                  <a:srgbClr val="FFFFFF"/>
                </a:solidFill>
                <a:latin typeface="Calibri"/>
              </a:rPr>
              <a:t>propranolol 40 mg 3 times a day</a:t>
            </a:r>
            <a:br/>
            <a:r>
              <a:rPr b="false" i="false" strike="noStrike" sz="1200" u="none">
                <a:solidFill>
                  <a:srgbClr val="FFFFFF"/>
                </a:solidFill>
                <a:latin typeface="Calibri"/>
              </a:rPr>
              <a:t>Staff posts include associate editor and news editor of GP newspaper, news editor of Pulse, and reporter at Australian Doctor, based in Sydney</a:t>
            </a:r>
            <a:br/>
            <a:r>
              <a:rPr b="false" i="false" strike="noStrike" sz="1200" u="none">
                <a:solidFill>
                  <a:srgbClr val="FFFFFF"/>
                </a:solidFill>
                <a:latin typeface="Calibri"/>
              </a:rPr>
              <a:t>propranolol 40 mg how long does it last</a:t>
            </a:r>
            <a:br/>
            <a:r>
              <a:rPr b="false" i="false" strike="noStrike" sz="1200" u="none">
                <a:solidFill>
                  <a:srgbClr val="FFFFFF"/>
                </a:solidFill>
                <a:latin typeface="Calibri"/>
              </a:rPr>
              <a:t>None of the meds I'm tapering are actually soluble in water</a:t>
            </a:r>
            <a:br/>
            <a:r>
              <a:rPr b="false" i="false" strike="noStrike" sz="1200" u="none">
                <a:solidFill>
                  <a:srgbClr val="FFFFFF"/>
                </a:solidFill>
                <a:latin typeface="Calibri"/>
              </a:rPr>
              <a:t>propranolol 10 mg twice a day</a:t>
            </a:r>
            <a:br/>
            <a:r>
              <a:rPr b="false" i="false" strike="noStrike" sz="1200" u="none">
                <a:solidFill>
                  <a:srgbClr val="FFFFFF"/>
                </a:solidFill>
                <a:latin typeface="Calibri"/>
              </a:rPr>
              <a:t>Your videos are brilliant and extremely informative</a:t>
            </a:r>
            <a:br/>
            <a:r>
              <a:rPr b="false" i="false" strike="noStrike" sz="1200" u="none">
                <a:solidFill>
                  <a:srgbClr val="FFFFFF"/>
                </a:solidFill>
                <a:latin typeface="Calibri"/>
              </a:rPr>
              <a:t>propranolol nome generico</a:t>
            </a:r>
            <a:br/>
            <a:r>
              <a:rPr b="false" i="false" strike="noStrike" sz="1200" u="none">
                <a:solidFill>
                  <a:srgbClr val="FFFFFF"/>
                </a:solidFill>
                <a:latin typeface="Calibri"/>
              </a:rPr>
              <a:t>Existen tambi&amp;eacute;n formas genericas de Amoxicilina</a:t>
            </a:r>
            <a:br/>
            <a:r>
              <a:rPr b="false" i="false" strike="noStrike" sz="1200" u="none">
                <a:solidFill>
                  <a:srgbClr val="FFFFFF"/>
                </a:solidFill>
                <a:latin typeface="Calibri"/>
              </a:rPr>
              <a:t>propranolol hcl 40mg tab</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10 mg usage</a:t>
            </a:r>
            <a:br/>
            <a:r>
              <a:rPr b="false" i="false" strike="noStrike" sz="1200" u="none">
                <a:solidFill>
                  <a:srgbClr val="FFFFFF"/>
                </a:solidFill>
                <a:latin typeface="Calibri"/>
              </a:rPr>
              <a:t>After years of naturopathic remedies decided to remove thyroid gland and take thyroxine tablets, supposedly would solve my problems</a:t>
            </a:r>
            <a:br/>
            <a:r>
              <a:rPr b="false" i="false" strike="noStrike" sz="1200" u="none">
                <a:solidFill>
                  <a:srgbClr val="FFFFFF"/>
                </a:solidFill>
                <a:latin typeface="Calibri"/>
              </a:rPr>
              <a:t>propranolol hydrochloride ip 40 mg</a:t>
            </a:r>
            <a:br/>
            <a:r>
              <a:rPr b="false" i="false" strike="noStrike" sz="1200" u="none">
                <a:solidFill>
                  <a:srgbClr val="FFFFFF"/>
                </a:solidFill>
                <a:latin typeface="Calibri"/>
              </a:rPr>
              <a:t>propranolol tabletki 10 mg 50 szt cena</a:t>
            </a:r>
            <a:br/>
            <a:r>
              <a:rPr b="false" i="false" strike="noStrike" sz="1200" u="none">
                <a:solidFill>
                  <a:srgbClr val="FFFFFF"/>
                </a:solidFill>
                <a:latin typeface="Calibri"/>
              </a:rPr>
              <a:t>If you fall under this category, please email me</a:t>
            </a:r>
            <a:br/>
            <a:r>
              <a:rPr b="false" i="false" strike="noStrike" sz="1200" u="none">
                <a:solidFill>
                  <a:srgbClr val="FFFFFF"/>
                </a:solidFill>
                <a:latin typeface="Calibri"/>
              </a:rPr>
              <a:t>propranolol sa 120 mg</a:t>
            </a:r>
            <a:br/>
            <a:r>
              <a:rPr b="false" i="false" strike="noStrike" sz="1200" u="none">
                <a:solidFill>
                  <a:srgbClr val="FFFFFF"/>
                </a:solidFill>
                <a:latin typeface="Calibri"/>
              </a:rPr>
              <a:t>Never try to catch up by takingtwo doses at once</a:t>
            </a:r>
            <a:br/>
            <a:r>
              <a:rPr b="false" i="false" strike="noStrike" sz="1200" u="none">
                <a:solidFill>
                  <a:srgbClr val="FFFFFF"/>
                </a:solidFill>
                <a:latin typeface="Calibri"/>
              </a:rPr>
              <a:t>long does 20 mg propranolol last</a:t>
            </a:r>
            <a:br/>
            <a:r>
              <a:rPr b="false" i="false" strike="noStrike" sz="1200" u="none">
                <a:solidFill>
                  <a:srgbClr val="FFFFFF"/>
                </a:solidFill>
                <a:latin typeface="Calibri"/>
              </a:rPr>
              <a:t>I dont know why and when I got it</a:t>
            </a:r>
            <a:br/>
            <a:r>
              <a:rPr b="false" i="false" strike="noStrike" sz="1200" u="none">
                <a:solidFill>
                  <a:srgbClr val="FFFFFF"/>
                </a:solidFill>
                <a:latin typeface="Calibri"/>
              </a:rPr>
              <a:t>buy inderal online uk</a:t>
            </a:r>
            <a:br/>
            <a:r>
              <a:rPr b="false" i="false" strike="noStrike" sz="1200" u="none">
                <a:solidFill>
                  <a:srgbClr val="FFFFFF"/>
                </a:solidFill>
                <a:latin typeface="Calibri"/>
              </a:rPr>
              <a:t>propranolol nome generico e comercial</a:t>
            </a:r>
            <a:br/>
            <a:r>
              <a:rPr b="false" i="false" strike="noStrike" sz="1200" u="none">
                <a:solidFill>
                  <a:srgbClr val="FFFFFF"/>
                </a:solidFill>
                <a:latin typeface="Calibri"/>
              </a:rPr>
              <a:t>propranolol hydrochloride 40 mg</a:t>
            </a:r>
            <a:br/>
            <a:r>
              <a:rPr b="false" i="false" strike="noStrike" sz="1200" u="none">
                <a:solidFill>
                  <a:srgbClr val="FFFFFF"/>
                </a:solidFill>
                <a:latin typeface="Calibri"/>
              </a:rPr>
              <a:t>Compuesto Nolvadex es tamoxifeno citrato</a:t>
            </a:r>
            <a:br/>
            <a:r>
              <a:rPr b="false" i="false" strike="noStrike" sz="1200" u="none">
                <a:solidFill>
                  <a:srgbClr val="FFFFFF"/>
                </a:solidFill>
                <a:latin typeface="Calibri"/>
              </a:rPr>
              <a:t>propranolol 10 mg cost</a:t>
            </a:r>
            <a:br/>
            <a:r>
              <a:rPr b="false" i="false" strike="noStrike" sz="1200" u="none">
                <a:solidFill>
                  <a:srgbClr val="FFFFFF"/>
                </a:solidFill>
                <a:latin typeface="Calibri"/>
              </a:rPr>
              <a:t>do need prescription propranolol</a:t>
            </a:r>
            <a:br/>
            <a:r>
              <a:rPr b="false" i="false" strike="noStrike" sz="1200" u="none">
                <a:solidFill>
                  <a:srgbClr val="FFFFFF"/>
                </a:solidFill>
                <a:latin typeface="Calibri"/>
              </a:rPr>
              <a:t>A dose may be administered every four hours until the symptoms subside</a:t>
            </a:r>
            <a:br/>
            <a:r>
              <a:rPr b="false" i="false" strike="noStrike" sz="1200" u="none">
                <a:solidFill>
                  <a:srgbClr val="FFFFFF"/>
                </a:solidFill>
                <a:latin typeface="Calibri"/>
              </a:rPr>
              <a:t>inderal 80 mg tablets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 you need a prescription for propranolol</a:t>
            </a:r>
            <a:br/>
            <a:r>
              <a:rPr b="false" i="false" strike="noStrike" sz="1200" u="none">
                <a:solidFill>
                  <a:srgbClr val="FFFFFF"/>
                </a:solidFill>
                <a:latin typeface="Calibri"/>
              </a:rPr>
              <a:t>Telmisartan tedavisinin aniden kesilmesi sonrasnda kan basnc, rebound hipertansiyon belirtileri olmakszn, birka gnlk bir sre iinde basamakl olarak tedavi ncesi deerlere dner [1,17].</a:t>
            </a:r>
            <a:br/>
            <a:r>
              <a:rPr b="false" i="false" strike="noStrike" sz="1200" u="none">
                <a:solidFill>
                  <a:srgbClr val="FFFFFF"/>
                </a:solidFill>
                <a:latin typeface="Calibri"/>
              </a:rPr>
              <a:t>propranolol tablets bp 10mg</a:t>
            </a:r>
            <a:br/>
            <a:r>
              <a:rPr b="false" i="false" strike="noStrike" sz="1200" u="none">
                <a:solidFill>
                  <a:srgbClr val="FFFFFF"/>
                </a:solidFill>
                <a:latin typeface="Calibri"/>
              </a:rPr>
              <a:t>propranolol sa 80 mg</a:t>
            </a:r>
            <a:br/>
            <a:r>
              <a:rPr b="false" i="false" strike="noStrike" sz="1200" u="none">
                <a:solidFill>
                  <a:srgbClr val="FFFFFF"/>
                </a:solidFill>
                <a:latin typeface="Calibri"/>
              </a:rPr>
              <a:t>quanto costa inderal</a:t>
            </a:r>
            <a:br/>
            <a:r>
              <a:rPr b="false" i="false" strike="noStrike" sz="1200" u="none">
                <a:solidFill>
                  <a:srgbClr val="FFFFFF"/>
                </a:solidFill>
                <a:latin typeface="Calibri"/>
              </a:rPr>
              <a:t>propranolol lek 40 mg tablete</a:t>
            </a:r>
            <a:br/>
            <a:r>
              <a:rPr b="false" i="false" strike="noStrike" sz="1200" u="none">
                <a:solidFill>
                  <a:srgbClr val="FFFFFF"/>
                </a:solidFill>
                <a:latin typeface="Calibri"/>
              </a:rPr>
              <a:t>inderal tablets 40mg uses</a:t>
            </a:r>
            <a:br/>
            <a:r>
              <a:rPr b="false" i="false" strike="noStrike" sz="1200" u="none">
                <a:solidFill>
                  <a:srgbClr val="FFFFFF"/>
                </a:solidFill>
                <a:latin typeface="Calibri"/>
              </a:rPr>
              <a:t>After a patient is diagnosed with OCD and comorbid diagnoses are determined, a patient should begin CBT and/or medication</a:t>
            </a:r>
            <a:br/>
            <a:r>
              <a:rPr b="false" i="false" strike="noStrike" sz="1200" u="none">
                <a:solidFill>
                  <a:srgbClr val="FFFFFF"/>
                </a:solidFill>
                <a:latin typeface="Calibri"/>
              </a:rPr>
              <a:t>inderal 10mg for anxiety</a:t>
            </a:r>
            <a:br/>
            <a:r>
              <a:rPr b="false" i="false" strike="noStrike" sz="1200" u="none">
                <a:solidFill>
                  <a:srgbClr val="FFFFFF"/>
                </a:solidFill>
                <a:latin typeface="Calibri"/>
              </a:rPr>
              <a:t>propranolol migraine prevention dose</a:t>
            </a:r>
            <a:br/>
            <a:r>
              <a:rPr b="false" i="false" strike="noStrike" sz="1200" u="none">
                <a:solidFill>
                  <a:srgbClr val="FFFFFF"/>
                </a:solidFill>
                <a:latin typeface="Calibri"/>
              </a:rPr>
              <a:t>Anyone else felt like this? I almost feel like catch 22, having another injection may help my symptons however, if not another 12 weeks of pointless contraception.</a:t>
            </a:r>
            <a:br/>
            <a:r>
              <a:rPr b="false" i="false" strike="noStrike" sz="1200" u="none">
                <a:solidFill>
                  <a:srgbClr val="FFFFFF"/>
                </a:solidFill>
                <a:latin typeface="Calibri"/>
              </a:rPr>
              <a:t>ic propranolol 10 mg tablet</a:t>
            </a:r>
            <a:br/>
            <a:r>
              <a:rPr b="false" i="false" strike="noStrike" sz="1200" u="none">
                <a:solidFill>
                  <a:srgbClr val="FFFFFF"/>
                </a:solidFill>
                <a:latin typeface="Calibri"/>
              </a:rPr>
              <a:t>do you need prescription buy propranolol</a:t>
            </a:r>
            <a:br/>
            <a:r>
              <a:rPr b="false" i="false" strike="noStrike" sz="1200" u="none">
                <a:solidFill>
                  <a:srgbClr val="FFFFFF"/>
                </a:solidFill>
                <a:latin typeface="Calibri"/>
              </a:rPr>
              <a:t>propranolol 10 mg for anxiety</a:t>
            </a:r>
            <a:br/>
            <a:r>
              <a:rPr b="false" i="false" strike="noStrike" sz="1200" u="none">
                <a:solidFill>
                  <a:srgbClr val="FFFFFF"/>
                </a:solidFill>
                <a:latin typeface="Calibri"/>
              </a:rPr>
              <a:t>propranolol rebound headache</a:t>
            </a:r>
            <a:br/>
            <a:r>
              <a:rPr b="false" i="false" strike="noStrike" sz="1200" u="none">
                <a:solidFill>
                  <a:srgbClr val="FFFFFF"/>
                </a:solidFill>
                <a:latin typeface="Calibri"/>
              </a:rPr>
              <a:t>Do not store Paxil medication in your bathroom and ensure that it remains out of the reach of children and pets</a:t>
            </a:r>
            <a:br/>
            <a:r>
              <a:rPr b="false" i="false" strike="noStrike" sz="1200" u="none">
                <a:solidFill>
                  <a:srgbClr val="FFFFFF"/>
                </a:solidFill>
                <a:latin typeface="Calibri"/>
              </a:rPr>
              <a:t>buy propranolol 40 mg uk</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propranolol bula indica㸼es</a:t>
            </a:r>
            <a:br/>
            <a:r>
              <a:rPr b="false" i="false" strike="noStrike" sz="1200" u="none">
                <a:solidFill>
                  <a:srgbClr val="FFFFFF"/>
                </a:solidFill>
                <a:latin typeface="Calibri"/>
              </a:rPr>
              <a:t>buy generic propranolol</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can you buy inderal online</a:t>
            </a:r>
            <a:br/>
            <a:r>
              <a:rPr b="false" i="false" strike="noStrike" sz="1200" u="none">
                <a:solidFill>
                  <a:srgbClr val="FFFFFF"/>
                </a:solidFill>
                <a:latin typeface="Calibri"/>
              </a:rPr>
              <a:t>During this time, you should still take the oral form of this drug or another medication for your condition by mouth</a:t>
            </a:r>
            <a:br/>
            <a:r>
              <a:rPr b="false" i="false" strike="noStrike" sz="1200" u="none">
                <a:solidFill>
                  <a:srgbClr val="FFFFFF"/>
                </a:solidFill>
                <a:latin typeface="Calibri"/>
              </a:rPr>
              <a:t>propranolol 60 mg price</a:t>
            </a:r>
            <a:br/>
            <a:r>
              <a:rPr b="false" i="false" strike="noStrike" sz="1200" u="none">
                <a:solidFill>
                  <a:srgbClr val="FFFFFF"/>
                </a:solidFill>
                <a:latin typeface="Calibri"/>
              </a:rPr>
              <a:t>Oh dear god&amp;rdquo; Who gave you a Phd? Marijuana does NOT cause your brain cells to bleed</a:t>
            </a:r>
            <a:br/>
            <a:r>
              <a:rPr b="false" i="false" strike="noStrike" sz="1200" u="none">
                <a:solidFill>
                  <a:srgbClr val="FFFFFF"/>
                </a:solidFill>
                <a:latin typeface="Calibri"/>
              </a:rPr>
              <a:t>apo propranolol 40 mg tablet</a:t>
            </a:r>
            <a:br/>
            <a:r>
              <a:rPr b="false" i="false" strike="noStrike" sz="1200" u="none">
                <a:solidFill>
                  <a:srgbClr val="FFFFFF"/>
                </a:solidFill>
                <a:latin typeface="Calibri"/>
              </a:rPr>
              <a:t>propranolol mail order</a:t>
            </a:r>
            <a:br/>
            <a:r>
              <a:rPr b="false" i="false" strike="noStrike" sz="1200" u="none">
                <a:solidFill>
                  <a:srgbClr val="FFFFFF"/>
                </a:solidFill>
                <a:latin typeface="Calibri"/>
              </a:rPr>
              <a:t>Pakistan is north and west of India and it has influences of the neighbouring races from Central Asia and Middle East</a:t>
            </a:r>
            <a:br/>
            <a:r>
              <a:rPr b="false" i="false" strike="noStrike" sz="1200" u="none">
                <a:solidFill>
                  <a:srgbClr val="FFFFFF"/>
                </a:solidFill>
                <a:latin typeface="Calibri"/>
              </a:rPr>
              <a:t>inderal 80 mg migraine</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propranolol migraine treatment</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propranolol er 60 mg capsule</a:t>
            </a:r>
            <a:br/>
            <a:r>
              <a:rPr b="false" i="false" strike="noStrike" sz="1200" u="none">
                <a:solidFill>
                  <a:srgbClr val="FFFFFF"/>
                </a:solidFill>
                <a:latin typeface="Calibri"/>
              </a:rPr>
              <a:t>Google) about whether to give our son the drugs &amp;mdash; which had complications like diarrhea, and we were traveling on a plane in four days &amp;mdash; or the garlic and oregano oils.</a:t>
            </a:r>
            <a:br/>
            <a:r>
              <a:rPr b="false" i="false" strike="noStrike" sz="1200" u="none">
                <a:solidFill>
                  <a:srgbClr val="FFFFFF"/>
                </a:solidFill>
                <a:latin typeface="Calibri"/>
              </a:rPr>
              <a:t>propranolol 10 mg dosage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Rare: enteritis, eructation, esophagospasm, gastritis, hemorrhoids, intestinal obstruction, rectal hemorrhage, tooth caries.</a:t>
            </a:r>
            <a:br/>
            <a:r>
              <a:rPr b="false" i="false" strike="noStrike" sz="1200" u="none">
                <a:solidFill>
                  <a:srgbClr val="FFFFFF"/>
                </a:solidFill>
                <a:latin typeface="Calibri"/>
              </a:rPr>
              <a:t>is propranolol 10 mg safe to take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2015-12-20T01:16:53+04:00</dcterms:created>
  <dcterms:modified xsi:type="dcterms:W3CDTF">2015-12-20T01:16:53+04:00</dcterms:modified>
  <dc:title>Purchase Inderal Online - Buy Inderal Online Uk</dc:title>
  <dc:description>Buy inderal 10mg, propranolol hydrochloride m r capsules 80 mg, propranolol tablets price in india, propranolol 10 mg cost, propranolol bula indica㸼es, propranolol 60 mg price, propranolol 10 mg dosage</dc:description>
  <dc:subject>Purchase Inderal Online - Buy Inderal Online Uk</dc:subject>
  <cp:keywords>inderal (generic name propranolol), propranolol er price, propranolol hcl 20mg tab, propranolol tablets price in india, propranolol no prescription canada, buy propranolol online india, buy inderal la 80 mg, inderal retard mitis 80 mg effets secondaires, 500 mg propranolol, 40 mg propranolol 3 times a day</cp:keywords>
  <cp:category/>
</cp:coreProperties>
</file>