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3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3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3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3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3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3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4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4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4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4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4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4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4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47.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4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Bula Cloridrato Propranolol 40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hcl er caps 60 mg</a:t>
            </a:r>
            <a:br/>
            <a:r>
              <a:rPr b="false" i="false" strike="noStrike" sz="1200" u="none">
                <a:solidFill>
                  <a:srgbClr val="FFFFFF"/>
                </a:solidFill>
                <a:latin typeface="Calibri"/>
              </a:rPr>
              <a:t>This troche lets its operator attain sexy special offer buy Benadryl online r25hll83</a:t>
            </a:r>
            <a:br/>
            <a:r>
              <a:rPr b="false" i="false" strike="noStrike" sz="1200" u="none">
                <a:solidFill>
                  <a:srgbClr val="FFFFFF"/>
                </a:solidFill>
                <a:latin typeface="Calibri"/>
              </a:rPr>
              <a:t>80 mg propranolol half life</a:t>
            </a:r>
            <a:br/>
            <a:r>
              <a:rPr b="false" i="false" strike="noStrike" sz="1200" u="none">
                <a:solidFill>
                  <a:srgbClr val="FFFFFF"/>
                </a:solidFill>
                <a:latin typeface="Calibri"/>
              </a:rPr>
              <a:t>nem vtlen az esetem, a doki is mondta, hogy van ilyen hat, amikor elr fela</a:t>
            </a:r>
            <a:br/>
            <a:r>
              <a:rPr b="false" i="false" strike="noStrike" sz="1200" u="none">
                <a:solidFill>
                  <a:srgbClr val="FFFFFF"/>
                </a:solidFill>
                <a:latin typeface="Calibri"/>
              </a:rPr>
              <a:t>propranolol er 80 mg cap</a:t>
            </a:r>
            <a:br/>
            <a:r>
              <a:rPr b="false" i="false" strike="noStrike" sz="1200" u="none">
                <a:solidFill>
                  <a:srgbClr val="FFFFFF"/>
                </a:solidFill>
                <a:latin typeface="Calibri"/>
              </a:rPr>
              <a:t>propranolol black box</a:t>
            </a:r>
            <a:br/>
            <a:r>
              <a:rPr b="false" i="false" strike="noStrike" sz="1200" u="none">
                <a:solidFill>
                  <a:srgbClr val="FFFFFF"/>
                </a:solidFill>
                <a:latin typeface="Calibri"/>
              </a:rPr>
              <a:t>propranolol 60 mg day</a:t>
            </a:r>
            <a:br/>
            <a:r>
              <a:rPr b="false" i="false" strike="noStrike" sz="1200" u="none">
                <a:solidFill>
                  <a:srgbClr val="FFFFFF"/>
                </a:solidFill>
                <a:latin typeface="Calibri"/>
              </a:rPr>
              <a:t>safe buy propranolol online</a:t>
            </a:r>
            <a:br/>
            <a:r>
              <a:rPr b="false" i="false" strike="noStrike" sz="1200" u="none">
                <a:solidFill>
                  <a:srgbClr val="FFFFFF"/>
                </a:solidFill>
                <a:latin typeface="Calibri"/>
              </a:rPr>
              <a:t>propranolol er discount card</a:t>
            </a:r>
            <a:br/>
            <a:r>
              <a:rPr b="false" i="false" strike="noStrike" sz="1200" u="none">
                <a:solidFill>
                  <a:srgbClr val="FFFFFF"/>
                </a:solidFill>
                <a:latin typeface="Calibri"/>
              </a:rPr>
              <a:t>B -PANGASTRITE CRNICA(ANTRALR ANTRO-CORPORAL)LEVE QUIECENTE,COM REAS DE FIBROSE DO CRION(METAPLASIA INTESTINALE E HELICOBACTER PYLORI AUSENTES</a:t>
            </a:r>
            <a:br/>
            <a:r>
              <a:rPr b="false" i="false" strike="noStrike" sz="1200" u="none">
                <a:solidFill>
                  <a:srgbClr val="FFFFFF"/>
                </a:solidFill>
                <a:latin typeface="Calibri"/>
              </a:rPr>
              <a:t>80 mg propranolol stage fright</a:t>
            </a:r>
            <a:br/>
            <a:r>
              <a:rPr b="false" i="false" strike="noStrike" sz="1200" u="none">
                <a:solidFill>
                  <a:srgbClr val="FFFFFF"/>
                </a:solidFill>
                <a:latin typeface="Calibri"/>
              </a:rPr>
              <a:t>The chemical name for duloxetine is ( )-(S)-N-Methyl-3-(naphthalen-1-yloxy)-3-(thiophen-2-yl)propan-1-amine</a:t>
            </a:r>
            <a:br/>
            <a:r>
              <a:rPr b="false" i="false" strike="noStrike" sz="1200" u="none">
                <a:solidFill>
                  <a:srgbClr val="FFFFFF"/>
                </a:solidFill>
                <a:latin typeface="Calibri"/>
              </a:rPr>
              <a:t>propranolol price uk</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price philippines</a:t>
            </a:r>
            <a:br/>
            <a:r>
              <a:rPr b="false" i="false" strike="noStrike" sz="1200" u="none">
                <a:solidFill>
                  <a:srgbClr val="FFFFFF"/>
                </a:solidFill>
                <a:latin typeface="Calibri"/>
              </a:rPr>
              <a:t>Trihexyphenidyl andprocyclidine are two examples of anticholinergics.</a:t>
            </a:r>
            <a:br/>
            <a:r>
              <a:rPr b="false" i="false" strike="noStrike" sz="1200" u="none">
                <a:solidFill>
                  <a:srgbClr val="FFFFFF"/>
                </a:solidFill>
                <a:latin typeface="Calibri"/>
              </a:rPr>
              <a:t>propranolol 10mg tablets used</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propranolol hcl actavis 10 mg</a:t>
            </a:r>
            <a:br/>
            <a:r>
              <a:rPr b="false" i="false" strike="noStrike" sz="1200" u="none">
                <a:solidFill>
                  <a:srgbClr val="FFFFFF"/>
                </a:solidFill>
                <a:latin typeface="Calibri"/>
              </a:rPr>
              <a:t>Many readers of this column report that a skin cleanser called Cetaphil can be very helpful against chronic jock itch</a:t>
            </a:r>
            <a:br/>
            <a:r>
              <a:rPr b="false" i="false" strike="noStrike" sz="1200" u="none">
                <a:solidFill>
                  <a:srgbClr val="FFFFFF"/>
                </a:solidFill>
                <a:latin typeface="Calibri"/>
              </a:rPr>
              <a:t>propranolol migraine starting dose</a:t>
            </a:r>
            <a:br/>
            <a:r>
              <a:rPr b="false" i="false" strike="noStrike" sz="1200" u="none">
                <a:solidFill>
                  <a:srgbClr val="FFFFFF"/>
                </a:solidFill>
                <a:latin typeface="Calibri"/>
              </a:rPr>
              <a:t>propranolol rebound effect</a:t>
            </a:r>
            <a:br/>
            <a:r>
              <a:rPr b="false" i="false" strike="noStrike" sz="1200" u="none">
                <a:solidFill>
                  <a:srgbClr val="FFFFFF"/>
                </a:solidFill>
                <a:latin typeface="Calibri"/>
              </a:rPr>
              <a:t>bula cloridrato propranolol 40 mg</a:t>
            </a:r>
            <a:br/>
            <a:r>
              <a:rPr b="false" i="false" strike="noStrike" sz="1200" u="none">
                <a:solidFill>
                  <a:srgbClr val="FFFFFF"/>
                </a:solidFill>
                <a:latin typeface="Calibri"/>
              </a:rPr>
              <a:t>order propranolol online uk</a:t>
            </a:r>
            <a:br/>
            <a:r>
              <a:rPr b="false" i="false" strike="noStrike" sz="1200" u="none">
                <a:solidFill>
                  <a:srgbClr val="FFFFFF"/>
                </a:solidFill>
                <a:latin typeface="Calibri"/>
              </a:rPr>
              <a:t>propranolol cost uk</a:t>
            </a:r>
            <a:br/>
            <a:r>
              <a:rPr b="false" i="false" strike="noStrike" sz="1200" u="none">
                <a:solidFill>
                  <a:srgbClr val="FFFFFF"/>
                </a:solidFill>
                <a:latin typeface="Calibri"/>
              </a:rPr>
              <a:t>propranolol sa 120 mg cap myl</a:t>
            </a:r>
            <a:br/>
            <a:r>
              <a:rPr b="false" i="false" strike="noStrike" sz="1200" u="none">
                <a:solidFill>
                  <a:srgbClr val="FFFFFF"/>
                </a:solidFill>
                <a:latin typeface="Calibri"/>
              </a:rPr>
              <a:t>I lapse back into severe depression whenever I stop meds</a:t>
            </a:r>
            <a:br/>
            <a:r>
              <a:rPr b="false" i="false" strike="noStrike" sz="1200" u="none">
                <a:solidFill>
                  <a:srgbClr val="FFFFFF"/>
                </a:solidFill>
                <a:latin typeface="Calibri"/>
              </a:rPr>
              <a:t>propranolol er 60 mg price for 90 pills</a:t>
            </a:r>
            <a:br/>
            <a:r>
              <a:rPr b="false" i="false" strike="noStrike" sz="1200" u="none">
                <a:solidFill>
                  <a:srgbClr val="FFFFFF"/>
                </a:solidFill>
                <a:latin typeface="Calibri"/>
              </a:rPr>
              <a:t>I have been on both neurontin and Lyrica</a:t>
            </a:r>
            <a:br/>
            <a:r>
              <a:rPr b="false" i="false" strike="noStrike" sz="1200" u="none">
                <a:solidFill>
                  <a:srgbClr val="FFFFFF"/>
                </a:solidFill>
                <a:latin typeface="Calibri"/>
              </a:rPr>
              <a:t>propranolol tablets 10mg patient information</a:t>
            </a:r>
            <a:br/>
            <a:r>
              <a:rPr b="false" i="false" strike="noStrike" sz="1200" u="none">
                <a:solidFill>
                  <a:srgbClr val="FFFFFF"/>
                </a:solidFill>
                <a:latin typeface="Calibri"/>
              </a:rPr>
              <a:t>propranolol 80 mg modified release capsules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ill Uhow you that these Free D0ting strategies rk</a:t>
            </a:r>
            <a:br/>
            <a:r>
              <a:rPr b="false" i="false" strike="noStrike" sz="1200" u="none">
                <a:solidFill>
                  <a:srgbClr val="FFFFFF"/>
                </a:solidFill>
                <a:latin typeface="Calibri"/>
              </a:rPr>
              <a:t>inderal price in pakistan</a:t>
            </a:r>
            <a:br/>
            <a:r>
              <a:rPr b="false" i="false" strike="noStrike" sz="1200" u="none">
                <a:solidFill>
                  <a:srgbClr val="FFFFFF"/>
                </a:solidFill>
                <a:latin typeface="Calibri"/>
              </a:rPr>
              <a:t>cloridrato de propranolol bula anvisa</a:t>
            </a:r>
            <a:br/>
            <a:r>
              <a:rPr b="false" i="false" strike="noStrike" sz="1200" u="none">
                <a:solidFill>
                  <a:srgbClr val="FFFFFF"/>
                </a:solidFill>
                <a:latin typeface="Calibri"/>
              </a:rPr>
              <a:t>propranolol migraines dosage</a:t>
            </a:r>
            <a:br/>
            <a:r>
              <a:rPr b="false" i="false" strike="noStrike" sz="1200" u="none">
                <a:solidFill>
                  <a:srgbClr val="FFFFFF"/>
                </a:solidFill>
                <a:latin typeface="Calibri"/>
              </a:rPr>
              <a:t>apo propranolol 10 mg</a:t>
            </a:r>
            <a:br/>
            <a:r>
              <a:rPr b="false" i="false" strike="noStrike" sz="1200" u="none">
                <a:solidFill>
                  <a:srgbClr val="FFFFFF"/>
                </a:solidFill>
                <a:latin typeface="Calibri"/>
              </a:rPr>
              <a:t>propranolol 20 mg anxiety</a:t>
            </a:r>
            <a:br/>
            <a:r>
              <a:rPr b="false" i="false" strike="noStrike" sz="1200" u="none">
                <a:solidFill>
                  <a:srgbClr val="FFFFFF"/>
                </a:solidFill>
                <a:latin typeface="Calibri"/>
              </a:rPr>
              <a:t>inderal retard mitis 80 mg gewichtstoename</a:t>
            </a:r>
            <a:br/>
            <a:r>
              <a:rPr b="false" i="false" strike="noStrike" sz="1200" u="none">
                <a:solidFill>
                  <a:srgbClr val="FFFFFF"/>
                </a:solidFill>
                <a:latin typeface="Calibri"/>
              </a:rPr>
              <a:t>propranolol 10 mg price</a:t>
            </a:r>
            <a:br/>
            <a:r>
              <a:rPr b="false" i="false" strike="noStrike" sz="1200" u="none">
                <a:solidFill>
                  <a:srgbClr val="FFFFFF"/>
                </a:solidFill>
                <a:latin typeface="Calibri"/>
              </a:rPr>
              <a:t>propranolol er 60 mg for migraines</a:t>
            </a:r>
            <a:br/>
            <a:r>
              <a:rPr b="false" i="false" strike="noStrike" sz="1200" u="none">
                <a:solidFill>
                  <a:srgbClr val="FFFFFF"/>
                </a:solidFill>
                <a:latin typeface="Calibri"/>
              </a:rPr>
              <a:t>propranolol hcl accord 10mg</a:t>
            </a:r>
            <a:br/>
            <a:r>
              <a:rPr b="false" i="false" strike="noStrike" sz="1200" u="none">
                <a:solidFill>
                  <a:srgbClr val="FFFFFF"/>
                </a:solidFill>
                <a:latin typeface="Calibri"/>
              </a:rPr>
              <a:t>propranolol 160 mg dosage</a:t>
            </a:r>
            <a:br/>
            <a:r>
              <a:rPr b="false" i="false" strike="noStrike" sz="1200" u="none">
                <a:solidFill>
                  <a:srgbClr val="FFFFFF"/>
                </a:solidFill>
                <a:latin typeface="Calibri"/>
              </a:rPr>
              <a:t>Accutane has never been banned in the U.S</a:t>
            </a:r>
            <a:br/>
            <a:r>
              <a:rPr b="false" i="false" strike="noStrike" sz="1200" u="none">
                <a:solidFill>
                  <a:srgbClr val="FFFFFF"/>
                </a:solidFill>
                <a:latin typeface="Calibri"/>
              </a:rPr>
              <a:t>120 mg propranolol</a:t>
            </a:r>
            <a:br/>
            <a:r>
              <a:rPr b="false" i="false" strike="noStrike" sz="1200" u="none">
                <a:solidFill>
                  <a:srgbClr val="FFFFFF"/>
                </a:solidFill>
                <a:latin typeface="Calibri"/>
              </a:rPr>
              <a:t>propranolol 60 mg capsules</a:t>
            </a:r>
            <a:br/>
            <a:r>
              <a:rPr b="false" i="false" strike="noStrike" sz="1200" u="none">
                <a:solidFill>
                  <a:srgbClr val="FFFFFF"/>
                </a:solidFill>
                <a:latin typeface="Calibri"/>
              </a:rPr>
              <a:t>Shop All Departments or Search for what you want to find</a:t>
            </a:r>
            <a:br/>
            <a:r>
              <a:rPr b="false" i="false" strike="noStrike" sz="1200" u="none">
                <a:solidFill>
                  <a:srgbClr val="FFFFFF"/>
                </a:solidFill>
                <a:latin typeface="Calibri"/>
              </a:rPr>
              <a:t>propranolol 10 mg tabletki</a:t>
            </a:r>
            <a:br/>
            <a:r>
              <a:rPr b="false" i="false" strike="noStrike" sz="1200" u="none">
                <a:solidFill>
                  <a:srgbClr val="FFFFFF"/>
                </a:solidFill>
                <a:latin typeface="Calibri"/>
              </a:rPr>
              <a:t>inderal 80 mg rilascio prolungato prezzo</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long does 40 mg propranolol last</a:t>
            </a:r>
            <a:br/>
            <a:r>
              <a:rPr b="false" i="false" strike="noStrike" sz="1200" u="none">
                <a:solidFill>
                  <a:srgbClr val="FFFFFF"/>
                </a:solidFill>
                <a:latin typeface="Calibri"/>
              </a:rPr>
              <a:t>propranolol 10 mg half life</a:t>
            </a:r>
            <a:br/>
            <a:r>
              <a:rPr b="false" i="false" strike="noStrike" sz="1200" u="none">
                <a:solidFill>
                  <a:srgbClr val="FFFFFF"/>
                </a:solidFill>
                <a:latin typeface="Calibri"/>
              </a:rPr>
              <a:t>buy generic propranolol online</a:t>
            </a:r>
            <a:br/>
            <a:r>
              <a:rPr b="false" i="false" strike="noStrike" sz="1200" u="none">
                <a:solidFill>
                  <a:srgbClr val="FFFFFF"/>
                </a:solidFill>
                <a:latin typeface="Calibri"/>
              </a:rPr>
              <a:t>propranolol 40 mg pregnancy</a:t>
            </a:r>
            <a:br/>
            <a:r>
              <a:rPr b="false" i="false" strike="noStrike" sz="1200" u="none">
                <a:solidFill>
                  <a:srgbClr val="FFFFFF"/>
                </a:solidFill>
                <a:latin typeface="Calibri"/>
              </a:rPr>
              <a:t>cloridrato propranolol 40 mg bula</a:t>
            </a:r>
            <a:br/>
            <a:r>
              <a:rPr b="false" i="false" strike="noStrike" sz="1200" u="none">
                <a:solidFill>
                  <a:srgbClr val="FFFFFF"/>
                </a:solidFill>
                <a:latin typeface="Calibri"/>
              </a:rPr>
              <a:t>propranolol rebound flushing</a:t>
            </a:r>
            <a:br/>
            <a:r>
              <a:rPr b="false" i="false" strike="noStrike" sz="1200" u="none">
                <a:solidFill>
                  <a:srgbClr val="FFFFFF"/>
                </a:solidFill>
                <a:latin typeface="Calibri"/>
              </a:rPr>
              <a:t>inderal price in india</a:t>
            </a:r>
            <a:br/>
            <a:r>
              <a:rPr b="false" i="false" strike="noStrike" sz="1200" u="none">
                <a:solidFill>
                  <a:srgbClr val="FFFFFF"/>
                </a:solidFill>
                <a:latin typeface="Calibri"/>
              </a:rPr>
              <a:t>propranolol 60 mg capsule sa</a:t>
            </a:r>
            <a:br/>
            <a:r>
              <a:rPr b="false" i="false" strike="noStrike" sz="1200" u="none">
                <a:solidFill>
                  <a:srgbClr val="FFFFFF"/>
                </a:solidFill>
                <a:latin typeface="Calibri"/>
              </a:rPr>
              <a:t>Wrists, fingers, and other joints are affected less often</a:t>
            </a:r>
            <a:br/>
            <a:r>
              <a:rPr b="false" i="false" strike="noStrike" sz="1200" u="none">
                <a:solidFill>
                  <a:srgbClr val="FFFFFF"/>
                </a:solidFill>
                <a:latin typeface="Calibri"/>
              </a:rPr>
              <a:t>buy inderal australia</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inderal 10 mg dosering</a:t>
            </a:r>
            <a:br/>
            <a:r>
              <a:rPr b="false" i="false" strike="noStrike" sz="1200" u="none">
                <a:solidFill>
                  <a:srgbClr val="FFFFFF"/>
                </a:solidFill>
                <a:latin typeface="Calibri"/>
              </a:rPr>
              <a:t>Estomago:boa capacidade,com morfologia e expansibilidade normais.lago mucoso claro .O pregueado do fundo e corpo mostra-se com relevo integro,seguido do eixo longitudinal como habitual</a:t>
            </a:r>
            <a:br/>
            <a:r>
              <a:rPr b="false" i="false" strike="noStrike" sz="1200" u="none">
                <a:solidFill>
                  <a:srgbClr val="FFFFFF"/>
                </a:solidFill>
                <a:latin typeface="Calibri"/>
              </a:rPr>
              <a:t>propranolol migraine reviews</a:t>
            </a:r>
            <a:br/>
            <a:r>
              <a:rPr b="false" i="false" strike="noStrike" sz="1200" u="none">
                <a:solidFill>
                  <a:srgbClr val="FFFFFF"/>
                </a:solidFill>
                <a:latin typeface="Calibri"/>
              </a:rPr>
              <a:t>Pantoprazole excretion in human milk has been detected in a study of a single nursing mother after a single 40 mg oral dose</a:t>
            </a:r>
            <a:br/>
            <a:r>
              <a:rPr b="false" i="false" strike="noStrike" sz="1200" u="none">
                <a:solidFill>
                  <a:srgbClr val="FFFFFF"/>
                </a:solidFill>
                <a:latin typeface="Calibri"/>
              </a:rPr>
              <a:t>propranolol generic names</a:t>
            </a:r>
            <a:br/>
            <a:r>
              <a:rPr b="false" i="false" strike="noStrike" sz="1200" u="none">
                <a:solidFill>
                  <a:srgbClr val="FFFFFF"/>
                </a:solidFill>
                <a:latin typeface="Calibri"/>
              </a:rPr>
              <a:t>The mixture is granulated, screened and transferred into the bowl ofa fluid bed dryer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prices</a:t>
            </a:r>
            <a:br/>
            <a:r>
              <a:rPr b="false" i="false" strike="noStrike" sz="1200" u="none">
                <a:solidFill>
                  <a:srgbClr val="FFFFFF"/>
                </a:solidFill>
                <a:latin typeface="Calibri"/>
              </a:rPr>
              <a:t>propranolol generic form</a:t>
            </a:r>
            <a:br/>
            <a:r>
              <a:rPr b="false" i="false" strike="noStrike" sz="1200" u="none">
                <a:solidFill>
                  <a:srgbClr val="FFFFFF"/>
                </a:solidFill>
                <a:latin typeface="Calibri"/>
              </a:rPr>
              <a:t>inderal 10 mg dose</a:t>
            </a:r>
            <a:br/>
            <a:r>
              <a:rPr b="false" i="false" strike="noStrike" sz="1200" u="none">
                <a:solidFill>
                  <a:srgbClr val="FFFFFF"/>
                </a:solidFill>
                <a:latin typeface="Calibri"/>
              </a:rPr>
              <a:t>I love huskies, and maybe this nightmare causing dog just needs some attention, like any other dog.</a:t>
            </a:r>
            <a:br/>
            <a:r>
              <a:rPr b="false" i="false" strike="noStrike" sz="1200" u="none">
                <a:solidFill>
                  <a:srgbClr val="FFFFFF"/>
                </a:solidFill>
                <a:latin typeface="Calibri"/>
              </a:rPr>
              <a:t>propranolol 10 mg no prescription</a:t>
            </a:r>
            <a:br/>
            <a:r>
              <a:rPr b="false" i="false" strike="noStrike" sz="1200" u="none">
                <a:solidFill>
                  <a:srgbClr val="FFFFFF"/>
                </a:solidFill>
                <a:latin typeface="Calibri"/>
              </a:rPr>
              <a:t>what is propranolol sa 80 mg used for</a:t>
            </a:r>
            <a:br/>
            <a:r>
              <a:rPr b="false" i="false" strike="noStrike" sz="1200" u="none">
                <a:solidFill>
                  <a:srgbClr val="FFFFFF"/>
                </a:solidFill>
                <a:latin typeface="Calibri"/>
              </a:rPr>
              <a:t>propranolol er 160 mg capsules</a:t>
            </a:r>
            <a:br/>
            <a:r>
              <a:rPr b="false" i="false" strike="noStrike" sz="1200" u="none">
                <a:solidFill>
                  <a:srgbClr val="FFFFFF"/>
                </a:solidFill>
                <a:latin typeface="Calibri"/>
              </a:rPr>
              <a:t>Ik ben nog altijd op zoek naar een vervangings product voor mijn zelfbruiner</a:t>
            </a:r>
            <a:br/>
            <a:r>
              <a:rPr b="false" i="false" strike="noStrike" sz="1200" u="none">
                <a:solidFill>
                  <a:srgbClr val="FFFFFF"/>
                </a:solidFill>
                <a:latin typeface="Calibri"/>
              </a:rPr>
              <a:t>buy cheap propranolol online</a:t>
            </a:r>
            <a:br/>
            <a:r>
              <a:rPr b="false" i="false" strike="noStrike" sz="1200" u="none">
                <a:solidFill>
                  <a:srgbClr val="FFFFFF"/>
                </a:solidFill>
                <a:latin typeface="Calibri"/>
              </a:rPr>
              <a:t>But invariably it comes back if other changes are not made</a:t>
            </a:r>
            <a:br/>
            <a:r>
              <a:rPr b="false" i="false" strike="noStrike" sz="1200" u="none">
                <a:solidFill>
                  <a:srgbClr val="FFFFFF"/>
                </a:solidFill>
                <a:latin typeface="Calibri"/>
              </a:rPr>
              <a:t>propranolol bula 10mg</a:t>
            </a:r>
            <a:br/>
            <a:r>
              <a:rPr b="false" i="false" strike="noStrike" sz="1200" u="none">
                <a:solidFill>
                  <a:srgbClr val="FFFFFF"/>
                </a:solidFill>
                <a:latin typeface="Calibri"/>
              </a:rPr>
              <a:t>Thanks a bunch for sharing this with all folks you actually understand what you are talking approximately Bookmarked</a:t>
            </a:r>
            <a:br/>
            <a:r>
              <a:rPr b="false" i="false" strike="noStrike" sz="1200" u="none">
                <a:solidFill>
                  <a:srgbClr val="FFFFFF"/>
                </a:solidFill>
                <a:latin typeface="Calibri"/>
              </a:rPr>
              <a:t>inderal online uk</a:t>
            </a:r>
            <a:br/>
            <a:r>
              <a:rPr b="false" i="false" strike="noStrike" sz="1200" u="none">
                <a:solidFill>
                  <a:srgbClr val="FFFFFF"/>
                </a:solidFill>
                <a:latin typeface="Calibri"/>
              </a:rPr>
              <a:t>inderal 10 mg</a:t>
            </a:r>
            <a:br/>
            <a:r>
              <a:rPr b="false" i="false" strike="noStrike" sz="1200" u="none">
                <a:solidFill>
                  <a:srgbClr val="FFFFFF"/>
                </a:solidFill>
                <a:latin typeface="Calibri"/>
              </a:rPr>
              <a:t>bula do propranolol</a:t>
            </a:r>
            <a:br/>
            <a:r>
              <a:rPr b="false" i="false" strike="noStrike" sz="1200" u="none">
                <a:solidFill>
                  <a:srgbClr val="FFFFFF"/>
                </a:solidFill>
                <a:latin typeface="Calibri"/>
              </a:rPr>
              <a:t>propranolol no prescription needed</a:t>
            </a:r>
            <a:br/>
            <a:r>
              <a:rPr b="false" i="false" strike="noStrike" sz="1200" u="none">
                <a:solidFill>
                  <a:srgbClr val="FFFFFF"/>
                </a:solidFill>
                <a:latin typeface="Calibri"/>
              </a:rPr>
              <a:t>how many mg of propranolol for anxiety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hcl prescription</a:t>
            </a:r>
            <a:br/>
            <a:r>
              <a:rPr b="false" i="false" strike="noStrike" sz="1200" u="none">
                <a:solidFill>
                  <a:srgbClr val="FFFFFF"/>
                </a:solidFill>
                <a:latin typeface="Calibri"/>
              </a:rPr>
              <a:t>That means that both pictures have elements of an original picture, but neither picture has all of these elements at the same time</a:t>
            </a:r>
            <a:br/>
            <a:r>
              <a:rPr b="false" i="false" strike="noStrike" sz="1200" u="none">
                <a:solidFill>
                  <a:srgbClr val="FFFFFF"/>
                </a:solidFill>
                <a:latin typeface="Calibri"/>
              </a:rPr>
              <a:t>propranolol bula infarmed</a:t>
            </a:r>
            <a:br/>
            <a:r>
              <a:rPr b="false" i="false" strike="noStrike" sz="1200" u="none">
                <a:solidFill>
                  <a:srgbClr val="FFFFFF"/>
                </a:solidFill>
                <a:latin typeface="Calibri"/>
              </a:rPr>
              <a:t>propranolol hydrochloride bp 10mg</a:t>
            </a:r>
            <a:br/>
            <a:r>
              <a:rPr b="false" i="false" strike="noStrike" sz="1200" u="none">
                <a:solidFill>
                  <a:srgbClr val="FFFFFF"/>
                </a:solidFill>
                <a:latin typeface="Calibri"/>
              </a:rPr>
              <a:t>propranolol hydrochloride m/r capsules 80 mg</a:t>
            </a:r>
            <a:br/>
            <a:r>
              <a:rPr b="false" i="false" strike="noStrike" sz="1200" u="none">
                <a:solidFill>
                  <a:srgbClr val="FFFFFF"/>
                </a:solidFill>
                <a:latin typeface="Calibri"/>
              </a:rPr>
              <a:t>nome generico de propranolol</a:t>
            </a:r>
            <a:br/>
            <a:r>
              <a:rPr b="false" i="false" strike="noStrike" sz="1200" u="none">
                <a:solidFill>
                  <a:srgbClr val="FFFFFF"/>
                </a:solidFill>
                <a:latin typeface="Calibri"/>
              </a:rPr>
              <a:t>how fast does propranolol work for migraines</a:t>
            </a:r>
            <a:br/>
            <a:r>
              <a:rPr b="false" i="false" strike="noStrike" sz="1200" u="none">
                <a:solidFill>
                  <a:srgbClr val="FFFFFF"/>
                </a:solidFill>
                <a:latin typeface="Calibri"/>
              </a:rPr>
              <a:t>propranolol 60 mg er cap par</a:t>
            </a:r>
            <a:br/>
            <a:r>
              <a:rPr b="false" i="false" strike="noStrike" sz="1200" u="none">
                <a:solidFill>
                  <a:srgbClr val="FFFFFF"/>
                </a:solidFill>
                <a:latin typeface="Calibri"/>
              </a:rPr>
              <a:t>inderal tablets for migraine</a:t>
            </a:r>
            <a:br/>
            <a:r>
              <a:rPr b="false" i="false" strike="noStrike" sz="1200" u="none">
                <a:solidFill>
                  <a:srgbClr val="FFFFFF"/>
                </a:solidFill>
                <a:latin typeface="Calibri"/>
              </a:rPr>
              <a:t>propranolol sa 80 mg capsule myl</a:t>
            </a:r>
            <a:br/>
            <a:r>
              <a:rPr b="false" i="false" strike="noStrike" sz="1200" u="none">
                <a:solidFill>
                  <a:srgbClr val="FFFFFF"/>
                </a:solidFill>
                <a:latin typeface="Calibri"/>
              </a:rPr>
              <a:t>propranolol generics</a:t>
            </a:r>
            <a:br/>
            <a:r>
              <a:rPr b="false" i="false" strike="noStrike" sz="1200" u="none">
                <a:solidFill>
                  <a:srgbClr val="FFFFFF"/>
                </a:solidFill>
                <a:latin typeface="Calibri"/>
              </a:rPr>
              <a:t>propranolol migraine prophylaxis children</a:t>
            </a:r>
            <a:br/>
            <a:r>
              <a:rPr b="false" i="false" strike="noStrike" sz="1200" u="none">
                <a:solidFill>
                  <a:srgbClr val="FFFFFF"/>
                </a:solidFill>
                <a:latin typeface="Calibri"/>
              </a:rPr>
              <a:t>propranolol hcl 60 mg sa cap</a:t>
            </a:r>
            <a:br/>
            <a:r>
              <a:rPr b="false" i="false" strike="noStrike" sz="1200" u="none">
                <a:solidFill>
                  <a:srgbClr val="FFFFFF"/>
                </a:solidFill>
                <a:latin typeface="Calibri"/>
              </a:rPr>
              <a:t>propranolol discontinuation syndrome</a:t>
            </a:r>
            <a:br/>
            <a:r>
              <a:rPr b="false" i="false" strike="noStrike" sz="1200" u="none">
                <a:solidFill>
                  <a:srgbClr val="FFFFFF"/>
                </a:solidFill>
                <a:latin typeface="Calibri"/>
              </a:rPr>
              <a:t>I foolishly assumed that I would be pg by Dec</a:t>
            </a:r>
            <a:br/>
            <a:r>
              <a:rPr b="false" i="false" strike="noStrike" sz="1200" u="none">
                <a:solidFill>
                  <a:srgbClr val="FFFFFF"/>
                </a:solidFill>
                <a:latin typeface="Calibri"/>
              </a:rPr>
              <a:t>propranolol good migraine prevention</a:t>
            </a:r>
            <a:br/>
            <a:r>
              <a:rPr b="false" i="false" strike="noStrike" sz="1200" u="none">
                <a:solidFill>
                  <a:srgbClr val="FFFFFF"/>
                </a:solidFill>
                <a:latin typeface="Calibri"/>
              </a:rPr>
              <a:t>propranolol dosage for migraine prevention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 on trazodone , along with xanax, for my anxiety symptoms for two weeks now</a:t>
            </a:r>
            <a:br/>
            <a:r>
              <a:rPr b="false" i="false" strike="noStrike" sz="1200" u="none">
                <a:solidFill>
                  <a:srgbClr val="FFFFFF"/>
                </a:solidFill>
                <a:latin typeface="Calibri"/>
              </a:rPr>
              <a:t>propranolol 40 mg tablets what is it used for</a:t>
            </a:r>
            <a:br/>
            <a:r>
              <a:rPr b="false" i="false" strike="noStrike" sz="1200" u="none">
                <a:solidFill>
                  <a:srgbClr val="FFFFFF"/>
                </a:solidFill>
                <a:latin typeface="Calibri"/>
              </a:rPr>
              <a:t>A few months ago it clicked- my acne must be hormone related too</a:t>
            </a:r>
            <a:br/>
            <a:r>
              <a:rPr b="false" i="false" strike="noStrike" sz="1200" u="none">
                <a:solidFill>
                  <a:srgbClr val="FFFFFF"/>
                </a:solidFill>
                <a:latin typeface="Calibri"/>
              </a:rPr>
              <a:t>propranolol hcl cr 60 mg</a:t>
            </a:r>
            <a:br/>
            <a:r>
              <a:rPr b="false" i="false" strike="noStrike" sz="1200" u="none">
                <a:solidFill>
                  <a:srgbClr val="FFFFFF"/>
                </a:solidFill>
                <a:latin typeface="Calibri"/>
              </a:rPr>
              <a:t>NSAIDs, including indomethacin, can lead to onset of new hypertension or worsening of preexisting hypertension, either of which may contribute to the increased incidence of CV events</a:t>
            </a:r>
            <a:br/>
            <a:r>
              <a:rPr b="false" i="false" strike="noStrike" sz="1200" u="none">
                <a:solidFill>
                  <a:srgbClr val="FFFFFF"/>
                </a:solidFill>
                <a:latin typeface="Calibri"/>
              </a:rPr>
              <a:t>propranolol 10 mg pliva</a:t>
            </a:r>
            <a:br/>
            <a:r>
              <a:rPr b="false" i="false" strike="noStrike" sz="1200" u="none">
                <a:solidFill>
                  <a:srgbClr val="FFFFFF"/>
                </a:solidFill>
                <a:latin typeface="Calibri"/>
              </a:rPr>
              <a:t>propranolol buying</a:t>
            </a:r>
            <a:br/>
            <a:r>
              <a:rPr b="false" i="false" strike="noStrike" sz="1200" u="none">
                <a:solidFill>
                  <a:srgbClr val="FFFFFF"/>
                </a:solidFill>
                <a:latin typeface="Calibri"/>
              </a:rPr>
              <a:t>1 tsp every 3 hours when fighting infection, then backing off to bowel tolerance.</a:t>
            </a:r>
            <a:br/>
            <a:r>
              <a:rPr b="false" i="false" strike="noStrike" sz="1200" u="none">
                <a:solidFill>
                  <a:srgbClr val="FFFFFF"/>
                </a:solidFill>
                <a:latin typeface="Calibri"/>
              </a:rPr>
              <a:t>propranolol migraine mechanism</a:t>
            </a:r>
            <a:br/>
            <a:r>
              <a:rPr b="false" i="false" strike="noStrike" sz="1200" u="none">
                <a:solidFill>
                  <a:srgbClr val="FFFFFF"/>
                </a:solidFill>
                <a:latin typeface="Calibri"/>
              </a:rPr>
              <a:t>propranolol migraine mechanism action</a:t>
            </a:r>
            <a:br/>
            <a:r>
              <a:rPr b="false" i="false" strike="noStrike" sz="1200" u="none">
                <a:solidFill>
                  <a:srgbClr val="FFFFFF"/>
                </a:solidFill>
                <a:latin typeface="Calibri"/>
              </a:rPr>
              <a:t>can propranolol 10 mg get you high</a:t>
            </a:r>
            <a:br/>
            <a:r>
              <a:rPr b="false" i="false" strike="noStrike" sz="1200" u="none">
                <a:solidFill>
                  <a:srgbClr val="FFFFFF"/>
                </a:solidFill>
                <a:latin typeface="Calibri"/>
              </a:rPr>
              <a:t>propranolol cost walmart</a:t>
            </a:r>
            <a:br/>
            <a:r>
              <a:rPr b="false" i="false" strike="noStrike" sz="1200" u="none">
                <a:solidFill>
                  <a:srgbClr val="FFFFFF"/>
                </a:solidFill>
                <a:latin typeface="Calibri"/>
              </a:rPr>
              <a:t>propranolol er 60 mg reviews</a:t>
            </a:r>
            <a:br/>
            <a:r>
              <a:rPr b="false" i="false" strike="noStrike" sz="1200" u="none">
                <a:solidFill>
                  <a:srgbClr val="FFFFFF"/>
                </a:solidFill>
                <a:latin typeface="Calibri"/>
              </a:rPr>
              <a:t>20 mg propranolol for performance anxiety</a:t>
            </a:r>
            <a:br/>
            <a:r>
              <a:rPr b="false" i="false" strike="noStrike" sz="1200" u="none">
                <a:solidFill>
                  <a:srgbClr val="FFFFFF"/>
                </a:solidFill>
                <a:latin typeface="Calibri"/>
              </a:rPr>
              <a:t>but alas, i needed to see it, my curiosity got the best of me and when i saw an article describing it on creepypasta wiki i needed to see.</a:t>
            </a:r>
            <a:br/>
            <a:r>
              <a:rPr b="false" i="false" strike="noStrike" sz="1200" u="none">
                <a:solidFill>
                  <a:srgbClr val="FFFFFF"/>
                </a:solidFill>
                <a:latin typeface="Calibri"/>
              </a:rPr>
              <a:t>propranolol prescription online</a:t>
            </a:r>
            <a:br/>
            <a:r>
              <a:rPr b="false" i="false" strike="noStrike" sz="1200" u="none">
                <a:solidFill>
                  <a:srgbClr val="FFFFFF"/>
                </a:solidFill>
                <a:latin typeface="Calibri"/>
              </a:rPr>
              <a:t>One brand of clindamycin (Duac Once Daily gel) also contains benzoyl peroxide, which helps to unplug blocked pores.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40 mg tabletki</a:t>
            </a:r>
            <a:br/>
            <a:r>
              <a:rPr b="false" i="false" strike="noStrike" sz="1200" u="none">
                <a:solidFill>
                  <a:srgbClr val="FFFFFF"/>
                </a:solidFill>
                <a:latin typeface="Calibri"/>
              </a:rPr>
              <a:t>propranolol buy uk</a:t>
            </a:r>
            <a:br/>
            <a:r>
              <a:rPr b="false" i="false" strike="noStrike" sz="1200" u="none">
                <a:solidFill>
                  <a:srgbClr val="FFFFFF"/>
                </a:solidFill>
                <a:latin typeface="Calibri"/>
              </a:rPr>
              <a:t>propranolol hydrochloride 60 mg</a:t>
            </a:r>
            <a:br/>
            <a:r>
              <a:rPr b="false" i="false" strike="noStrike" sz="1200" u="none">
                <a:solidFill>
                  <a:srgbClr val="FFFFFF"/>
                </a:solidFill>
                <a:latin typeface="Calibri"/>
              </a:rPr>
              <a:t>half inderal la 80 mg for migraine</a:t>
            </a:r>
            <a:br/>
            <a:r>
              <a:rPr b="false" i="false" strike="noStrike" sz="1200" u="none">
                <a:solidFill>
                  <a:srgbClr val="FFFFFF"/>
                </a:solidFill>
                <a:latin typeface="Calibri"/>
              </a:rPr>
              <a:t>Been prescribed propanolnol, but can&amp;#39;t manage to work myself up to take them</a:t>
            </a:r>
            <a:br/>
            <a:r>
              <a:rPr b="false" i="false" strike="noStrike" sz="1200" u="none">
                <a:solidFill>
                  <a:srgbClr val="FFFFFF"/>
                </a:solidFill>
                <a:latin typeface="Calibri"/>
              </a:rPr>
              <a:t>propranolol 10mg for anxiety</a:t>
            </a:r>
            <a:br/>
            <a:r>
              <a:rPr b="false" i="false" strike="noStrike" sz="1200" u="none">
                <a:solidFill>
                  <a:srgbClr val="FFFFFF"/>
                </a:solidFill>
                <a:latin typeface="Calibri"/>
              </a:rPr>
              <a:t>The ultimate effect of hypothyroidism, whether it&amp;rsquo;s caused by iodine deficiency or autoimmunity, is to decrease the amount of thyroid hormone available to the body</a:t>
            </a:r>
            <a:br/>
            <a:r>
              <a:rPr b="false" i="false" strike="noStrike" sz="1200" u="none">
                <a:solidFill>
                  <a:srgbClr val="FFFFFF"/>
                </a:solidFill>
                <a:latin typeface="Calibri"/>
              </a:rPr>
              <a:t>propranolol hcl accord tablet 10mg</a:t>
            </a:r>
            <a:br/>
            <a:r>
              <a:rPr b="false" i="false" strike="noStrike" sz="1200" u="none">
                <a:solidFill>
                  <a:srgbClr val="FFFFFF"/>
                </a:solidFill>
                <a:latin typeface="Calibri"/>
              </a:rPr>
              <a:t>Cleveland Clinic School of Cytotechnology is welcoming students who embrace these ideals to engage in our one-year, hands-on education program.</a:t>
            </a:r>
            <a:br/>
            <a:r>
              <a:rPr b="false" i="false" strike="noStrike" sz="1200" u="none">
                <a:solidFill>
                  <a:srgbClr val="FFFFFF"/>
                </a:solidFill>
                <a:latin typeface="Calibri"/>
              </a:rPr>
              <a:t>bula do remedio propranolol 40 mg</a:t>
            </a:r>
            <a:br/>
            <a:r>
              <a:rPr b="false" i="false" strike="noStrike" sz="1200" u="none">
                <a:solidFill>
                  <a:srgbClr val="FFFFFF"/>
                </a:solidFill>
                <a:latin typeface="Calibri"/>
              </a:rPr>
              <a:t>buy inderal online canada</a:t>
            </a:r>
            <a:br/>
            <a:r>
              <a:rPr b="false" i="false" strike="noStrike" sz="1200" u="none">
                <a:solidFill>
                  <a:srgbClr val="FFFFFF"/>
                </a:solidFill>
                <a:latin typeface="Calibri"/>
              </a:rPr>
              <a:t>The largest known dose with a known outcome involved acute ingestion of 1260 mg of oral aripiprazole (42 times the maximum recommended daily dose) by a patient who fully recovered</a:t>
            </a:r>
            <a:br/>
            <a:r>
              <a:rPr b="false" i="false" strike="noStrike" sz="1200" u="none">
                <a:solidFill>
                  <a:srgbClr val="FFFFFF"/>
                </a:solidFill>
                <a:latin typeface="Calibri"/>
              </a:rPr>
              <a:t>inderal 10mg tablets uses</a:t>
            </a:r>
            <a:br/>
            <a:r>
              <a:rPr b="false" i="false" strike="noStrike" sz="1200" u="none">
                <a:solidFill>
                  <a:srgbClr val="FFFFFF"/>
                </a:solidFill>
                <a:latin typeface="Calibri"/>
              </a:rPr>
              <a:t>I had a brand of artificial disc called a chariot</a:t>
            </a:r>
            <a:br/>
            <a:r>
              <a:rPr b="false" i="false" strike="noStrike" sz="1200" u="none">
                <a:solidFill>
                  <a:srgbClr val="FFFFFF"/>
                </a:solidFill>
                <a:latin typeface="Calibri"/>
              </a:rPr>
              <a:t>half beta prograne 80 mg propranolol</a:t>
            </a:r>
            <a:br/>
            <a:r>
              <a:rPr b="false" i="false" strike="noStrike" sz="1200" u="none">
                <a:solidFill>
                  <a:srgbClr val="FFFFFF"/>
                </a:solidFill>
                <a:latin typeface="Calibri"/>
              </a:rPr>
              <a:t>propranolol prescription only</a:t>
            </a:r>
            <a:br/>
            <a:r>
              <a:rPr b="false" i="false" strike="noStrike" sz="1200" u="none">
                <a:solidFill>
                  <a:srgbClr val="FFFFFF"/>
                </a:solidFill>
                <a:latin typeface="Calibri"/>
              </a:rPr>
              <a:t>propranolol er 160 mg capsule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bula do remedio propranolol</a:t>
            </a:r>
            <a:br/>
            <a:r>
              <a:rPr b="false" i="false" strike="noStrike" sz="1200" u="none">
                <a:solidFill>
                  <a:srgbClr val="FFFFFF"/>
                </a:solidFill>
                <a:latin typeface="Calibri"/>
              </a:rPr>
              <a:t>the problems i was having at work were not legit and that i had conceived these due to my depression</a:t>
            </a:r>
            <a:br/>
            <a:r>
              <a:rPr b="false" i="false" strike="noStrike" sz="1200" u="none">
                <a:solidFill>
                  <a:srgbClr val="FFFFFF"/>
                </a:solidFill>
                <a:latin typeface="Calibri"/>
              </a:rPr>
              <a:t>inderal online bestellen</a:t>
            </a:r>
            <a:br/>
            <a:r>
              <a:rPr b="false" i="false" strike="noStrike" sz="1200" u="none">
                <a:solidFill>
                  <a:srgbClr val="FFFFFF"/>
                </a:solidFill>
                <a:latin typeface="Calibri"/>
              </a:rPr>
              <a:t>Eer belirgin kan diskrazisi veya sarlk oluursa, bu tr komplikasyonlar iin spesifik tedavi uygulanmaldr</a:t>
            </a:r>
            <a:br/>
            <a:r>
              <a:rPr b="false" i="false" strike="noStrike" sz="1200" u="none">
                <a:solidFill>
                  <a:srgbClr val="FFFFFF"/>
                </a:solidFill>
                <a:latin typeface="Calibri"/>
              </a:rPr>
              <a:t>use of propranolol for migraine prophylaxis</a:t>
            </a:r>
            <a:br/>
            <a:r>
              <a:rPr b="false" i="false" strike="noStrike" sz="1200" u="none">
                <a:solidFill>
                  <a:srgbClr val="FFFFFF"/>
                </a:solidFill>
                <a:latin typeface="Calibri"/>
              </a:rPr>
              <a:t>In such cases, counseling with a sex therapist or even just a frank discussion with his partner can resolve this concern.</a:t>
            </a:r>
            <a:br/>
            <a:r>
              <a:rPr b="false" i="false" strike="noStrike" sz="1200" u="none">
                <a:solidFill>
                  <a:srgbClr val="FFFFFF"/>
                </a:solidFill>
                <a:latin typeface="Calibri"/>
              </a:rPr>
              <a:t>propranolol black box warning</a:t>
            </a:r>
            <a:br/>
            <a:r>
              <a:rPr b="false" i="false" strike="noStrike" sz="1200" u="none">
                <a:solidFill>
                  <a:srgbClr val="FFFFFF"/>
                </a:solidFill>
                <a:latin typeface="Calibri"/>
              </a:rPr>
              <a:t>I downloaded the picture to my laptop and started to examine it</a:t>
            </a:r>
            <a:br/>
            <a:r>
              <a:rPr b="false" i="false" strike="noStrike" sz="1200" u="none">
                <a:solidFill>
                  <a:srgbClr val="FFFFFF"/>
                </a:solidFill>
                <a:latin typeface="Calibri"/>
              </a:rPr>
              <a:t>is 10mg of propranolol a lot</a:t>
            </a:r>
            <a:br/>
            <a:r>
              <a:rPr b="false" i="false" strike="noStrike" sz="1200" u="none">
                <a:solidFill>
                  <a:srgbClr val="FFFFFF"/>
                </a:solidFill>
                <a:latin typeface="Calibri"/>
              </a:rPr>
              <a:t>no prescription propranolol</a:t>
            </a:r>
            <a:br/>
            <a:r>
              <a:rPr b="false" i="false" strike="noStrike" sz="1200" u="none">
                <a:solidFill>
                  <a:srgbClr val="FFFFFF"/>
                </a:solidFill>
                <a:latin typeface="Calibri"/>
              </a:rPr>
              <a:t>propranolol nombre generico y comercial</a:t>
            </a:r>
            <a:br/>
            <a:r>
              <a:rPr b="false" i="false" strike="noStrike" sz="1200" u="none">
                <a:solidFill>
                  <a:srgbClr val="FFFFFF"/>
                </a:solidFill>
                <a:latin typeface="Calibri"/>
              </a:rPr>
              <a:t>propranolol rebound hypertension</a:t>
            </a:r>
            <a:br/>
            <a:r>
              <a:rPr b="false" i="false" strike="noStrike" sz="1200" u="none">
                <a:solidFill>
                  <a:srgbClr val="FFFFFF"/>
                </a:solidFill>
                <a:latin typeface="Calibri"/>
              </a:rPr>
              <a:t>inderal 10 mg twice a day</a:t>
            </a:r>
            <a:br/>
            <a:r>
              <a:rPr b="false" i="false" strike="noStrike" sz="1200" u="none">
                <a:solidFill>
                  <a:srgbClr val="FFFFFF"/>
                </a:solidFill>
                <a:latin typeface="Calibri"/>
              </a:rPr>
              <a:t>40 mg propranolol pregnancy</a:t>
            </a:r>
            <a:br/>
            <a:r>
              <a:rPr b="false" i="false" strike="noStrike" sz="1200" u="none">
                <a:solidFill>
                  <a:srgbClr val="FFFFFF"/>
                </a:solidFill>
                <a:latin typeface="Calibri"/>
              </a:rPr>
              <a:t>Recall that in the 'old days,' bodybuilders would spend a significant time of the year off-cycle to clean out</a:t>
            </a:r>
            <a:br/>
            <a:r>
              <a:rPr b="false" i="false" strike="noStrike" sz="1200" u="none">
                <a:solidFill>
                  <a:srgbClr val="FFFFFF"/>
                </a:solidFill>
                <a:latin typeface="Calibri"/>
              </a:rPr>
              <a:t>generic name for propranolol</a:t>
            </a:r>
            <a:br/>
            <a:r>
              <a:rPr b="false" i="false" strike="noStrike" sz="1200" u="none">
                <a:solidFill>
                  <a:srgbClr val="FFFFFF"/>
                </a:solidFill>
                <a:latin typeface="Calibri"/>
              </a:rPr>
              <a:t>how does propranolol work for migraine prophylaxis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online canada</a:t>
            </a:r>
            <a:br/>
            <a:r>
              <a:rPr b="false" i="false" strike="noStrike" sz="1200" u="none">
                <a:solidFill>
                  <a:srgbClr val="FFFFFF"/>
                </a:solidFill>
                <a:latin typeface="Calibri"/>
              </a:rPr>
              <a:t>propranolol 40 mg. tablets</a:t>
            </a:r>
            <a:br/>
            <a:r>
              <a:rPr b="false" i="false" strike="noStrike" sz="1200" u="none">
                <a:solidFill>
                  <a:srgbClr val="FFFFFF"/>
                </a:solidFill>
                <a:latin typeface="Calibri"/>
              </a:rPr>
              <a:t>Jest wrcz przeciwnie o wielce bie|cy w polsce komplikacja zapBodnienia "w innym miejsce"</a:t>
            </a:r>
            <a:br/>
            <a:r>
              <a:rPr b="false" i="false" strike="noStrike" sz="1200" u="none">
                <a:solidFill>
                  <a:srgbClr val="FFFFFF"/>
                </a:solidFill>
                <a:latin typeface="Calibri"/>
              </a:rPr>
              <a:t>buy inderal uk</a:t>
            </a:r>
            <a:br/>
            <a:r>
              <a:rPr b="false" i="false" strike="noStrike" sz="1200" u="none">
                <a:solidFill>
                  <a:srgbClr val="FFFFFF"/>
                </a:solidFill>
                <a:latin typeface="Calibri"/>
              </a:rPr>
              <a:t>The way things have been going for him lately, he may not need it.</a:t>
            </a:r>
            <a:br/>
            <a:r>
              <a:rPr b="false" i="false" strike="noStrike" sz="1200" u="none">
                <a:solidFill>
                  <a:srgbClr val="FFFFFF"/>
                </a:solidFill>
                <a:latin typeface="Calibri"/>
              </a:rPr>
              <a:t>propranolol 10 mg</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propranolol 60 mg for anxiety</a:t>
            </a:r>
            <a:br/>
            <a:r>
              <a:rPr b="false" i="false" strike="noStrike" sz="1200" u="none">
                <a:solidFill>
                  <a:srgbClr val="FFFFFF"/>
                </a:solidFill>
                <a:latin typeface="Calibri"/>
              </a:rPr>
              <a:t>Bipolar I disorder is a  specific type of bipolar disorder characterized by manic or mixed  episodes of feelings of extreme irritability or euphoria</a:t>
            </a:r>
            <a:br/>
            <a:r>
              <a:rPr b="false" i="false" strike="noStrike" sz="1200" u="none">
                <a:solidFill>
                  <a:srgbClr val="FFFFFF"/>
                </a:solidFill>
                <a:latin typeface="Calibri"/>
              </a:rPr>
              <a:t>propranolol hydrochloride extended release 60 mg</a:t>
            </a:r>
            <a:br/>
            <a:r>
              <a:rPr b="false" i="false" strike="noStrike" sz="1200" u="none">
                <a:solidFill>
                  <a:srgbClr val="FFFFFF"/>
                </a:solidFill>
                <a:latin typeface="Calibri"/>
              </a:rPr>
              <a:t>10mg propranolol anxiety</a:t>
            </a:r>
            <a:br/>
            <a:r>
              <a:rPr b="false" i="false" strike="noStrike" sz="1200" u="none">
                <a:solidFill>
                  <a:srgbClr val="FFFFFF"/>
                </a:solidFill>
                <a:latin typeface="Calibri"/>
              </a:rPr>
              <a:t>propranolol dose for migraine prevention</a:t>
            </a:r>
            <a:br/>
            <a:r>
              <a:rPr b="false" i="false" strike="noStrike" sz="1200" u="none">
                <a:solidFill>
                  <a:srgbClr val="FFFFFF"/>
                </a:solidFill>
                <a:latin typeface="Calibri"/>
              </a:rPr>
              <a:t>Finasteride treats male pattern hair loss by blocking the body's production of a male hormone in the scalp that stops hair growth.</a:t>
            </a:r>
            <a:br/>
            <a:r>
              <a:rPr b="false" i="false" strike="noStrike" sz="1200" u="none">
                <a:solidFill>
                  <a:srgbClr val="FFFFFF"/>
                </a:solidFill>
                <a:latin typeface="Calibri"/>
              </a:rPr>
              <a:t>propranolol 10 mg dosering</a:t>
            </a:r>
            <a:br/>
            <a:r>
              <a:rPr b="false" i="false" strike="noStrike" sz="1200" u="none">
                <a:solidFill>
                  <a:srgbClr val="FFFFFF"/>
                </a:solidFill>
                <a:latin typeface="Calibri"/>
              </a:rPr>
              <a:t>These medicines may be affected by Micardis Plus, or may affect how well it works</a:t>
            </a:r>
            <a:br/>
            <a:r>
              <a:rPr b="false" i="false" strike="noStrike" sz="1200" u="none">
                <a:solidFill>
                  <a:srgbClr val="FFFFFF"/>
                </a:solidFill>
                <a:latin typeface="Calibri"/>
              </a:rPr>
              <a:t>propranolol 20 mg for high blood pressure</a:t>
            </a:r>
            <a:br/>
            <a:r>
              <a:rPr b="false" i="false" strike="noStrike" sz="1200" u="none">
                <a:solidFill>
                  <a:srgbClr val="FFFFFF"/>
                </a:solidFill>
                <a:latin typeface="Calibri"/>
              </a:rPr>
              <a:t>inderal retard mitis 80 mg bijwerkingen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am experiencing myalgias and pains from time to time</a:t>
            </a:r>
            <a:br/>
            <a:r>
              <a:rPr b="false" i="false" strike="noStrike" sz="1200" u="none">
                <a:solidFill>
                  <a:srgbClr val="FFFFFF"/>
                </a:solidFill>
                <a:latin typeface="Calibri"/>
              </a:rPr>
              <a:t>propranolol er 80 mg price</a:t>
            </a:r>
            <a:br/>
            <a:r>
              <a:rPr b="false" i="false" strike="noStrike" sz="1200" u="none">
                <a:solidFill>
                  <a:srgbClr val="FFFFFF"/>
                </a:solidFill>
                <a:latin typeface="Calibri"/>
              </a:rPr>
              <a:t>Actually, all the characters on this show have become whiny bitches</a:t>
            </a:r>
            <a:br/>
            <a:r>
              <a:rPr b="false" i="false" strike="noStrike" sz="1200" u="none">
                <a:solidFill>
                  <a:srgbClr val="FFFFFF"/>
                </a:solidFill>
                <a:latin typeface="Calibri"/>
              </a:rPr>
              <a:t>propranolol 60 mg tablet</a:t>
            </a:r>
            <a:br/>
            <a:r>
              <a:rPr b="false" i="false" strike="noStrike" sz="1200" u="none">
                <a:solidFill>
                  <a:srgbClr val="FFFFFF"/>
                </a:solidFill>
                <a:latin typeface="Calibri"/>
              </a:rPr>
              <a:t>para que serve propranolol 30 mg</a:t>
            </a:r>
            <a:br/>
            <a:r>
              <a:rPr b="false" i="false" strike="noStrike" sz="1200" u="none">
                <a:solidFill>
                  <a:srgbClr val="FFFFFF"/>
                </a:solidFill>
                <a:latin typeface="Calibri"/>
              </a:rPr>
              <a:t>propranolol 10 mg anxiety</a:t>
            </a:r>
            <a:br/>
            <a:r>
              <a:rPr b="false" i="false" strike="noStrike" sz="1200" u="none">
                <a:solidFill>
                  <a:srgbClr val="FFFFFF"/>
                </a:solidFill>
                <a:latin typeface="Calibri"/>
              </a:rPr>
              <a:t>I also use Eletriptan for those occasions when a bad migraine breaks through and this drug completely stops the headache within 2 hours</a:t>
            </a:r>
            <a:br/>
            <a:r>
              <a:rPr b="false" i="false" strike="noStrike" sz="1200" u="none">
                <a:solidFill>
                  <a:srgbClr val="FFFFFF"/>
                </a:solidFill>
                <a:latin typeface="Calibri"/>
              </a:rPr>
              <a:t>propranolol oral tablet 10 mg information</a:t>
            </a:r>
            <a:br/>
            <a:r>
              <a:rPr b="false" i="false" strike="noStrike" sz="1200" u="none">
                <a:solidFill>
                  <a:srgbClr val="FFFFFF"/>
                </a:solidFill>
                <a:latin typeface="Calibri"/>
              </a:rPr>
              <a:t>inderal 40 mg costo</a:t>
            </a:r>
            <a:br/>
            <a:r>
              <a:rPr b="false" i="false" strike="noStrike" sz="1200" u="none">
                <a:solidFill>
                  <a:srgbClr val="FFFFFF"/>
                </a:solidFill>
                <a:latin typeface="Calibri"/>
              </a:rPr>
              <a:t>propranolol nervous rash</a:t>
            </a:r>
            <a:br/>
            <a:r>
              <a:rPr b="false" i="false" strike="noStrike" sz="1200" u="none">
                <a:solidFill>
                  <a:srgbClr val="FFFFFF"/>
                </a:solidFill>
                <a:latin typeface="Calibri"/>
              </a:rPr>
              <a:t>The choice of agent is dictated by the patient&amp;#x0027;s tolerance of those medications and the presence of any comorbid diseases that prevent the use of such drugs</a:t>
            </a:r>
            <a:br/>
            <a:r>
              <a:rPr b="false" i="false" strike="noStrike" sz="1200" u="none">
                <a:solidFill>
                  <a:srgbClr val="FFFFFF"/>
                </a:solidFill>
                <a:latin typeface="Calibri"/>
              </a:rPr>
              <a:t>there generic propranolol</a:t>
            </a:r>
            <a:br/>
            <a:r>
              <a:rPr b="false" i="false" strike="noStrike" sz="1200" u="none">
                <a:solidFill>
                  <a:srgbClr val="FFFFFF"/>
                </a:solidFill>
                <a:latin typeface="Calibri"/>
              </a:rPr>
              <a:t>bula medicamento propranolol 40mg</a:t>
            </a:r>
            <a:br/>
            <a:r>
              <a:rPr b="false" i="false" strike="noStrike" sz="1200" u="none">
                <a:solidFill>
                  <a:srgbClr val="FFFFFF"/>
                </a:solidFill>
                <a:latin typeface="Calibri"/>
              </a:rPr>
              <a:t>Caution patients about operating hazardous machinery,including automobiles, until they are reasonably certain that PRISTIQ therapydoes not adversely affect their ability to engage in such activities.</a:t>
            </a:r>
            <a:br/>
            <a:r>
              <a:rPr b="false" i="false" strike="noStrike" sz="1200" u="none">
                <a:solidFill>
                  <a:srgbClr val="FFFFFF"/>
                </a:solidFill>
                <a:latin typeface="Calibri"/>
              </a:rPr>
              <a:t>is 20mg of propranolol safe</a:t>
            </a:r>
            <a:br/>
            <a:r>
              <a:rPr b="false" i="false" strike="noStrike" sz="1200" u="none">
                <a:solidFill>
                  <a:srgbClr val="FFFFFF"/>
                </a:solidFill>
                <a:latin typeface="Calibri"/>
              </a:rPr>
              <a:t>Also, serious blood clots have been associated with this medicine in some cases</a:t>
            </a:r>
            <a:br/>
            <a:r>
              <a:rPr b="false" i="false" strike="noStrike" sz="1200" u="none">
                <a:solidFill>
                  <a:srgbClr val="FFFFFF"/>
                </a:solidFill>
                <a:latin typeface="Calibri"/>
              </a:rPr>
              <a:t>buy propranolol online australia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One of the best tools for helping us to reprogram is martial arts</a:t>
            </a:r>
            <a:br/>
            <a:r>
              <a:rPr b="false" i="false" strike="noStrike" sz="1200" u="none">
                <a:solidFill>
                  <a:srgbClr val="FFFFFF"/>
                </a:solidFill>
                <a:latin typeface="Calibri"/>
              </a:rPr>
              <a:t>propranolol 40 mg bula</a:t>
            </a:r>
            <a:br/>
            <a:r>
              <a:rPr b="false" i="false" strike="noStrike" sz="1200" u="none">
                <a:solidFill>
                  <a:srgbClr val="FFFFFF"/>
                </a:solidFill>
                <a:latin typeface="Calibri"/>
              </a:rPr>
              <a:t>Still have a "high" (a little jittery / too much energy) for about 3 hours - feel great in the afternoon</a:t>
            </a:r>
            <a:br/>
            <a:r>
              <a:rPr b="false" i="false" strike="noStrike" sz="1200" u="none">
                <a:solidFill>
                  <a:srgbClr val="FFFFFF"/>
                </a:solidFill>
                <a:latin typeface="Calibri"/>
              </a:rPr>
              <a:t>inderal tablet 10 mg uses</a:t>
            </a:r>
            <a:br/>
            <a:r>
              <a:rPr b="false" i="false" strike="noStrike" sz="1200" u="none">
                <a:solidFill>
                  <a:srgbClr val="FFFFFF"/>
                </a:solidFill>
                <a:latin typeface="Calibri"/>
              </a:rPr>
              <a:t>Sigurdsson was quicker to Soldado's lay-off than Terry to slide his finish past Chelsea keeper Petr Cech.</a:t>
            </a:r>
            <a:br/>
            <a:r>
              <a:rPr b="false" i="false" strike="noStrike" sz="1200" u="none">
                <a:solidFill>
                  <a:srgbClr val="FFFFFF"/>
                </a:solidFill>
                <a:latin typeface="Calibri"/>
              </a:rPr>
              <a:t>is 80 mg of propranolol a lot</a:t>
            </a:r>
            <a:br/>
            <a:r>
              <a:rPr b="false" i="false" strike="noStrike" sz="1200" u="none">
                <a:solidFill>
                  <a:srgbClr val="FFFFFF"/>
                </a:solidFill>
                <a:latin typeface="Calibri"/>
              </a:rPr>
              <a:t>propranolol hcl 60mg sa</a:t>
            </a:r>
            <a:br/>
            <a:r>
              <a:rPr b="false" i="false" strike="noStrike" sz="1200" u="none">
                <a:solidFill>
                  <a:srgbClr val="FFFFFF"/>
                </a:solidFill>
                <a:latin typeface="Calibri"/>
              </a:rPr>
              <a:t>bula do propranolol 40mg</a:t>
            </a:r>
            <a:br/>
            <a:r>
              <a:rPr b="false" i="false" strike="noStrike" sz="1200" u="none">
                <a:solidFill>
                  <a:srgbClr val="FFFFFF"/>
                </a:solidFill>
                <a:latin typeface="Calibri"/>
              </a:rPr>
              <a:t>5 mg propranolol pregnancy</a:t>
            </a:r>
            <a:br/>
            <a:r>
              <a:rPr b="false" i="false" strike="noStrike" sz="1200" u="none">
                <a:solidFill>
                  <a:srgbClr val="FFFFFF"/>
                </a:solidFill>
                <a:latin typeface="Calibri"/>
              </a:rPr>
              <a:t>how long does 40mg propranolol last</a:t>
            </a:r>
            <a:br/>
            <a:r>
              <a:rPr b="false" i="false" strike="noStrike" sz="1200" u="none">
                <a:solidFill>
                  <a:srgbClr val="FFFFFF"/>
                </a:solidFill>
                <a:latin typeface="Calibri"/>
              </a:rPr>
              <a:t>If you have emphysema or chronic bronchitis, you know how miserable it feels when you catch a cold</a:t>
            </a:r>
            <a:br/>
            <a:r>
              <a:rPr b="false" i="false" strike="noStrike" sz="1200" u="none">
                <a:solidFill>
                  <a:srgbClr val="FFFFFF"/>
                </a:solidFill>
                <a:latin typeface="Calibri"/>
              </a:rPr>
              <a:t>ic propranolol er 60mg</a:t>
            </a:r>
            <a:br/>
            <a:r>
              <a:rPr b="false" i="false" strike="noStrike" sz="1200" u="none">
                <a:solidFill>
                  <a:srgbClr val="FFFFFF"/>
                </a:solidFill>
                <a:latin typeface="Calibri"/>
              </a:rPr>
              <a:t>buy propranolol online no prescription uk</a:t>
            </a:r>
            <a:br/>
            <a:r>
              <a:rPr b="false" i="false" strike="noStrike" sz="1200" u="none">
                <a:solidFill>
                  <a:srgbClr val="FFFFFF"/>
                </a:solidFill>
                <a:latin typeface="Calibri"/>
              </a:rPr>
              <a:t>He is sardonic while 80 mg lipitor price reference see how it happens or you to say whether he shall meet the fate if pure white at the end</a:t>
            </a:r>
            <a:br/>
            <a:r>
              <a:rPr b="false" i="false" strike="noStrike" sz="1200" u="none">
                <a:solidFill>
                  <a:srgbClr val="FFFFFF"/>
                </a:solidFill>
                <a:latin typeface="Calibri"/>
              </a:rPr>
              <a:t>20 mg propranolol public speaking</a:t>
            </a:r>
            <a:br/>
            <a:r>
              <a:rPr b="false" i="false" strike="noStrike" sz="1200" u="none">
                <a:solidFill>
                  <a:srgbClr val="FFFFFF"/>
                </a:solidFill>
                <a:latin typeface="Calibri"/>
              </a:rPr>
              <a:t>propranolol migraine prophylaxis mechanism of action</a:t>
            </a:r>
            <a:br/>
            <a:r>
              <a:rPr b="false" i="false" strike="noStrike" sz="1200" u="none">
                <a:solidFill>
                  <a:srgbClr val="FFFFFF"/>
                </a:solidFill>
                <a:latin typeface="Calibri"/>
              </a:rPr>
              <a:t>what is propranolol 20 mg used for</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hcl er 60 mg</a:t>
            </a:r>
            <a:br/>
            <a:r>
              <a:rPr b="false" i="false" strike="noStrike" sz="1200" u="none">
                <a:solidFill>
                  <a:srgbClr val="FFFFFF"/>
                </a:solidFill>
                <a:latin typeface="Calibri"/>
              </a:rPr>
              <a:t>propranolol raynaud's variant angina</a:t>
            </a:r>
            <a:br/>
            <a:r>
              <a:rPr b="false" i="false" strike="noStrike" sz="1200" u="none">
                <a:solidFill>
                  <a:srgbClr val="FFFFFF"/>
                </a:solidFill>
                <a:latin typeface="Calibri"/>
              </a:rPr>
              <a:t>propranolol retail cost</a:t>
            </a:r>
            <a:br/>
            <a:r>
              <a:rPr b="false" i="false" strike="noStrike" sz="1200" u="none">
                <a:solidFill>
                  <a:srgbClr val="FFFFFF"/>
                </a:solidFill>
                <a:latin typeface="Calibri"/>
              </a:rPr>
              <a:t>I take topomax 200mg daily to prevent migraines</a:t>
            </a:r>
            <a:br/>
            <a:r>
              <a:rPr b="false" i="false" strike="noStrike" sz="1200" u="none">
                <a:solidFill>
                  <a:srgbClr val="FFFFFF"/>
                </a:solidFill>
                <a:latin typeface="Calibri"/>
              </a:rPr>
              <a:t>inderal online australia</a:t>
            </a:r>
            <a:br/>
            <a:r>
              <a:rPr b="false" i="false" strike="noStrike" sz="1200" u="none">
                <a:solidFill>
                  <a:srgbClr val="FFFFFF"/>
                </a:solidFill>
                <a:latin typeface="Calibri"/>
              </a:rPr>
              <a:t>Hi everyone&amp;rdquo; Day 4 here for me&amp;rdquo; Thank goodness I found this site so I know I am not alone.</a:t>
            </a:r>
            <a:br/>
            <a:r>
              <a:rPr b="false" i="false" strike="noStrike" sz="1200" u="none">
                <a:solidFill>
                  <a:srgbClr val="FFFFFF"/>
                </a:solidFill>
                <a:latin typeface="Calibri"/>
              </a:rPr>
              <a:t>how to get a prescription for propranolol</a:t>
            </a:r>
            <a:br/>
            <a:r>
              <a:rPr b="false" i="false" strike="noStrike" sz="1200" u="none">
                <a:solidFill>
                  <a:srgbClr val="FFFFFF"/>
                </a:solidFill>
                <a:latin typeface="Calibri"/>
              </a:rPr>
              <a:t>Patients in these studies were permitted a maximum of twoantiepileptic drugs (AEDs) in addition to TOPAMAX tablets orplacebo</a:t>
            </a:r>
            <a:br/>
            <a:r>
              <a:rPr b="false" i="false" strike="noStrike" sz="1200" u="none">
                <a:solidFill>
                  <a:srgbClr val="FFFFFF"/>
                </a:solidFill>
                <a:latin typeface="Calibri"/>
              </a:rPr>
              <a:t>bula do medicamento cloridrato de propranolol</a:t>
            </a:r>
            <a:br/>
            <a:r>
              <a:rPr b="false" i="false" strike="noStrike" sz="1200" u="none">
                <a:solidFill>
                  <a:srgbClr val="FFFFFF"/>
                </a:solidFill>
                <a:latin typeface="Calibri"/>
              </a:rPr>
              <a:t>propranolol 10 mg how long does it last</a:t>
            </a:r>
            <a:br/>
            <a:r>
              <a:rPr b="false" i="false" strike="noStrike" sz="1200" u="none">
                <a:solidFill>
                  <a:srgbClr val="FFFFFF"/>
                </a:solidFill>
                <a:latin typeface="Calibri"/>
              </a:rPr>
              <a:t>generic propranolol er</a:t>
            </a:r>
            <a:br/>
            <a:r>
              <a:rPr b="false" i="false" strike="noStrike" sz="1200" u="none">
                <a:solidFill>
                  <a:srgbClr val="FFFFFF"/>
                </a:solidFill>
                <a:latin typeface="Calibri"/>
              </a:rPr>
              <a:t>propranolol er 60 mg</a:t>
            </a:r>
            <a:br/>
            <a:r>
              <a:rPr b="false" i="false" strike="noStrike" sz="1200" u="none">
                <a:solidFill>
                  <a:srgbClr val="FFFFFF"/>
                </a:solidFill>
                <a:latin typeface="Calibri"/>
              </a:rPr>
              <a:t>propranolol 20 mg get you high</a:t>
            </a:r>
            <a:br/>
            <a:r>
              <a:rPr b="false" i="false" strike="noStrike" sz="1200" u="none">
                <a:solidFill>
                  <a:srgbClr val="FFFFFF"/>
                </a:solidFill>
                <a:latin typeface="Calibri"/>
              </a:rPr>
              <a:t>I'll send you a text http://www.sharonlevy.com/artpages/typing-service.html psychology coursework aqa Look at the camera eye, both when listening and talking</a:t>
            </a:r>
            <a:br/>
            <a:r>
              <a:rPr b="false" i="false" strike="noStrike" sz="1200" u="none">
                <a:solidFill>
                  <a:srgbClr val="FFFFFF"/>
                </a:solidFill>
                <a:latin typeface="Calibri"/>
              </a:rPr>
              <a:t>ordering propranolol online</a:t>
            </a:r>
            <a:br/>
            <a:r>
              <a:rPr b="false" i="false" strike="noStrike" sz="1200" u="none">
                <a:solidFill>
                  <a:srgbClr val="FFFFFF"/>
                </a:solidFill>
                <a:latin typeface="Calibri"/>
              </a:rPr>
              <a:t>ADULT  Thrombocytopenia in ITP (unrespon- sive to steroids, immunoglobulins, or sple- nectomy): Start 50 mg PO everyday</a:t>
            </a:r>
            <a:br/>
            <a:r>
              <a:rPr b="false" i="false" strike="noStrike" sz="1200" u="none">
                <a:solidFill>
                  <a:srgbClr val="FFFFFF"/>
                </a:solidFill>
                <a:latin typeface="Calibri"/>
              </a:rPr>
              <a:t>propranolol 160 mg slow release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160 mg propranolol</a:t>
            </a:r>
            <a:br/>
            <a:r>
              <a:rPr b="false" i="false" strike="noStrike" sz="1200" u="none">
                <a:solidFill>
                  <a:srgbClr val="FFFFFF"/>
                </a:solidFill>
                <a:latin typeface="Calibri"/>
              </a:rPr>
              <a:t>inderal la 160 mg</a:t>
            </a:r>
            <a:br/>
            <a:r>
              <a:rPr b="false" i="false" strike="noStrike" sz="1200" u="none">
                <a:solidFill>
                  <a:srgbClr val="FFFFFF"/>
                </a:solidFill>
                <a:latin typeface="Calibri"/>
              </a:rPr>
              <a:t>propranolol anxiety rash</a:t>
            </a:r>
            <a:br/>
            <a:r>
              <a:rPr b="false" i="false" strike="noStrike" sz="1200" u="none">
                <a:solidFill>
                  <a:srgbClr val="FFFFFF"/>
                </a:solidFill>
                <a:latin typeface="Calibri"/>
              </a:rPr>
              <a:t>propranolol hcl er 80 mg</a:t>
            </a:r>
            <a:br/>
            <a:r>
              <a:rPr b="false" i="false" strike="noStrike" sz="1200" u="none">
                <a:solidFill>
                  <a:srgbClr val="FFFFFF"/>
                </a:solidFill>
                <a:latin typeface="Calibri"/>
              </a:rPr>
              <a:t>Stuff wasted so much of my time.</a:t>
            </a:r>
            <a:br/>
            <a:r>
              <a:rPr b="false" i="false" strike="noStrike" sz="1200" u="none">
                <a:solidFill>
                  <a:srgbClr val="FFFFFF"/>
                </a:solidFill>
                <a:latin typeface="Calibri"/>
              </a:rPr>
              <a:t>how much does propranolol cost uk</a:t>
            </a:r>
            <a:br/>
            <a:r>
              <a:rPr b="false" i="false" strike="noStrike" sz="1200" u="none">
                <a:solidFill>
                  <a:srgbClr val="FFFFFF"/>
                </a:solidFill>
                <a:latin typeface="Calibri"/>
              </a:rPr>
              <a:t>can propranolol cause rebound headaches</a:t>
            </a:r>
            <a:br/>
            <a:r>
              <a:rPr b="false" i="false" strike="noStrike" sz="1200" u="none">
                <a:solidFill>
                  <a:srgbClr val="FFFFFF"/>
                </a:solidFill>
                <a:latin typeface="Calibri"/>
              </a:rPr>
              <a:t>buy inderal online</a:t>
            </a:r>
            <a:br/>
            <a:r>
              <a:rPr b="false" i="false" strike="noStrike" sz="1200" u="none">
                <a:solidFill>
                  <a:srgbClr val="FFFFFF"/>
                </a:solidFill>
                <a:latin typeface="Calibri"/>
              </a:rPr>
              <a:t>propranolol 40 mg social anxiety</a:t>
            </a:r>
            <a:br/>
            <a:r>
              <a:rPr b="false" i="false" strike="noStrike" sz="1200" u="none">
                <a:solidFill>
                  <a:srgbClr val="FFFFFF"/>
                </a:solidFill>
                <a:latin typeface="Calibri"/>
              </a:rPr>
              <a:t>abrupt discontinuation of propranolol</a:t>
            </a:r>
            <a:br/>
            <a:r>
              <a:rPr b="false" i="false" strike="noStrike" sz="1200" u="none">
                <a:solidFill>
                  <a:srgbClr val="FFFFFF"/>
                </a:solidFill>
                <a:latin typeface="Calibri"/>
              </a:rPr>
              <a:t>propranolol er 80 mg peak</a:t>
            </a:r>
            <a:br/>
            <a:r>
              <a:rPr b="false" i="false" strike="noStrike" sz="1200" u="none">
                <a:solidFill>
                  <a:srgbClr val="FFFFFF"/>
                </a:solidFill>
                <a:latin typeface="Calibri"/>
              </a:rPr>
              <a:t>Ekolit tablosunda ilac kestikten sonra dzelme olmazsa ya da semptomlar iddetli ise oral vankomisin C</a:t>
            </a:r>
            <a:br/>
            <a:r>
              <a:rPr b="false" i="false" strike="noStrike" sz="1200" u="none">
                <a:solidFill>
                  <a:srgbClr val="FFFFFF"/>
                </a:solidFill>
                <a:latin typeface="Calibri"/>
              </a:rPr>
              <a:t>propranolol buy no prescription</a:t>
            </a:r>
            <a:br/>
            <a:r>
              <a:rPr b="false" i="false" strike="noStrike" sz="1200" u="none">
                <a:solidFill>
                  <a:srgbClr val="FFFFFF"/>
                </a:solidFill>
                <a:latin typeface="Calibri"/>
              </a:rPr>
              <a:t>30 mg propranolol anxiety</a:t>
            </a:r>
            <a:br/>
            <a:r>
              <a:rPr b="false" i="false" strike="noStrike" sz="1200" u="none">
                <a:solidFill>
                  <a:srgbClr val="FFFFFF"/>
                </a:solidFill>
                <a:latin typeface="Calibri"/>
              </a:rPr>
              <a:t>Doesn&amp;#39;t matter where you are - the more people are silent and "go along" with the community the more ripe the community is for discrimination and hatred</a:t>
            </a:r>
            <a:br/>
            <a:r>
              <a:rPr b="false" i="false" strike="noStrike" sz="1200" u="none">
                <a:solidFill>
                  <a:srgbClr val="FFFFFF"/>
                </a:solidFill>
                <a:latin typeface="Calibri"/>
              </a:rPr>
              <a:t>propranolol by heritage</a:t>
            </a:r>
            <a:br/>
            <a:r>
              <a:rPr b="false" i="false" strike="noStrike" sz="1200" u="none">
                <a:solidFill>
                  <a:srgbClr val="FFFFFF"/>
                </a:solidFill>
                <a:latin typeface="Calibri"/>
              </a:rPr>
              <a:t>propranolol hcl 60mg sa cap</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2015-12-20T01:16:53+04:00</dcterms:created>
  <dcterms:modified xsi:type="dcterms:W3CDTF">2015-12-20T01:16:53+04:00</dcterms:modified>
  <dc:title>Generic Name For Propranolol - Propranolol Nervous Rash</dc:title>
  <dc:description>Propranolol 60 mg day, propranolol price philippines, propranolol er 60 mg for migraines, propranolol discontinuation syndrome, can propranolol 10 mg get you high, propranolol 40 mg bula, is 80 mg of propranolol a lot</dc:description>
  <dc:subject>Generic Name For Propranolol - Propranolol Nervous Rash</dc:subject>
  <cp:keywords>cloridrato de propranolol bula anvisa, apo propranolol 10 mg, propranolol generic form, propranolol hcl 60 mg sa cap, propranolol discontinuation syndrome, propranolol er 160 mg capsule, propranolol 60 mg for anxiety, propranolol er 80 mg price, what is propranolol 20 mg used for, propranolol hcl 60mg sa cap</cp:keywords>
  <cp:category/>
</cp:coreProperties>
</file>