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7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7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8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8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8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8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8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8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8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8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8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8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9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9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Bedranol Propranolol Hydrochloride 80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80 mg migraine</a:t>
            </a:r>
            <a:br/>
            <a:r>
              <a:rPr b="false" i="false" strike="noStrike" sz="1200" u="none">
                <a:solidFill>
                  <a:srgbClr val="FFFFFF"/>
                </a:solidFill>
                <a:latin typeface="Calibri"/>
              </a:rPr>
              <a:t>ic propranolol sa 80 mg</a:t>
            </a:r>
            <a:br/>
            <a:r>
              <a:rPr b="false" i="false" strike="noStrike" sz="1200" u="none">
                <a:solidFill>
                  <a:srgbClr val="FFFFFF"/>
                </a:solidFill>
                <a:latin typeface="Calibri"/>
              </a:rPr>
              <a:t>I am aware of the risks on both sides</a:t>
            </a:r>
            <a:br/>
            <a:r>
              <a:rPr b="false" i="false" strike="noStrike" sz="1200" u="none">
                <a:solidFill>
                  <a:srgbClr val="FFFFFF"/>
                </a:solidFill>
                <a:latin typeface="Calibri"/>
              </a:rPr>
              <a:t>propranolol 10 mg tablet picture</a:t>
            </a:r>
            <a:br/>
            <a:r>
              <a:rPr b="false" i="false" strike="noStrike" sz="1200" u="none">
                <a:solidFill>
                  <a:srgbClr val="FFFFFF"/>
                </a:solidFill>
                <a:latin typeface="Calibri"/>
              </a:rPr>
              <a:t>propranolol hydrochloride 160 mg</a:t>
            </a:r>
            <a:br/>
            <a:r>
              <a:rPr b="false" i="false" strike="noStrike" sz="1200" u="none">
                <a:solidFill>
                  <a:srgbClr val="FFFFFF"/>
                </a:solidFill>
                <a:latin typeface="Calibri"/>
              </a:rPr>
              <a:t>teva propranolol 40 mg tablet</a:t>
            </a:r>
            <a:br/>
            <a:r>
              <a:rPr b="false" i="false" strike="noStrike" sz="1200" u="none">
                <a:solidFill>
                  <a:srgbClr val="FFFFFF"/>
                </a:solidFill>
                <a:latin typeface="Calibri"/>
              </a:rPr>
              <a:t>20 mg propranolol anxiety</a:t>
            </a:r>
            <a:br/>
            <a:r>
              <a:rPr b="false" i="false" strike="noStrike" sz="1200" u="none">
                <a:solidFill>
                  <a:srgbClr val="FFFFFF"/>
                </a:solidFill>
                <a:latin typeface="Calibri"/>
              </a:rPr>
              <a:t>It's blatantly obvious After doing an extreme raspberry ketones weight loss pill, which ultimately lead to a canned cat food, though</a:t>
            </a:r>
            <a:br/>
            <a:r>
              <a:rPr b="false" i="false" strike="noStrike" sz="1200" u="none">
                <a:solidFill>
                  <a:srgbClr val="FFFFFF"/>
                </a:solidFill>
                <a:latin typeface="Calibri"/>
              </a:rPr>
              <a:t>propranolol online no prescription</a:t>
            </a:r>
            <a:br/>
            <a:r>
              <a:rPr b="false" i="false" strike="noStrike" sz="1200" u="none">
                <a:solidFill>
                  <a:srgbClr val="FFFFFF"/>
                </a:solidFill>
                <a:latin typeface="Calibri"/>
              </a:rPr>
              <a:t>propranolol akadimpex 40 mg tabletta</a:t>
            </a:r>
            <a:br/>
            <a:r>
              <a:rPr b="false" i="false" strike="noStrike" sz="1200" u="none">
                <a:solidFill>
                  <a:srgbClr val="FFFFFF"/>
                </a:solidFill>
                <a:latin typeface="Calibri"/>
              </a:rPr>
              <a:t>Luckily, this feeling usually subsides after a few minutes.</a:t>
            </a:r>
            <a:br/>
            <a:r>
              <a:rPr b="false" i="false" strike="noStrike" sz="1200" u="none">
                <a:solidFill>
                  <a:srgbClr val="FFFFFF"/>
                </a:solidFill>
                <a:latin typeface="Calibri"/>
              </a:rPr>
              <a:t>ic propranolol sa 60 mg</a:t>
            </a:r>
            <a:br/>
            <a:r>
              <a:rPr b="false" i="false" strike="noStrike" sz="1200" u="none">
                <a:solidFill>
                  <a:srgbClr val="FFFFFF"/>
                </a:solidFill>
                <a:latin typeface="Calibri"/>
              </a:rPr>
              <a:t>generic for propranolol er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Patients were assigned to the trials based upon exercise ability</a:t>
            </a:r>
            <a:br/>
            <a:r>
              <a:rPr b="false" i="false" strike="noStrike" sz="1200" u="none">
                <a:solidFill>
                  <a:srgbClr val="FFFFFF"/>
                </a:solidFill>
                <a:latin typeface="Calibri"/>
              </a:rPr>
              <a:t>propranolol 10 mg tab pliva</a:t>
            </a:r>
            <a:br/>
            <a:r>
              <a:rPr b="false" i="false" strike="noStrike" sz="1200" u="none">
                <a:solidFill>
                  <a:srgbClr val="FFFFFF"/>
                </a:solidFill>
                <a:latin typeface="Calibri"/>
              </a:rPr>
              <a:t>order propranolol online no prescription</a:t>
            </a:r>
            <a:br/>
            <a:r>
              <a:rPr b="false" i="false" strike="noStrike" sz="1200" u="none">
                <a:solidFill>
                  <a:srgbClr val="FFFFFF"/>
                </a:solidFill>
                <a:latin typeface="Calibri"/>
              </a:rPr>
              <a:t>inderal 40 mg benefits</a:t>
            </a:r>
            <a:br/>
            <a:r>
              <a:rPr b="false" i="false" strike="noStrike" sz="1200" u="none">
                <a:solidFill>
                  <a:srgbClr val="FFFFFF"/>
                </a:solidFill>
                <a:latin typeface="Calibri"/>
              </a:rPr>
              <a:t>Unclear the way to get typically the conversation commenced?  ,When your little one feedback with diverse body hues, which a fairly easy with</a:t>
            </a:r>
            <a:br/>
            <a:r>
              <a:rPr b="false" i="false" strike="noStrike" sz="1200" u="none">
                <a:solidFill>
                  <a:srgbClr val="FFFFFF"/>
                </a:solidFill>
                <a:latin typeface="Calibri"/>
              </a:rPr>
              <a:t>inderal retard mitis 80 mg stoppen</a:t>
            </a:r>
            <a:br/>
            <a:r>
              <a:rPr b="false" i="false" strike="noStrike" sz="1200" u="none">
                <a:solidFill>
                  <a:srgbClr val="FFFFFF"/>
                </a:solidFill>
                <a:latin typeface="Calibri"/>
              </a:rPr>
              <a:t>Tried to log on their objectives in food should be taken</a:t>
            </a:r>
            <a:br/>
            <a:r>
              <a:rPr b="false" i="false" strike="noStrike" sz="1200" u="none">
                <a:solidFill>
                  <a:srgbClr val="FFFFFF"/>
                </a:solidFill>
                <a:latin typeface="Calibri"/>
              </a:rPr>
              <a:t>propranolol sa 80 mg cap myl</a:t>
            </a:r>
            <a:br/>
            <a:r>
              <a:rPr b="false" i="false" strike="noStrike" sz="1200" u="none">
                <a:solidFill>
                  <a:srgbClr val="FFFFFF"/>
                </a:solidFill>
                <a:latin typeface="Calibri"/>
              </a:rPr>
              <a:t>propranolol 20 mg dosage</a:t>
            </a:r>
            <a:br/>
            <a:r>
              <a:rPr b="false" i="false" strike="noStrike" sz="1200" u="none">
                <a:solidFill>
                  <a:srgbClr val="FFFFFF"/>
                </a:solidFill>
                <a:latin typeface="Calibri"/>
              </a:rPr>
              <a:t>propranolol 20 mg tab pliva</a:t>
            </a:r>
            <a:br/>
            <a:r>
              <a:rPr b="false" i="false" strike="noStrike" sz="1200" u="none">
                <a:solidFill>
                  <a:srgbClr val="FFFFFF"/>
                </a:solidFill>
                <a:latin typeface="Calibri"/>
              </a:rPr>
              <a:t>I cant wait to see what they come up with next</a:t>
            </a:r>
            <a:br/>
            <a:r>
              <a:rPr b="false" i="false" strike="noStrike" sz="1200" u="none">
                <a:solidFill>
                  <a:srgbClr val="FFFFFF"/>
                </a:solidFill>
                <a:latin typeface="Calibri"/>
              </a:rPr>
              <a:t>propranolol 50 mg anxiety</a:t>
            </a:r>
            <a:br/>
            <a:r>
              <a:rPr b="false" i="false" strike="noStrike" sz="1200" u="none">
                <a:solidFill>
                  <a:srgbClr val="FFFFFF"/>
                </a:solidFill>
                <a:latin typeface="Calibri"/>
              </a:rPr>
              <a:t>propranolol hcl 60mg</a:t>
            </a:r>
            <a:br/>
            <a:r>
              <a:rPr b="false" i="false" strike="noStrike" sz="1200" u="none">
                <a:solidFill>
                  <a:srgbClr val="FFFFFF"/>
                </a:solidFill>
                <a:latin typeface="Calibri"/>
              </a:rPr>
              <a:t>many mg propranolol stage fright</a:t>
            </a:r>
            <a:br/>
            <a:r>
              <a:rPr b="false" i="false" strike="noStrike" sz="1200" u="none">
                <a:solidFill>
                  <a:srgbClr val="FFFFFF"/>
                </a:solidFill>
                <a:latin typeface="Calibri"/>
              </a:rPr>
              <a:t>buy inderal</a:t>
            </a:r>
            <a:br/>
            <a:r>
              <a:rPr b="false" i="false" strike="noStrike" sz="1200" u="none">
                <a:solidFill>
                  <a:srgbClr val="FFFFFF"/>
                </a:solidFill>
                <a:latin typeface="Calibri"/>
              </a:rPr>
              <a:t>propranolol (inderal la) 60 mg 24 hr capsule</a:t>
            </a:r>
            <a:br/>
            <a:r>
              <a:rPr b="false" i="false" strike="noStrike" sz="1200" u="none">
                <a:solidFill>
                  <a:srgbClr val="FFFFFF"/>
                </a:solidFill>
                <a:latin typeface="Calibri"/>
              </a:rPr>
              <a:t>propranolol 20 mg how long does it last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 judgements, hard feelings or anger should be involved, otherwise he will simply shut you out</a:t>
            </a:r>
            <a:br/>
            <a:r>
              <a:rPr b="false" i="false" strike="noStrike" sz="1200" u="none">
                <a:solidFill>
                  <a:srgbClr val="FFFFFF"/>
                </a:solidFill>
                <a:latin typeface="Calibri"/>
              </a:rPr>
              <a:t>propranolol 40 mg tablet</a:t>
            </a:r>
            <a:br/>
            <a:r>
              <a:rPr b="false" i="false" strike="noStrike" sz="1200" u="none">
                <a:solidFill>
                  <a:srgbClr val="FFFFFF"/>
                </a:solidFill>
                <a:latin typeface="Calibri"/>
              </a:rPr>
              <a:t>No es posible diferenciar si el retraso en el desarrollo puede estar causado por factores gen&amp;eacute;ticos, sociales, por la epilepsia materna o el tratamiento antiepil&amp;eacute;ptico</a:t>
            </a:r>
            <a:br/>
            <a:r>
              <a:rPr b="false" i="false" strike="noStrike" sz="1200" u="none">
                <a:solidFill>
                  <a:srgbClr val="FFFFFF"/>
                </a:solidFill>
                <a:latin typeface="Calibri"/>
              </a:rPr>
              <a:t>inderal la 80 cost</a:t>
            </a:r>
            <a:br/>
            <a:r>
              <a:rPr b="false" i="false" strike="noStrike" sz="1200" u="none">
                <a:solidFill>
                  <a:srgbClr val="FFFFFF"/>
                </a:solidFill>
                <a:latin typeface="Calibri"/>
              </a:rPr>
              <a:t>propranolol rebound anxiety</a:t>
            </a:r>
            <a:br/>
            <a:r>
              <a:rPr b="false" i="false" strike="noStrike" sz="1200" u="none">
                <a:solidFill>
                  <a:srgbClr val="FFFFFF"/>
                </a:solidFill>
                <a:latin typeface="Calibri"/>
              </a:rPr>
              <a:t>buy propranolol online uk</a:t>
            </a:r>
            <a:br/>
            <a:r>
              <a:rPr b="false" i="false" strike="noStrike" sz="1200" u="none">
                <a:solidFill>
                  <a:srgbClr val="FFFFFF"/>
                </a:solidFill>
                <a:latin typeface="Calibri"/>
              </a:rPr>
              <a:t>I&amp;#039;m glad the seroquel is working for you b/c it had disastrous effects on me</a:t>
            </a:r>
            <a:br/>
            <a:r>
              <a:rPr b="false" i="false" strike="noStrike" sz="1200" u="none">
                <a:solidFill>
                  <a:srgbClr val="FFFFFF"/>
                </a:solidFill>
                <a:latin typeface="Calibri"/>
              </a:rPr>
              <a:t>buy generic inderal</a:t>
            </a:r>
            <a:br/>
            <a:r>
              <a:rPr b="false" i="false" strike="noStrike" sz="1200" u="none">
                <a:solidFill>
                  <a:srgbClr val="FFFFFF"/>
                </a:solidFill>
                <a:latin typeface="Calibri"/>
              </a:rPr>
              <a:t>propranolol er cost</a:t>
            </a:r>
            <a:br/>
            <a:r>
              <a:rPr b="false" i="false" strike="noStrike" sz="1200" u="none">
                <a:solidFill>
                  <a:srgbClr val="FFFFFF"/>
                </a:solidFill>
                <a:latin typeface="Calibri"/>
              </a:rPr>
              <a:t>stop taking propranolol migraines</a:t>
            </a:r>
            <a:br/>
            <a:r>
              <a:rPr b="false" i="false" strike="noStrike" sz="1200" u="none">
                <a:solidFill>
                  <a:srgbClr val="FFFFFF"/>
                </a:solidFill>
                <a:latin typeface="Calibri"/>
              </a:rPr>
              <a:t>propranolol 30 mg daily</a:t>
            </a:r>
            <a:br/>
            <a:r>
              <a:rPr b="false" i="false" strike="noStrike" sz="1200" u="none">
                <a:solidFill>
                  <a:srgbClr val="FFFFFF"/>
                </a:solidFill>
                <a:latin typeface="Calibri"/>
              </a:rPr>
              <a:t>inderal 80 mg</a:t>
            </a:r>
            <a:br/>
            <a:r>
              <a:rPr b="false" i="false" strike="noStrike" sz="1200" u="none">
                <a:solidFill>
                  <a:srgbClr val="FFFFFF"/>
                </a:solidFill>
                <a:latin typeface="Calibri"/>
              </a:rPr>
              <a:t>propranolol dosering migraine</a:t>
            </a:r>
            <a:br/>
            <a:r>
              <a:rPr b="false" i="false" strike="noStrike" sz="1200" u="none">
                <a:solidFill>
                  <a:srgbClr val="FFFFFF"/>
                </a:solidFill>
                <a:latin typeface="Calibri"/>
              </a:rPr>
              <a:t>if 28 of the 279 lost hair, then if 1 million take it about 99 thousand will still lose hair</a:t>
            </a:r>
            <a:br/>
            <a:r>
              <a:rPr b="false" i="false" strike="noStrike" sz="1200" u="none">
                <a:solidFill>
                  <a:srgbClr val="FFFFFF"/>
                </a:solidFill>
                <a:latin typeface="Calibri"/>
              </a:rPr>
              <a:t>propranolol er 60 mg price</a:t>
            </a:r>
            <a:br/>
            <a:r>
              <a:rPr b="false" i="false" strike="noStrike" sz="1200" u="none">
                <a:solidFill>
                  <a:srgbClr val="FFFFFF"/>
                </a:solidFill>
                <a:latin typeface="Calibri"/>
              </a:rPr>
              <a:t>buy generic inderal online</a:t>
            </a:r>
            <a:br/>
            <a:r>
              <a:rPr b="false" i="false" strike="noStrike" sz="1200" u="none">
                <a:solidFill>
                  <a:srgbClr val="FFFFFF"/>
                </a:solidFill>
                <a:latin typeface="Calibri"/>
              </a:rPr>
              <a:t>inderal costo</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50 mg propranolol</a:t>
            </a:r>
            <a:br/>
            <a:r>
              <a:rPr b="false" i="false" strike="noStrike" sz="1200" u="none">
                <a:solidFill>
                  <a:srgbClr val="FFFFFF"/>
                </a:solidFill>
                <a:latin typeface="Calibri"/>
              </a:rPr>
              <a:t>propranolol 40 mg y alcohol</a:t>
            </a:r>
            <a:br/>
            <a:r>
              <a:rPr b="false" i="false" strike="noStrike" sz="1200" u="none">
                <a:solidFill>
                  <a:srgbClr val="FFFFFF"/>
                </a:solidFill>
                <a:latin typeface="Calibri"/>
              </a:rPr>
              <a:t>propranolol 160 mg migraine</a:t>
            </a:r>
            <a:br/>
            <a:r>
              <a:rPr b="false" i="false" strike="noStrike" sz="1200" u="none">
                <a:solidFill>
                  <a:srgbClr val="FFFFFF"/>
                </a:solidFill>
                <a:latin typeface="Calibri"/>
              </a:rPr>
              <a:t>propranolol 60 mg er caps</a:t>
            </a:r>
            <a:br/>
            <a:r>
              <a:rPr b="false" i="false" strike="noStrike" sz="1200" u="none">
                <a:solidFill>
                  <a:srgbClr val="FFFFFF"/>
                </a:solidFill>
                <a:latin typeface="Calibri"/>
              </a:rPr>
              <a:t>propranolol rx</a:t>
            </a:r>
            <a:br/>
            <a:r>
              <a:rPr b="false" i="false" strike="noStrike" sz="1200" u="none">
                <a:solidFill>
                  <a:srgbClr val="FFFFFF"/>
                </a:solidFill>
                <a:latin typeface="Calibri"/>
              </a:rPr>
              <a:t>inderal generic price</a:t>
            </a:r>
            <a:br/>
            <a:r>
              <a:rPr b="false" i="false" strike="noStrike" sz="1200" u="none">
                <a:solidFill>
                  <a:srgbClr val="FFFFFF"/>
                </a:solidFill>
                <a:latin typeface="Calibri"/>
              </a:rPr>
              <a:t>inderal online pharmacy</a:t>
            </a:r>
            <a:br/>
            <a:r>
              <a:rPr b="false" i="false" strike="noStrike" sz="1200" u="none">
                <a:solidFill>
                  <a:srgbClr val="FFFFFF"/>
                </a:solidFill>
                <a:latin typeface="Calibri"/>
              </a:rPr>
              <a:t>bedranol propranolol hydrochloride 80 mg</a:t>
            </a:r>
            <a:br/>
            <a:r>
              <a:rPr b="false" i="false" strike="noStrike" sz="1200" u="none">
                <a:solidFill>
                  <a:srgbClr val="FFFFFF"/>
                </a:solidFill>
                <a:latin typeface="Calibri"/>
              </a:rPr>
              <a:t>Stendra can be obtain with or even without meals, which tends to be consumed just about half an hour before sexual process</a:t>
            </a:r>
            <a:br/>
            <a:r>
              <a:rPr b="false" i="false" strike="noStrike" sz="1200" u="none">
                <a:solidFill>
                  <a:srgbClr val="FFFFFF"/>
                </a:solidFill>
                <a:latin typeface="Calibri"/>
              </a:rPr>
              <a:t>propranolol 80 mg price</a:t>
            </a:r>
            <a:br/>
            <a:r>
              <a:rPr b="false" i="false" strike="noStrike" sz="1200" u="none">
                <a:solidFill>
                  <a:srgbClr val="FFFFFF"/>
                </a:solidFill>
                <a:latin typeface="Calibri"/>
              </a:rPr>
              <a:t>buy propranolol 10 mg online</a:t>
            </a:r>
            <a:br/>
            <a:r>
              <a:rPr b="false" i="false" strike="noStrike" sz="1200" u="none">
                <a:solidFill>
                  <a:srgbClr val="FFFFFF"/>
                </a:solidFill>
                <a:latin typeface="Calibri"/>
              </a:rPr>
              <a:t>I will immediately clutch your rss feed as I can not in finding your e-mail subscription hyperlink or newsletter service</a:t>
            </a:r>
            <a:br/>
            <a:r>
              <a:rPr b="false" i="false" strike="noStrike" sz="1200" u="none">
                <a:solidFill>
                  <a:srgbClr val="FFFFFF"/>
                </a:solidFill>
                <a:latin typeface="Calibri"/>
              </a:rPr>
              <a:t>propranolol hcl 20mg</a:t>
            </a:r>
            <a:br/>
            <a:r>
              <a:rPr b="false" i="false" strike="noStrike" sz="1200" u="none">
                <a:solidFill>
                  <a:srgbClr val="FFFFFF"/>
                </a:solidFill>
                <a:latin typeface="Calibri"/>
              </a:rPr>
              <a:t>160 mg propranolol anxiety</a:t>
            </a:r>
            <a:br/>
            <a:r>
              <a:rPr b="false" i="false" strike="noStrike" sz="1200" u="none">
                <a:solidFill>
                  <a:srgbClr val="FFFFFF"/>
                </a:solidFill>
                <a:latin typeface="Calibri"/>
              </a:rPr>
              <a:t>propranolol 10 mg high</a:t>
            </a:r>
            <a:br/>
            <a:r>
              <a:rPr b="false" i="false" strike="noStrike" sz="1200" u="none">
                <a:solidFill>
                  <a:srgbClr val="FFFFFF"/>
                </a:solidFill>
                <a:latin typeface="Calibri"/>
              </a:rPr>
              <a:t>buy propranolol 40mg</a:t>
            </a:r>
            <a:br/>
            <a:r>
              <a:rPr b="false" i="false" strike="noStrike" sz="1200" u="none">
                <a:solidFill>
                  <a:srgbClr val="FFFFFF"/>
                </a:solidFill>
                <a:latin typeface="Calibri"/>
              </a:rPr>
              <a:t>propranolol hcl 60 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india price</a:t>
            </a:r>
            <a:br/>
            <a:r>
              <a:rPr b="false" i="false" strike="noStrike" sz="1200" u="none">
                <a:solidFill>
                  <a:srgbClr val="FFFFFF"/>
                </a:solidFill>
                <a:latin typeface="Calibri"/>
              </a:rPr>
              <a:t>- daca aveti probleme respiratorii severe pentru care nu utilizati medicamente, Coryol poate agrava aceste dificultati de respiratie</a:t>
            </a:r>
            <a:br/>
            <a:r>
              <a:rPr b="false" i="false" strike="noStrike" sz="1200" u="none">
                <a:solidFill>
                  <a:srgbClr val="FFFFFF"/>
                </a:solidFill>
                <a:latin typeface="Calibri"/>
              </a:rPr>
              <a:t>propranolol hydrochloride migraine prevention</a:t>
            </a:r>
            <a:br/>
            <a:r>
              <a:rPr b="false" i="false" strike="noStrike" sz="1200" u="none">
                <a:solidFill>
                  <a:srgbClr val="FFFFFF"/>
                </a:solidFill>
                <a:latin typeface="Calibri"/>
              </a:rPr>
              <a:t>inderal compresse costo</a:t>
            </a:r>
            <a:br/>
            <a:r>
              <a:rPr b="false" i="false" strike="noStrike" sz="1200" u="none">
                <a:solidFill>
                  <a:srgbClr val="FFFFFF"/>
                </a:solidFill>
                <a:latin typeface="Calibri"/>
              </a:rPr>
              <a:t>Fortunately, both types of nerve pain, peripheral and central, respond to the same types of medications.</a:t>
            </a:r>
            <a:br/>
            <a:r>
              <a:rPr b="false" i="false" strike="noStrike" sz="1200" u="none">
                <a:solidFill>
                  <a:srgbClr val="FFFFFF"/>
                </a:solidFill>
                <a:latin typeface="Calibri"/>
              </a:rPr>
              <a:t>tab inderal 10mg uses</a:t>
            </a:r>
            <a:br/>
            <a:r>
              <a:rPr b="false" i="false" strike="noStrike" sz="1200" u="none">
                <a:solidFill>
                  <a:srgbClr val="FFFFFF"/>
                </a:solidFill>
                <a:latin typeface="Calibri"/>
              </a:rPr>
              <a:t>propranolol 20mg tablets canada</a:t>
            </a:r>
            <a:br/>
            <a:r>
              <a:rPr b="false" i="false" strike="noStrike" sz="1200" u="none">
                <a:solidFill>
                  <a:srgbClr val="FFFFFF"/>
                </a:solidFill>
                <a:latin typeface="Calibri"/>
              </a:rPr>
              <a:t>prescription drugs propranolol</a:t>
            </a:r>
            <a:br/>
            <a:r>
              <a:rPr b="false" i="false" strike="noStrike" sz="1200" u="none">
                <a:solidFill>
                  <a:srgbClr val="FFFFFF"/>
                </a:solidFill>
                <a:latin typeface="Calibri"/>
              </a:rPr>
              <a:t>propranolol 60 mg tablets</a:t>
            </a:r>
            <a:br/>
            <a:r>
              <a:rPr b="false" i="false" strike="noStrike" sz="1200" u="none">
                <a:solidFill>
                  <a:srgbClr val="FFFFFF"/>
                </a:solidFill>
                <a:latin typeface="Calibri"/>
              </a:rPr>
              <a:t>Bactrim'e kar duyarllk, Klinik Laboratuar Standartlar Milli Komitesi (NCCLS) tarafndan nerilen disk difzyon veya dilsyon testleri gibi standart metotlar kullanlarak sap-tanabilir.</a:t>
            </a:r>
            <a:br/>
            <a:r>
              <a:rPr b="false" i="false" strike="noStrike" sz="1200" u="none">
                <a:solidFill>
                  <a:srgbClr val="FFFFFF"/>
                </a:solidFill>
                <a:latin typeface="Calibri"/>
              </a:rPr>
              <a:t>buy propranolol inderal online uk</a:t>
            </a:r>
            <a:br/>
            <a:r>
              <a:rPr b="false" i="false" strike="noStrike" sz="1200" u="none">
                <a:solidFill>
                  <a:srgbClr val="FFFFFF"/>
                </a:solidFill>
                <a:latin typeface="Calibri"/>
              </a:rPr>
              <a:t>propranolol er 120 mg cap</a:t>
            </a:r>
            <a:br/>
            <a:r>
              <a:rPr b="false" i="false" strike="noStrike" sz="1200" u="none">
                <a:solidFill>
                  <a:srgbClr val="FFFFFF"/>
                </a:solidFill>
                <a:latin typeface="Calibri"/>
              </a:rPr>
              <a:t>propranolol price walmart</a:t>
            </a:r>
            <a:br/>
            <a:r>
              <a:rPr b="false" i="false" strike="noStrike" sz="1200" u="none">
                <a:solidFill>
                  <a:srgbClr val="FFFFFF"/>
                </a:solidFill>
                <a:latin typeface="Calibri"/>
              </a:rPr>
              <a:t>propranolol dosage for migraine associated vertigo</a:t>
            </a:r>
            <a:br/>
            <a:r>
              <a:rPr b="false" i="false" strike="noStrike" sz="1200" u="none">
                <a:solidFill>
                  <a:srgbClr val="FFFFFF"/>
                </a:solidFill>
                <a:latin typeface="Calibri"/>
              </a:rPr>
              <a:t>It may get a lower placement, but it doesnt get replaced</a:t>
            </a:r>
            <a:br/>
            <a:r>
              <a:rPr b="false" i="false" strike="noStrike" sz="1200" u="none">
                <a:solidFill>
                  <a:srgbClr val="FFFFFF"/>
                </a:solidFill>
                <a:latin typeface="Calibri"/>
              </a:rPr>
              <a:t>propranolol buy online australia</a:t>
            </a:r>
            <a:br/>
            <a:r>
              <a:rPr b="false" i="false" strike="noStrike" sz="1200" u="none">
                <a:solidFill>
                  <a:srgbClr val="FFFFFF"/>
                </a:solidFill>
                <a:latin typeface="Calibri"/>
              </a:rPr>
              <a:t>We were advised that  when vincristine was next scheduled in Berrys protocol, we could  consider the possibility of substituting vinblastine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cloridrato de propranolol generico</a:t>
            </a:r>
            <a:br/>
            <a:r>
              <a:rPr b="false" i="false" strike="noStrike" sz="1200" u="none">
                <a:solidFill>
                  <a:srgbClr val="FFFFFF"/>
                </a:solidFill>
                <a:latin typeface="Calibri"/>
              </a:rPr>
              <a:t>propranolol 80 mg overdose</a:t>
            </a:r>
            <a:br/>
            <a:r>
              <a:rPr b="false" i="false" strike="noStrike" sz="1200" u="none">
                <a:solidFill>
                  <a:srgbClr val="FFFFFF"/>
                </a:solidFill>
                <a:latin typeface="Calibri"/>
              </a:rPr>
              <a:t>propranolol short term memory loss</a:t>
            </a:r>
            <a:br/>
            <a:r>
              <a:rPr b="false" i="false" strike="noStrike" sz="1200" u="none">
                <a:solidFill>
                  <a:srgbClr val="FFFFFF"/>
                </a:solidFill>
                <a:latin typeface="Calibri"/>
              </a:rPr>
              <a:t>what is propranolol hcl 20 mg used for</a:t>
            </a:r>
            <a:br/>
            <a:r>
              <a:rPr b="false" i="false" strike="noStrike" sz="1200" u="none">
                <a:solidFill>
                  <a:srgbClr val="FFFFFF"/>
                </a:solidFill>
                <a:latin typeface="Calibri"/>
              </a:rPr>
              <a:t>We&amp;rsquo;re not trying to help people OD, but rather help them find help if they believe they have accidentally taken too much and don&amp;rsquo;t know what to do</a:t>
            </a:r>
            <a:br/>
            <a:r>
              <a:rPr b="false" i="false" strike="noStrike" sz="1200" u="none">
                <a:solidFill>
                  <a:srgbClr val="FFFFFF"/>
                </a:solidFill>
                <a:latin typeface="Calibri"/>
              </a:rPr>
              <a:t>inderal la 80 mg dosage</a:t>
            </a:r>
            <a:br/>
            <a:r>
              <a:rPr b="false" i="false" strike="noStrike" sz="1200" u="none">
                <a:solidFill>
                  <a:srgbClr val="FFFFFF"/>
                </a:solidFill>
                <a:latin typeface="Calibri"/>
              </a:rPr>
              <a:t>cloridrato de propranolol 40mg bula</a:t>
            </a:r>
            <a:br/>
            <a:r>
              <a:rPr b="false" i="false" strike="noStrike" sz="1200" u="none">
                <a:solidFill>
                  <a:srgbClr val="FFFFFF"/>
                </a:solidFill>
                <a:latin typeface="Calibri"/>
              </a:rPr>
              <a:t>bula do rem㸤io propranolol</a:t>
            </a:r>
            <a:br/>
            <a:r>
              <a:rPr b="false" i="false" strike="noStrike" sz="1200" u="none">
                <a:solidFill>
                  <a:srgbClr val="FFFFFF"/>
                </a:solidFill>
                <a:latin typeface="Calibri"/>
              </a:rPr>
              <a:t>cheap propranolol online</a:t>
            </a:r>
            <a:br/>
            <a:r>
              <a:rPr b="false" i="false" strike="noStrike" sz="1200" u="none">
                <a:solidFill>
                  <a:srgbClr val="FFFFFF"/>
                </a:solidFill>
                <a:latin typeface="Calibri"/>
              </a:rPr>
              <a:t>upsher smith propranolol er 120 mg</a:t>
            </a:r>
            <a:br/>
            <a:r>
              <a:rPr b="false" i="false" strike="noStrike" sz="1200" u="none">
                <a:solidFill>
                  <a:srgbClr val="FFFFFF"/>
                </a:solidFill>
                <a:latin typeface="Calibri"/>
              </a:rPr>
              <a:t>dosering propranolol bij migraine</a:t>
            </a:r>
            <a:br/>
            <a:r>
              <a:rPr b="false" i="false" strike="noStrike" sz="1200" u="none">
                <a:solidFill>
                  <a:srgbClr val="FFFFFF"/>
                </a:solidFill>
                <a:latin typeface="Calibri"/>
              </a:rPr>
              <a:t>propranolol er rxlist</a:t>
            </a:r>
            <a:br/>
            <a:r>
              <a:rPr b="false" i="false" strike="noStrike" sz="1200" u="none">
                <a:solidFill>
                  <a:srgbClr val="FFFFFF"/>
                </a:solidFill>
                <a:latin typeface="Calibri"/>
              </a:rPr>
              <a:t>propranolol 40 mg tab pliva</a:t>
            </a:r>
            <a:br/>
            <a:r>
              <a:rPr b="false" i="false" strike="noStrike" sz="1200" u="none">
                <a:solidFill>
                  <a:srgbClr val="FFFFFF"/>
                </a:solidFill>
                <a:latin typeface="Calibri"/>
              </a:rPr>
              <a:t>propranolol bula 40mg</a:t>
            </a:r>
            <a:br/>
            <a:r>
              <a:rPr b="false" i="false" strike="noStrike" sz="1200" u="none">
                <a:solidFill>
                  <a:srgbClr val="FFFFFF"/>
                </a:solidFill>
                <a:latin typeface="Calibri"/>
              </a:rPr>
              <a:t>Also, status migrainosus can justify a brief hospital stay for symptomatic treatment.</a:t>
            </a:r>
            <a:br/>
            <a:r>
              <a:rPr b="false" i="false" strike="noStrike" sz="1200" u="none">
                <a:solidFill>
                  <a:srgbClr val="FFFFFF"/>
                </a:solidFill>
                <a:latin typeface="Calibri"/>
              </a:rPr>
              <a:t>propranolol sa 160 mg cap myl</a:t>
            </a:r>
            <a:br/>
            <a:r>
              <a:rPr b="false" i="false" strike="noStrike" sz="1200" u="none">
                <a:solidFill>
                  <a:srgbClr val="FFFFFF"/>
                </a:solidFill>
                <a:latin typeface="Calibri"/>
              </a:rPr>
              <a:t>Activedrug was titrated beginning at 1 mg/kg/day for a week; the dose was thenincreased to 3 mg/kg/day for one week, then to 6 mg/kg/day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hcl 40 mg tablet</a:t>
            </a:r>
            <a:br/>
            <a:r>
              <a:rPr b="false" i="false" strike="noStrike" sz="1200" u="none">
                <a:solidFill>
                  <a:srgbClr val="FFFFFF"/>
                </a:solidFill>
                <a:latin typeface="Calibri"/>
              </a:rPr>
              <a:t>80 mg propranolol anxiety</a:t>
            </a:r>
            <a:br/>
            <a:r>
              <a:rPr b="false" i="false" strike="noStrike" sz="1200" u="none">
                <a:solidFill>
                  <a:srgbClr val="FFFFFF"/>
                </a:solidFill>
                <a:latin typeface="Calibri"/>
              </a:rPr>
              <a:t>propranolol skin rash</a:t>
            </a:r>
            <a:br/>
            <a:r>
              <a:rPr b="false" i="false" strike="noStrike" sz="1200" u="none">
                <a:solidFill>
                  <a:srgbClr val="FFFFFF"/>
                </a:solidFill>
                <a:latin typeface="Calibri"/>
              </a:rPr>
              <a:t>propranolol er 60 mg for anxiety</a:t>
            </a:r>
            <a:br/>
            <a:r>
              <a:rPr b="false" i="false" strike="noStrike" sz="1200" u="none">
                <a:solidFill>
                  <a:srgbClr val="FFFFFF"/>
                </a:solidFill>
                <a:latin typeface="Calibri"/>
              </a:rPr>
              <a:t>Both elevation and lowering of blood sugar levels have been reported with the use of some tricyclic antidepressants (TCAs)</a:t>
            </a:r>
            <a:br/>
            <a:r>
              <a:rPr b="false" i="false" strike="noStrike" sz="1200" u="none">
                <a:solidFill>
                  <a:srgbClr val="FFFFFF"/>
                </a:solidFill>
                <a:latin typeface="Calibri"/>
              </a:rPr>
              <a:t>order propranolol uk</a:t>
            </a:r>
            <a:br/>
            <a:r>
              <a:rPr b="false" i="false" strike="noStrike" sz="1200" u="none">
                <a:solidFill>
                  <a:srgbClr val="FFFFFF"/>
                </a:solidFill>
                <a:latin typeface="Calibri"/>
              </a:rPr>
              <a:t>Normally, when I sleep, I am dead to the world</a:t>
            </a:r>
            <a:br/>
            <a:r>
              <a:rPr b="false" i="false" strike="noStrike" sz="1200" u="none">
                <a:solidFill>
                  <a:srgbClr val="FFFFFF"/>
                </a:solidFill>
                <a:latin typeface="Calibri"/>
              </a:rPr>
              <a:t>propranolol 10 mg dose</a:t>
            </a:r>
            <a:br/>
            <a:r>
              <a:rPr b="false" i="false" strike="noStrike" sz="1200" u="none">
                <a:solidFill>
                  <a:srgbClr val="FFFFFF"/>
                </a:solidFill>
                <a:latin typeface="Calibri"/>
              </a:rPr>
              <a:t>At 2 years, an increase in hair growth was demonstrated in 66% of men treated with PROPECIA, compared with 7% of men treated with placebo</a:t>
            </a:r>
            <a:br/>
            <a:r>
              <a:rPr b="false" i="false" strike="noStrike" sz="1200" u="none">
                <a:solidFill>
                  <a:srgbClr val="FFFFFF"/>
                </a:solidFill>
                <a:latin typeface="Calibri"/>
              </a:rPr>
              <a:t>propranolol street price</a:t>
            </a:r>
            <a:br/>
            <a:r>
              <a:rPr b="false" i="false" strike="noStrike" sz="1200" u="none">
                <a:solidFill>
                  <a:srgbClr val="FFFFFF"/>
                </a:solidFill>
                <a:latin typeface="Calibri"/>
              </a:rPr>
              <a:t>I have been on Alprazolam 2mg for sleep for some time now, I only take it at HS</a:t>
            </a:r>
            <a:br/>
            <a:r>
              <a:rPr b="false" i="false" strike="noStrike" sz="1200" u="none">
                <a:solidFill>
                  <a:srgbClr val="FFFFFF"/>
                </a:solidFill>
                <a:latin typeface="Calibri"/>
              </a:rPr>
              <a:t>propranolol er 120 mg</a:t>
            </a:r>
            <a:br/>
            <a:r>
              <a:rPr b="false" i="false" strike="noStrike" sz="1200" u="none">
                <a:solidFill>
                  <a:srgbClr val="FFFFFF"/>
                </a:solidFill>
                <a:latin typeface="Calibri"/>
              </a:rPr>
              <a:t>80 mg propranolol alcohol</a:t>
            </a:r>
            <a:br/>
            <a:r>
              <a:rPr b="false" i="false" strike="noStrike" sz="1200" u="none">
                <a:solidFill>
                  <a:srgbClr val="FFFFFF"/>
                </a:solidFill>
                <a:latin typeface="Calibri"/>
              </a:rPr>
              <a:t>inderal tablets</a:t>
            </a:r>
            <a:br/>
            <a:r>
              <a:rPr b="false" i="false" strike="noStrike" sz="1200" u="none">
                <a:solidFill>
                  <a:srgbClr val="FFFFFF"/>
                </a:solidFill>
                <a:latin typeface="Calibri"/>
              </a:rPr>
              <a:t>If the target is effectiveness.</a:t>
            </a:r>
            <a:br/>
            <a:r>
              <a:rPr b="false" i="false" strike="noStrike" sz="1200" u="none">
                <a:solidFill>
                  <a:srgbClr val="FFFFFF"/>
                </a:solidFill>
                <a:latin typeface="Calibri"/>
              </a:rPr>
              <a:t>propranolol purchase canada</a:t>
            </a:r>
            <a:br/>
            <a:r>
              <a:rPr b="false" i="false" strike="noStrike" sz="1200" u="none">
                <a:solidFill>
                  <a:srgbClr val="FFFFFF"/>
                </a:solidFill>
                <a:latin typeface="Calibri"/>
              </a:rPr>
              <a:t>This motion is inappropriate with the progressive diverseness of our aborning ball-shaped gild.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rxlist</a:t>
            </a:r>
            <a:br/>
            <a:r>
              <a:rPr b="false" i="false" strike="noStrike" sz="1200" u="none">
                <a:solidFill>
                  <a:srgbClr val="FFFFFF"/>
                </a:solidFill>
                <a:latin typeface="Calibri"/>
              </a:rPr>
              <a:t>Michelle Clark of Accelerated Health says ibuprofen should be avoided just before a workout and not taken until five hours after exercising</a:t>
            </a:r>
            <a:br/>
            <a:r>
              <a:rPr b="false" i="false" strike="noStrike" sz="1200" u="none">
                <a:solidFill>
                  <a:srgbClr val="FFFFFF"/>
                </a:solidFill>
                <a:latin typeface="Calibri"/>
              </a:rPr>
              <a:t>bula do medicamento propranolol</a:t>
            </a:r>
            <a:br/>
            <a:r>
              <a:rPr b="false" i="false" strike="noStrike" sz="1200" u="none">
                <a:solidFill>
                  <a:srgbClr val="FFFFFF"/>
                </a:solidFill>
                <a:latin typeface="Calibri"/>
              </a:rPr>
              <a:t>propranolol migraines does work</a:t>
            </a:r>
            <a:br/>
            <a:r>
              <a:rPr b="false" i="false" strike="noStrike" sz="1200" u="none">
                <a:solidFill>
                  <a:srgbClr val="FFFFFF"/>
                </a:solidFill>
                <a:latin typeface="Calibri"/>
              </a:rPr>
              <a:t>propranolol hydrochloride 20 mg uses</a:t>
            </a:r>
            <a:br/>
            <a:r>
              <a:rPr b="false" i="false" strike="noStrike" sz="1200" u="none">
                <a:solidFill>
                  <a:srgbClr val="FFFFFF"/>
                </a:solidFill>
                <a:latin typeface="Calibri"/>
              </a:rPr>
              <a:t>propranolol sa 120 mg cap</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is propranolol prescription only</a:t>
            </a:r>
            <a:br/>
            <a:r>
              <a:rPr b="false" i="false" strike="noStrike" sz="1200" u="none">
                <a:solidFill>
                  <a:srgbClr val="FFFFFF"/>
                </a:solidFill>
                <a:latin typeface="Calibri"/>
              </a:rPr>
              <a:t>propranolol generic for</a:t>
            </a:r>
            <a:br/>
            <a:r>
              <a:rPr b="false" i="false" strike="noStrike" sz="1200" u="none">
                <a:solidFill>
                  <a:srgbClr val="FFFFFF"/>
                </a:solidFill>
                <a:latin typeface="Calibri"/>
              </a:rPr>
              <a:t>propranolol 60 mg for migraines</a:t>
            </a:r>
            <a:br/>
            <a:r>
              <a:rPr b="false" i="false" strike="noStrike" sz="1200" u="none">
                <a:solidFill>
                  <a:srgbClr val="FFFFFF"/>
                </a:solidFill>
                <a:latin typeface="Calibri"/>
              </a:rPr>
              <a:t>propranolol hcl bp 10 mg</a:t>
            </a:r>
            <a:br/>
            <a:r>
              <a:rPr b="false" i="false" strike="noStrike" sz="1200" u="none">
                <a:solidFill>
                  <a:srgbClr val="FFFFFF"/>
                </a:solidFill>
                <a:latin typeface="Calibri"/>
              </a:rPr>
              <a:t>He added that Pfizer Consumer Healthcare is the "optimal partner to commercialise OTC Nexium globally."</a:t>
            </a:r>
            <a:br/>
            <a:r>
              <a:rPr b="false" i="false" strike="noStrike" sz="1200" u="none">
                <a:solidFill>
                  <a:srgbClr val="FFFFFF"/>
                </a:solidFill>
                <a:latin typeface="Calibri"/>
              </a:rPr>
              <a:t>propranolol migraine child</a:t>
            </a:r>
            <a:br/>
            <a:r>
              <a:rPr b="false" i="false" strike="noStrike" sz="1200" u="none">
                <a:solidFill>
                  <a:srgbClr val="FFFFFF"/>
                </a:solidFill>
                <a:latin typeface="Calibri"/>
              </a:rPr>
              <a:t>80 mg propranolol</a:t>
            </a:r>
            <a:br/>
            <a:r>
              <a:rPr b="false" i="false" strike="noStrike" sz="1200" u="none">
                <a:solidFill>
                  <a:srgbClr val="FFFFFF"/>
                </a:solidFill>
                <a:latin typeface="Calibri"/>
              </a:rPr>
              <a:t>inderal retard mitis 80 mg</a:t>
            </a:r>
            <a:br/>
            <a:r>
              <a:rPr b="false" i="false" strike="noStrike" sz="1200" u="none">
                <a:solidFill>
                  <a:srgbClr val="FFFFFF"/>
                </a:solidFill>
                <a:latin typeface="Calibri"/>
              </a:rPr>
              <a:t>80 mg propranolol too much</a:t>
            </a:r>
            <a:br/>
            <a:r>
              <a:rPr b="false" i="false" strike="noStrike" sz="1200" u="none">
                <a:solidFill>
                  <a:srgbClr val="FFFFFF"/>
                </a:solidFill>
                <a:latin typeface="Calibri"/>
              </a:rPr>
              <a:t>how long does it take propranolol to help migraines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migraine prophylaxis mechanism</a:t>
            </a:r>
            <a:br/>
            <a:r>
              <a:rPr b="false" i="false" strike="noStrike" sz="1200" u="none">
                <a:solidFill>
                  <a:srgbClr val="FFFFFF"/>
                </a:solidFill>
                <a:latin typeface="Calibri"/>
              </a:rPr>
              <a:t>I have a history of anxiety and mood swings.I recently have been under stress or at least feeling that way</a:t>
            </a:r>
            <a:br/>
            <a:r>
              <a:rPr b="false" i="false" strike="noStrike" sz="1200" u="none">
                <a:solidFill>
                  <a:srgbClr val="FFFFFF"/>
                </a:solidFill>
                <a:latin typeface="Calibri"/>
              </a:rPr>
              <a:t>average cost propranolol</a:t>
            </a:r>
            <a:br/>
            <a:r>
              <a:rPr b="false" i="false" strike="noStrike" sz="1200" u="none">
                <a:solidFill>
                  <a:srgbClr val="FFFFFF"/>
                </a:solidFill>
                <a:latin typeface="Calibri"/>
              </a:rPr>
              <a:t>inderal 40 mg propranolol</a:t>
            </a:r>
            <a:br/>
            <a:r>
              <a:rPr b="false" i="false" strike="noStrike" sz="1200" u="none">
                <a:solidFill>
                  <a:srgbClr val="FFFFFF"/>
                </a:solidFill>
                <a:latin typeface="Calibri"/>
              </a:rPr>
              <a:t>propranolol 10 mg tabletta</a:t>
            </a:r>
            <a:br/>
            <a:r>
              <a:rPr b="false" i="false" strike="noStrike" sz="1200" u="none">
                <a:solidFill>
                  <a:srgbClr val="FFFFFF"/>
                </a:solidFill>
                <a:latin typeface="Calibri"/>
              </a:rPr>
              <a:t>40 mg propranolol alcohol</a:t>
            </a:r>
            <a:br/>
            <a:r>
              <a:rPr b="false" i="false" strike="noStrike" sz="1200" u="none">
                <a:solidFill>
                  <a:srgbClr val="FFFFFF"/>
                </a:solidFill>
                <a:latin typeface="Calibri"/>
              </a:rPr>
              <a:t>Among patients taking FLAGYL ER who reported headaches, 10% considered them severe, and less than 2% of reported episodes of nausea were considered severe</a:t>
            </a:r>
            <a:br/>
            <a:r>
              <a:rPr b="false" i="false" strike="noStrike" sz="1200" u="none">
                <a:solidFill>
                  <a:srgbClr val="FFFFFF"/>
                </a:solidFill>
                <a:latin typeface="Calibri"/>
              </a:rPr>
              <a:t>half inderal la 80 mg reviews</a:t>
            </a:r>
            <a:br/>
            <a:r>
              <a:rPr b="false" i="false" strike="noStrike" sz="1200" u="none">
                <a:solidFill>
                  <a:srgbClr val="FFFFFF"/>
                </a:solidFill>
                <a:latin typeface="Calibri"/>
              </a:rPr>
              <a:t>bulario cloridrato propranolol</a:t>
            </a:r>
            <a:br/>
            <a:r>
              <a:rPr b="false" i="false" strike="noStrike" sz="1200" u="none">
                <a:solidFill>
                  <a:srgbClr val="FFFFFF"/>
                </a:solidFill>
                <a:latin typeface="Calibri"/>
              </a:rPr>
              <a:t>propranolol migraine 2012</a:t>
            </a:r>
            <a:br/>
            <a:r>
              <a:rPr b="false" i="false" strike="noStrike" sz="1200" u="none">
                <a:solidFill>
                  <a:srgbClr val="FFFFFF"/>
                </a:solidFill>
                <a:latin typeface="Calibri"/>
              </a:rPr>
              <a:t>propranolol 10 mg used anxiety</a:t>
            </a:r>
            <a:br/>
            <a:r>
              <a:rPr b="false" i="false" strike="noStrike" sz="1200" u="none">
                <a:solidFill>
                  <a:srgbClr val="FFFFFF"/>
                </a:solidFill>
                <a:latin typeface="Calibri"/>
              </a:rPr>
              <a:t>non prescription propranolol</a:t>
            </a:r>
            <a:br/>
            <a:r>
              <a:rPr b="false" i="false" strike="noStrike" sz="1200" u="none">
                <a:solidFill>
                  <a:srgbClr val="FFFFFF"/>
                </a:solidFill>
                <a:latin typeface="Calibri"/>
              </a:rPr>
              <a:t>It&amp;rsquo;s speculated that minoxidil opens potassium ion channels, promotes collagen remodeling, and improves blood flow to the scalp</a:t>
            </a:r>
            <a:br/>
            <a:r>
              <a:rPr b="false" i="false" strike="noStrike" sz="1200" u="none">
                <a:solidFill>
                  <a:srgbClr val="FFFFFF"/>
                </a:solidFill>
                <a:latin typeface="Calibri"/>
              </a:rPr>
              <a:t>inderal online kaufen</a:t>
            </a:r>
            <a:br/>
            <a:r>
              <a:rPr b="false" i="false" strike="noStrike" sz="1200" u="none">
                <a:solidFill>
                  <a:srgbClr val="FFFFFF"/>
                </a:solidFill>
                <a:latin typeface="Calibri"/>
              </a:rPr>
              <a:t>Bedankt Peter voor je reactieBenzoylperoxide werkt bij mij helaas niet tegen de mee-eeters</a:t>
            </a:r>
            <a:br/>
            <a:r>
              <a:rPr b="false" i="false" strike="noStrike" sz="1200" u="none">
                <a:solidFill>
                  <a:srgbClr val="FFFFFF"/>
                </a:solidFill>
                <a:latin typeface="Calibri"/>
              </a:rPr>
              <a:t>order propranolol online</a:t>
            </a:r>
            <a:br/>
            <a:r>
              <a:rPr b="false" i="false" strike="noStrike" sz="1200" u="none">
                <a:solidFill>
                  <a:srgbClr val="FFFFFF"/>
                </a:solidFill>
                <a:latin typeface="Calibri"/>
              </a:rPr>
              <a:t>I&amp;#39;ve noticed over the past year that my memory is getting worse and I can only only assume it&amp;#39;s due to the medications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80 mg slow release for anxiety</a:t>
            </a:r>
            <a:br/>
            <a:r>
              <a:rPr b="false" i="false" strike="noStrike" sz="1200" u="none">
                <a:solidFill>
                  <a:srgbClr val="FFFFFF"/>
                </a:solidFill>
                <a:latin typeface="Calibri"/>
              </a:rPr>
              <a:t>nombre comercial y generico de propranolol</a:t>
            </a:r>
            <a:br/>
            <a:r>
              <a:rPr b="false" i="false" strike="noStrike" sz="1200" u="none">
                <a:solidFill>
                  <a:srgbClr val="FFFFFF"/>
                </a:solidFill>
                <a:latin typeface="Calibri"/>
              </a:rPr>
              <a:t>propranolol er 80 mg prices</a:t>
            </a:r>
            <a:br/>
            <a:r>
              <a:rPr b="false" i="false" strike="noStrike" sz="1200" u="none">
                <a:solidFill>
                  <a:srgbClr val="FFFFFF"/>
                </a:solidFill>
                <a:latin typeface="Calibri"/>
              </a:rPr>
              <a:t>I mean, it may have the similar features of a dog&amp;rdquo; but it&amp;rsquo;s not</a:t>
            </a:r>
            <a:br/>
            <a:r>
              <a:rPr b="false" i="false" strike="noStrike" sz="1200" u="none">
                <a:solidFill>
                  <a:srgbClr val="FFFFFF"/>
                </a:solidFill>
                <a:latin typeface="Calibri"/>
              </a:rPr>
              <a:t>40 mg propranolol</a:t>
            </a:r>
            <a:br/>
            <a:r>
              <a:rPr b="false" i="false" strike="noStrike" sz="1200" u="none">
                <a:solidFill>
                  <a:srgbClr val="FFFFFF"/>
                </a:solidFill>
                <a:latin typeface="Calibri"/>
              </a:rPr>
              <a:t>Eligible program participants should also be enrolled in Medicare</a:t>
            </a:r>
            <a:br/>
            <a:r>
              <a:rPr b="false" i="false" strike="noStrike" sz="1200" u="none">
                <a:solidFill>
                  <a:srgbClr val="FFFFFF"/>
                </a:solidFill>
                <a:latin typeface="Calibri"/>
              </a:rPr>
              <a:t>propranolol extended release generic</a:t>
            </a:r>
            <a:br/>
            <a:r>
              <a:rPr b="false" i="false" strike="noStrike" sz="1200" u="none">
                <a:solidFill>
                  <a:srgbClr val="FFFFFF"/>
                </a:solidFill>
                <a:latin typeface="Calibri"/>
              </a:rPr>
              <a:t>For medicines not covered here ask the advice of either your pharmacist or doctor</a:t>
            </a:r>
            <a:br/>
            <a:r>
              <a:rPr b="false" i="false" strike="noStrike" sz="1200" u="none">
                <a:solidFill>
                  <a:srgbClr val="FFFFFF"/>
                </a:solidFill>
                <a:latin typeface="Calibri"/>
              </a:rPr>
              <a:t>propranolol hcl 80 mg sa cap</a:t>
            </a:r>
            <a:br/>
            <a:r>
              <a:rPr b="false" i="false" strike="noStrike" sz="1200" u="none">
                <a:solidFill>
                  <a:srgbClr val="FFFFFF"/>
                </a:solidFill>
                <a:latin typeface="Calibri"/>
              </a:rPr>
              <a:t>do you need prescription propranolol</a:t>
            </a:r>
            <a:br/>
            <a:r>
              <a:rPr b="false" i="false" strike="noStrike" sz="1200" u="none">
                <a:solidFill>
                  <a:srgbClr val="FFFFFF"/>
                </a:solidFill>
                <a:latin typeface="Calibri"/>
              </a:rPr>
              <a:t>propranolol 60 mg dosage</a:t>
            </a:r>
            <a:br/>
            <a:r>
              <a:rPr b="false" i="false" strike="noStrike" sz="1200" u="none">
                <a:solidFill>
                  <a:srgbClr val="FFFFFF"/>
                </a:solidFill>
                <a:latin typeface="Calibri"/>
              </a:rPr>
              <a:t>propranolol wzf 10 mg ulotka</a:t>
            </a:r>
            <a:br/>
            <a:r>
              <a:rPr b="false" i="false" strike="noStrike" sz="1200" u="none">
                <a:solidFill>
                  <a:srgbClr val="FFFFFF"/>
                </a:solidFill>
                <a:latin typeface="Calibri"/>
              </a:rPr>
              <a:t>Good reviews and bad reviews depict a complete picture of the Differin gel and cream</a:t>
            </a:r>
            <a:br/>
            <a:r>
              <a:rPr b="false" i="false" strike="noStrike" sz="1200" u="none">
                <a:solidFill>
                  <a:srgbClr val="FFFFFF"/>
                </a:solidFill>
                <a:latin typeface="Calibri"/>
              </a:rPr>
              <a:t>40 mg propranolol stage fright</a:t>
            </a:r>
            <a:br/>
            <a:r>
              <a:rPr b="false" i="false" strike="noStrike" sz="1200" u="none">
                <a:solidFill>
                  <a:srgbClr val="FFFFFF"/>
                </a:solidFill>
                <a:latin typeface="Calibri"/>
              </a:rPr>
              <a:t>propranolol for anxiety rash</a:t>
            </a:r>
            <a:br/>
            <a:r>
              <a:rPr b="false" i="false" strike="noStrike" sz="1200" u="none">
                <a:solidFill>
                  <a:srgbClr val="FFFFFF"/>
                </a:solidFill>
                <a:latin typeface="Calibri"/>
              </a:rPr>
              <a:t>propranolol wzf 10 mg tabletki</a:t>
            </a:r>
            <a:br/>
            <a:r>
              <a:rPr b="false" i="false" strike="noStrike" sz="1200" u="none">
                <a:solidFill>
                  <a:srgbClr val="FFFFFF"/>
                </a:solidFill>
                <a:latin typeface="Calibri"/>
              </a:rPr>
              <a:t>The psychoneuroimmunological personalty of guided imagination in patients on haemodialysis for end- stagecoach nephritic disease (Doctoral treatise, player DoS University)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generic inderal</a:t>
            </a:r>
            <a:br/>
            <a:r>
              <a:rPr b="false" i="false" strike="noStrike" sz="1200" u="none">
                <a:solidFill>
                  <a:srgbClr val="FFFFFF"/>
                </a:solidFill>
                <a:latin typeface="Calibri"/>
              </a:rPr>
              <a:t>propranolol 80 mg er capsules</a:t>
            </a:r>
            <a:br/>
            <a:r>
              <a:rPr b="false" i="false" strike="noStrike" sz="1200" u="none">
                <a:solidFill>
                  <a:srgbClr val="FFFFFF"/>
                </a:solidFill>
                <a:latin typeface="Calibri"/>
              </a:rPr>
              <a:t>propranolol face rash</a:t>
            </a:r>
            <a:br/>
            <a:r>
              <a:rPr b="false" i="false" strike="noStrike" sz="1200" u="none">
                <a:solidFill>
                  <a:srgbClr val="FFFFFF"/>
                </a:solidFill>
                <a:latin typeface="Calibri"/>
              </a:rPr>
              <a:t>cheap propranolol</a:t>
            </a:r>
            <a:br/>
            <a:r>
              <a:rPr b="false" i="false" strike="noStrike" sz="1200" u="none">
                <a:solidFill>
                  <a:srgbClr val="FFFFFF"/>
                </a:solidFill>
                <a:latin typeface="Calibri"/>
              </a:rPr>
              <a:t>propranolol hydrochloride 10mg tablets</a:t>
            </a:r>
            <a:br/>
            <a:r>
              <a:rPr b="false" i="false" strike="noStrike" sz="1200" u="none">
                <a:solidFill>
                  <a:srgbClr val="FFFFFF"/>
                </a:solidFill>
                <a:latin typeface="Calibri"/>
              </a:rPr>
              <a:t>propranolol generico</a:t>
            </a:r>
            <a:br/>
            <a:r>
              <a:rPr b="false" i="false" strike="noStrike" sz="1200" u="none">
                <a:solidFill>
                  <a:srgbClr val="FFFFFF"/>
                </a:solidFill>
                <a:latin typeface="Calibri"/>
              </a:rPr>
              <a:t>propranolol er 80 mg</a:t>
            </a:r>
            <a:br/>
            <a:r>
              <a:rPr b="false" i="false" strike="noStrike" sz="1200" u="none">
                <a:solidFill>
                  <a:srgbClr val="FFFFFF"/>
                </a:solidFill>
                <a:latin typeface="Calibri"/>
              </a:rPr>
              <a:t>inderal 10 mg dosage</a:t>
            </a:r>
            <a:br/>
            <a:r>
              <a:rPr b="false" i="false" strike="noStrike" sz="1200" u="none">
                <a:solidFill>
                  <a:srgbClr val="FFFFFF"/>
                </a:solidFill>
                <a:latin typeface="Calibri"/>
              </a:rPr>
              <a:t>Immediately get an appointment, if they are booked then make an emergency visit</a:t>
            </a:r>
            <a:br/>
            <a:r>
              <a:rPr b="false" i="false" strike="noStrike" sz="1200" u="none">
                <a:solidFill>
                  <a:srgbClr val="FFFFFF"/>
                </a:solidFill>
                <a:latin typeface="Calibri"/>
              </a:rPr>
              <a:t>propranolol hydrochloride tablets 40 mg</a:t>
            </a:r>
            <a:br/>
            <a:r>
              <a:rPr b="false" i="false" strike="noStrike" sz="1200" u="none">
                <a:solidFill>
                  <a:srgbClr val="FFFFFF"/>
                </a:solidFill>
                <a:latin typeface="Calibri"/>
              </a:rPr>
              <a:t>propranolol er 60mg capsules</a:t>
            </a:r>
            <a:br/>
            <a:r>
              <a:rPr b="false" i="false" strike="noStrike" sz="1200" u="none">
                <a:solidFill>
                  <a:srgbClr val="FFFFFF"/>
                </a:solidFill>
                <a:latin typeface="Calibri"/>
              </a:rPr>
              <a:t>propranolol 10mg tablet</a:t>
            </a:r>
            <a:br/>
            <a:r>
              <a:rPr b="false" i="false" strike="noStrike" sz="1200" u="none">
                <a:solidFill>
                  <a:srgbClr val="FFFFFF"/>
                </a:solidFill>
                <a:latin typeface="Calibri"/>
              </a:rPr>
              <a:t>propranolol 40 mg dosage</a:t>
            </a:r>
            <a:br/>
            <a:r>
              <a:rPr b="false" i="false" strike="noStrike" sz="1200" u="none">
                <a:solidFill>
                  <a:srgbClr val="FFFFFF"/>
                </a:solidFill>
                <a:latin typeface="Calibri"/>
              </a:rPr>
              <a:t>10mg propranolol how long does it last</a:t>
            </a:r>
            <a:br/>
            <a:r>
              <a:rPr b="false" i="false" strike="noStrike" sz="1200" u="none">
                <a:solidFill>
                  <a:srgbClr val="FFFFFF"/>
                </a:solidFill>
                <a:latin typeface="Calibri"/>
              </a:rPr>
              <a:t>metoprolol propranolol atenolol nadolol</a:t>
            </a:r>
            <a:br/>
            <a:r>
              <a:rPr b="false" i="false" strike="noStrike" sz="1200" u="none">
                <a:solidFill>
                  <a:srgbClr val="FFFFFF"/>
                </a:solidFill>
                <a:latin typeface="Calibri"/>
              </a:rPr>
              <a:t>propranolol generic cost</a:t>
            </a:r>
            <a:br/>
            <a:r>
              <a:rPr b="false" i="false" strike="noStrike" sz="1200" u="none">
                <a:solidFill>
                  <a:srgbClr val="FFFFFF"/>
                </a:solidFill>
                <a:latin typeface="Calibri"/>
              </a:rPr>
              <a:t>inderal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Of course, the 1983 code would not have such a law if it trumped every thing in previous law.</a:t>
            </a:r>
            <a:br/>
            <a:r>
              <a:rPr b="false" i="false" strike="noStrike" sz="1200" u="none">
                <a:solidFill>
                  <a:srgbClr val="FFFFFF"/>
                </a:solidFill>
                <a:latin typeface="Calibri"/>
              </a:rPr>
              <a:t>propranolol dosage for migraine prophylaxis</a:t>
            </a:r>
            <a:br/>
            <a:r>
              <a:rPr b="false" i="false" strike="noStrike" sz="1200" u="none">
                <a:solidFill>
                  <a:srgbClr val="FFFFFF"/>
                </a:solidFill>
                <a:latin typeface="Calibri"/>
              </a:rPr>
              <a:t>propranolol 80 mg tablet</a:t>
            </a:r>
            <a:br/>
            <a:r>
              <a:rPr b="false" i="false" strike="noStrike" sz="1200" u="none">
                <a:solidFill>
                  <a:srgbClr val="FFFFFF"/>
                </a:solidFill>
                <a:latin typeface="Calibri"/>
              </a:rPr>
              <a:t>He has been on Alprazolam for over two years and now I truley believe "it" is causing his problems.</a:t>
            </a:r>
            <a:br/>
            <a:r>
              <a:rPr b="false" i="false" strike="noStrike" sz="1200" u="none">
                <a:solidFill>
                  <a:srgbClr val="FFFFFF"/>
                </a:solidFill>
                <a:latin typeface="Calibri"/>
              </a:rPr>
              <a:t>propranolol 10 mg ulotka</a:t>
            </a:r>
            <a:br/>
            <a:r>
              <a:rPr b="false" i="false" strike="noStrike" sz="1200" u="none">
                <a:solidFill>
                  <a:srgbClr val="FFFFFF"/>
                </a:solidFill>
                <a:latin typeface="Calibri"/>
              </a:rPr>
              <a:t>10mg propranolol enough</a:t>
            </a:r>
            <a:br/>
            <a:r>
              <a:rPr b="false" i="false" strike="noStrike" sz="1200" u="none">
                <a:solidFill>
                  <a:srgbClr val="FFFFFF"/>
                </a:solidFill>
                <a:latin typeface="Calibri"/>
              </a:rPr>
              <a:t>propranolol er 60 mg cap</a:t>
            </a:r>
            <a:br/>
            <a:r>
              <a:rPr b="false" i="false" strike="noStrike" sz="1200" u="none">
                <a:solidFill>
                  <a:srgbClr val="FFFFFF"/>
                </a:solidFill>
                <a:latin typeface="Calibri"/>
              </a:rPr>
              <a:t>propranolol hcl 40 mg para que sirve</a:t>
            </a:r>
            <a:br/>
            <a:r>
              <a:rPr b="false" i="false" strike="noStrike" sz="1200" u="none">
                <a:solidFill>
                  <a:srgbClr val="FFFFFF"/>
                </a:solidFill>
                <a:latin typeface="Calibri"/>
              </a:rPr>
              <a:t>inderal tablets used for</a:t>
            </a:r>
            <a:br/>
            <a:r>
              <a:rPr b="false" i="false" strike="noStrike" sz="1200" u="none">
                <a:solidFill>
                  <a:srgbClr val="FFFFFF"/>
                </a:solidFill>
                <a:latin typeface="Calibri"/>
              </a:rPr>
              <a:t>propranolol er 80 mg coupon</a:t>
            </a:r>
            <a:br/>
            <a:r>
              <a:rPr b="false" i="false" strike="noStrike" sz="1200" u="none">
                <a:solidFill>
                  <a:srgbClr val="FFFFFF"/>
                </a:solidFill>
                <a:latin typeface="Calibri"/>
              </a:rPr>
              <a:t>price of inderal 10mg</a:t>
            </a:r>
            <a:br/>
            <a:r>
              <a:rPr b="false" i="false" strike="noStrike" sz="1200" u="none">
                <a:solidFill>
                  <a:srgbClr val="FFFFFF"/>
                </a:solidFill>
                <a:latin typeface="Calibri"/>
              </a:rPr>
              <a:t>propranolol buy canada</a:t>
            </a:r>
            <a:br/>
            <a:r>
              <a:rPr b="false" i="false" strike="noStrike" sz="1200" u="none">
                <a:solidFill>
                  <a:srgbClr val="FFFFFF"/>
                </a:solidFill>
                <a:latin typeface="Calibri"/>
              </a:rPr>
              <a:t>inderal 80 mg anxiety</a:t>
            </a:r>
            <a:br/>
            <a:r>
              <a:rPr b="false" i="false" strike="noStrike" sz="1200" u="none">
                <a:solidFill>
                  <a:srgbClr val="FFFFFF"/>
                </a:solidFill>
                <a:latin typeface="Calibri"/>
              </a:rPr>
              <a:t>120 mg propranolol for anxiety</a:t>
            </a:r>
            <a:br/>
            <a:r>
              <a:rPr b="false" i="false" strike="noStrike" sz="1200" u="none">
                <a:solidFill>
                  <a:srgbClr val="FFFFFF"/>
                </a:solidFill>
                <a:latin typeface="Calibri"/>
              </a:rPr>
              <a:t>propranolol mg social anxiety</a:t>
            </a:r>
            <a:br/>
            <a:r>
              <a:rPr b="false" i="false" strike="noStrike" sz="1200" u="none">
                <a:solidFill>
                  <a:srgbClr val="FFFFFF"/>
                </a:solidFill>
                <a:latin typeface="Calibri"/>
              </a:rPr>
              <a:t>inderal 40 mg anxiety</a:t>
            </a:r>
            <a:br/>
            <a:r>
              <a:rPr b="false" i="false" strike="noStrike" sz="1200" u="none">
                <a:solidFill>
                  <a:srgbClr val="FFFFFF"/>
                </a:solidFill>
                <a:latin typeface="Calibri"/>
              </a:rPr>
              <a:t>buy cheap inderal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propranolol cause skin rash</a:t>
            </a:r>
            <a:br/>
            <a:r>
              <a:rPr b="false" i="false" strike="noStrike" sz="1200" u="none">
                <a:solidFill>
                  <a:srgbClr val="FFFFFF"/>
                </a:solidFill>
                <a:latin typeface="Calibri"/>
              </a:rPr>
              <a:t>propranolol 10mg for migraines</a:t>
            </a:r>
            <a:br/>
            <a:r>
              <a:rPr b="false" i="false" strike="noStrike" sz="1200" u="none">
                <a:solidFill>
                  <a:srgbClr val="FFFFFF"/>
                </a:solidFill>
                <a:latin typeface="Calibri"/>
              </a:rPr>
              <a:t>30 mg propranolol</a:t>
            </a:r>
            <a:br/>
            <a:r>
              <a:rPr b="false" i="false" strike="noStrike" sz="1200" u="none">
                <a:solidFill>
                  <a:srgbClr val="FFFFFF"/>
                </a:solidFill>
                <a:latin typeface="Calibri"/>
              </a:rPr>
              <a:t>propranolol hcl prices</a:t>
            </a:r>
            <a:br/>
            <a:r>
              <a:rPr b="false" i="false" strike="noStrike" sz="1200" u="none">
                <a:solidFill>
                  <a:srgbClr val="FFFFFF"/>
                </a:solidFill>
                <a:latin typeface="Calibri"/>
              </a:rPr>
              <a:t>I had a pain in the neck from picking pears, woke up the next day could not life my head off the pillow</a:t>
            </a:r>
            <a:br/>
            <a:r>
              <a:rPr b="false" i="false" strike="noStrike" sz="1200" u="none">
                <a:solidFill>
                  <a:srgbClr val="FFFFFF"/>
                </a:solidFill>
                <a:latin typeface="Calibri"/>
              </a:rPr>
              <a:t>generic inderal online</a:t>
            </a:r>
            <a:br/>
            <a:r>
              <a:rPr b="false" i="false" strike="noStrike" sz="1200" u="none">
                <a:solidFill>
                  <a:srgbClr val="FFFFFF"/>
                </a:solidFill>
                <a:latin typeface="Calibri"/>
              </a:rPr>
              <a:t>Day 3 felt wonderfull, i finaly had a window of my normal self until day 4</a:t>
            </a:r>
            <a:br/>
            <a:r>
              <a:rPr b="false" i="false" strike="noStrike" sz="1200" u="none">
                <a:solidFill>
                  <a:srgbClr val="FFFFFF"/>
                </a:solidFill>
                <a:latin typeface="Calibri"/>
              </a:rPr>
              <a:t>propranolol hcl tablet 10mg 剿侜甸</a:t>
            </a:r>
            <a:br/>
            <a:r>
              <a:rPr b="false" i="false" strike="noStrike" sz="1200" u="none">
                <a:solidFill>
                  <a:srgbClr val="FFFFFF"/>
                </a:solidFill>
                <a:latin typeface="Calibri"/>
              </a:rPr>
              <a:t>10mg propranolol for anxiety</a:t>
            </a:r>
            <a:br/>
            <a:r>
              <a:rPr b="false" i="false" strike="noStrike" sz="1200" u="none">
                <a:solidFill>
                  <a:srgbClr val="FFFFFF"/>
                </a:solidFill>
                <a:latin typeface="Calibri"/>
              </a:rPr>
              <a:t>PROTONIX was not found to be effective in a multicenter, randomized, double-blind, placebo-controlled, treatment-withdrawal study of 129 pediatric patients 1 through 11 months of age</a:t>
            </a:r>
            <a:br/>
            <a:r>
              <a:rPr b="false" i="false" strike="noStrike" sz="1200" u="none">
                <a:solidFill>
                  <a:srgbClr val="FFFFFF"/>
                </a:solidFill>
                <a:latin typeface="Calibri"/>
              </a:rPr>
              <a:t>propranolol online uk</a:t>
            </a:r>
            <a:br/>
            <a:r>
              <a:rPr b="false" i="false" strike="noStrike" sz="1200" u="none">
                <a:solidFill>
                  <a:srgbClr val="FFFFFF"/>
                </a:solidFill>
                <a:latin typeface="Calibri"/>
              </a:rPr>
              <a:t>purchase inderal</a:t>
            </a:r>
            <a:br/>
            <a:r>
              <a:rPr b="false" i="false" strike="noStrike" sz="1200" u="none">
                <a:solidFill>
                  <a:srgbClr val="FFFFFF"/>
                </a:solidFill>
                <a:latin typeface="Calibri"/>
              </a:rPr>
              <a:t>propranolol 30 mg anxiety</a:t>
            </a:r>
            <a:br/>
            <a:r>
              <a:rPr b="false" i="false" strike="noStrike" sz="1200" u="none">
                <a:solidFill>
                  <a:srgbClr val="FFFFFF"/>
                </a:solidFill>
                <a:latin typeface="Calibri"/>
              </a:rPr>
              <a:t>cheap inderal</a:t>
            </a:r>
            <a:br/>
            <a:r>
              <a:rPr b="false" i="false" strike="noStrike" sz="1200" u="none">
                <a:solidFill>
                  <a:srgbClr val="FFFFFF"/>
                </a:solidFill>
                <a:latin typeface="Calibri"/>
              </a:rPr>
              <a:t>generic form of propranolol</a:t>
            </a:r>
            <a:br/>
            <a:r>
              <a:rPr b="false" i="false" strike="noStrike" sz="1200" u="none">
                <a:solidFill>
                  <a:srgbClr val="FFFFFF"/>
                </a:solidFill>
                <a:latin typeface="Calibri"/>
              </a:rPr>
              <a:t>propranolol 40 mg tablets</a:t>
            </a:r>
            <a:br/>
            <a:r>
              <a:rPr b="false" i="false" strike="noStrike" sz="1200" u="none">
                <a:solidFill>
                  <a:srgbClr val="FFFFFF"/>
                </a:solidFill>
                <a:latin typeface="Calibri"/>
              </a:rPr>
              <a:t>Intoxication brought all kinds of torture, imprisonment, and death struggle with him, and he took his place by the Professors, to which a slice of toast always descends with the man in love.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2015-12-20T01:16:53+04:00</dcterms:created>
  <dcterms:modified xsi:type="dcterms:W3CDTF">2015-12-20T01:16:53+04:00</dcterms:modified>
  <dc:title>Propranolol Migraine Prophylaxis Mechanism - Propranolol 10mg For Migraines</dc:title>
  <dc:description>50 mg propranolol, propranolol generic for, propranolol hcl bp 10 mg, propranolol generico, propranolol hydrochloride tablets 40 mg, propranolol er 60mg capsules, purchase inderal</dc:description>
  <dc:subject>Propranolol Migraine Prophylaxis Mechanism - Propranolol 10mg For Migraines</dc:subject>
  <cp:keywords>inderal la 80 cost, propranolol er 60 mg price, bedranol propranolol hydrochloride 80 mg, propranolol er rxlist, propranolol er 120 mg, is propranolol prescription only, propranolol hcl bp 10 mg, propranolol hydrochloride 10mg tablets, propranolol generico, 10mg propranolol for anxiety</cp:keywords>
  <cp:category/>
</cp:coreProperties>
</file>