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21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22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23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24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25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26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27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28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29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30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31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32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33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34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3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Desvenlafaxine Draft Guidance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above article discusses a few reasons why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Jets picked him up in October, and he played seven games for Gang Green in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wikipedia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neuropathic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Only lasts 10 minutes and am never actually sick but it&amp;#39;s very unpleasant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day 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does come into a lot of decisions that drs have to make, they are incentivised to come in on budget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bipolar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fumarate er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mg options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50 mg sa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pediatrician will likely suspect that an infection, such as a leg abscess, is caused by MRSA if it isn&amp;#39;t improving with routine antibiotics.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maximum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qt prolongation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structure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officials said they had used the database only in limited circumstances and that it had proven essential to stopping attacks against civilians.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Metotrexat sam izbacila iz upotrebe jer sam dobila stranu alergiju, to doktorka porie da je od njega, ali nebitno, ja sam prestala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in stool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ertragung erfolgt kurz vor, wend oder nach der Geburt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drug interactions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n-oxide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4 weeks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urinary retention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draft guidance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x venlafaxina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zopiclone interaction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strengths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pristiq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a side effect is stated here, it does not mean that all people using this medicine will experience that or any other side effect.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bcs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some types of fungi can thrive and multiply on the surface of the body, to cause infection of the skin, nails, mouth or vagina.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desvenlafaxine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6 months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not digesting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increases should not occur more rapidly than every 4 weeks, so that the physician can assess the patient's response to each dosage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keeping me awake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numerous comparison between the retinoid cream versions as each type of retinoid cream has its own features, advantages,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positive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About 24 years ago I came down with Hyperthyroidism,/Graves Disease both sides of my thyroid gland had pretty much grown up both sides of my neck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zofran interaction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100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kidney damage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desvenlafaxine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reduces the cost of postabortion care services because it does not require the immediate availability of sterilized equipment, operating theatres, or skilled personnel (2)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adverse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Something that I&amp;#39;very found useful is to make a chart (24 hrs ) and write down time / dose oF meds- then as an observer write down all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quitting cold turkey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fibromyalgia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pristiq wind up doll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gad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overdose death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abuse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 Folgenden sind die hufigsten Nebenwirkungen aufgefhrt: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trade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I&amp;rsquo;ve used the original injectable Imitrex since immediately after it was released from protocol testing, and have always found it perfectly effective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nursing considerations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alternatives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I too can confirm that Wellbutrin is pro sexual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liver 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You&amp;rsquo;ve got company in the hair loss arena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er 100mg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for patients less than 5 years of age, there is no appropriate dosage strength in an age-appropriate formulation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used for add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cancel a cheque law essays uk review But Dennard isnt necessarily clear until December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reviews 2011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how it works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this is a different kind of Zoloft lawsuit where patients are both requesting a refund and challenging the FDA.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loss of exclusivity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activity that causes the head to be held in one position for a long time without moving can cause a headache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kidney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er &amp; clonazepam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free trial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this normal? Will it end? I&amp;rsquo;m loosing hope, but refuse to go back on this EVIL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extended release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for hot flashes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tier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metabolism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still have massive headaches that come and go all the time, lack energy, am fatigued, the list goes 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er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ended up in ER one night thinking I was having a heart attack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x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tiredness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Het zijn gewoon kleine, droge pukkeltjes en er zit niets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going off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website owners Brian Stanko and Brianna Stanko are breaking the law selling this online and acting as a internet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2015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pristiq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kills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you got any experience? essay service Federal officials have been engaged in intense negotiations with the teachers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cost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in japan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� RIMOWA , in a very 2006 poll associated with english organization frontrunners,ޯ� ޯ� 2014ޯ�  ,���� ��, the location had been discovered as a best set up england to discover a business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4-6 weeks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mg does come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hplc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energy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overdose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three Arab Gulf states have welcomed the end of the Muslim Brotherhood rule one stop loans "There's very little doubt that something serious is being planned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cost per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orange book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Answer: The entire breast is removed along with underlying muscles, fascia, and associated lymph nodes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for the treatment of major depressive disorder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social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kidney stones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throw out the container once you have used the number of sprays that is on the label, even if the container is not empty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qt interval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just starting to go off after 16 months on Pristiq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50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yahoo answers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nhs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Take Celexa exactly as prescribed by your doctor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400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time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Macrobid (Nitrofurantoin) 100mg may cause your urine to turn dark yellow or brown in color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conversion to venlafaxine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It&amp;#39;s the fact the girl has to show ID and be of a certain 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Gout and pseudogout are the most commonly encountered, but one needs to be aware of the presence of other types of crystal arthropathy, such as hydroxyapatite crystal deposition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frequently asked questions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reviews anxiety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 allergic reaction will present with symptoms such as facial swelling, including swelling of the lips, mouth, tongue, or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time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Keep the tablet form of the medication at room temperature and away from heat and direct light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breastfeeding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Improved sleep is a huge bonus.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coupon 2015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succinate molecular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Maximum effects will be seen after 6 to 12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first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benefits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effectiveness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prices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release 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may increase sensitivity to sunlight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time release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3rd trimester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reuse the syringe or the needle-free device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is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ulcers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Antibiotics can be taken orally or applied to the skin in the form   of creams, gels and lotions.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taper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combination of topical erythromycin with benzoyl peroxide proves to be quite effective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er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Telmisartan ile klinik adan nemli bir birikmeyi gsteren veri bulunmamaktadr.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was not associated with more advanced stages of Alzheimer's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nursing implications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Mijn huidverzorging is "ultee-proof" ik heb al salicylzuur en benzyolperoxide gebruikt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succinate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experience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teva desvenlafaxine fumarate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Irving Kirsch, have done mega-analyses of all the various trials of antidepressants and have concluded that none of these drugs are very effective.[xi]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zoloft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Sigurdsson was quicker to Soldado's lay-off than Terry to slide his finish past Chelsea keeper Petr Cech.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twenty patients were tested and found to be allergic by standard testing methods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hot flashes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dosing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Prior to April 2014, I had never been at altitudes as high as Cusco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brain fog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quit working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3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qtc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theme song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blog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 of tattoo the Q-Switched laser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high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pristiq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also have blood glucose pre and post meal below 110 but my fasting glucose and premeal glucose is consistently higher than post meal both 1 hour and 2 hour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nerve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understand julie's anger as I was diagnosed in my early 40's with bone mets from the very start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Quatre ans auront suffi pour que la nature reprenne ses droits sur ces 3 hectares entour&amp;eacute;s d'eau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0800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images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urine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night sweats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Infecciones virales y micticas del conducto auditivo incluyendo el herpes simple y varicela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liver damage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Instead, theseneurotransmitters are absorbed by the very same nerves that produced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200mg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can clear severe acne when other treatments fail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rxlist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150mg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conclusion, careful monitoring of bone health must be an essential component of any cancer treatment plan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14 day free trial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price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mayo clinic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onset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you should only the investment'including research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metabolism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NSAIDs should be avoided in patients who are intolerant of such medications or who have other comorbid conditions contraindicating their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zyrtec interaction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hypertension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kick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kidney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take DILANTIN during pregnancy, your baby is also at risk for serious birth defects and bleeding problems right after birth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100 mg cost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samples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pristiq blood thinner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2015-12-20T01:17:02+04:00</dcterms:created>
  <dcterms:modified xsi:type="dcterms:W3CDTF">2015-12-20T01:17:02+04:00</dcterms:modified>
  <dc:title>Pristiq Reviews 2011 - Pristiq Price</dc:title>
  <dc:description>Pristiq mg does come, desvenlafaxine rxlist, desvenlafaxine release date, pristiq mg dose, desvenlafaxine blog, desvenlafaxine 150mg, pristiq samples</dc:description>
  <dc:subject>Pristiq Reviews 2011 - Pristiq Price</dc:subject>
  <cp:keywords>desvenlafaxine msds, much does desvenlafaxine cost, pristiq 20mg, pristiq tiredness, pristiq energy, desvenlafaxine nursing implications, desvenlafaxine overdose, pristiq hot flashes, pristiq night sweats, desvenlafaxine hypertension</cp:keywords>
  <cp:category/>
</cp:coreProperties>
</file>