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3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3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3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3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4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4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4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4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4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4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4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4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4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49.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5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Pristiq Purchase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pristiq day 8</a:t>
            </a:r>
            <a:br/>
            <a:r>
              <a:rPr b="false" i="false" strike="noStrike" sz="1200" u="none">
                <a:solidFill>
                  <a:srgbClr val="FFFFFF"/>
                </a:solidFill>
                <a:latin typeface="Calibri"/>
              </a:rPr>
              <a:t>pristiq depression</a:t>
            </a:r>
            <a:br/>
            <a:r>
              <a:rPr b="false" i="false" strike="noStrike" sz="1200" u="none">
                <a:solidFill>
                  <a:srgbClr val="FFFFFF"/>
                </a:solidFill>
                <a:latin typeface="Calibri"/>
              </a:rPr>
              <a:t>That means that for every   day that passes without taking the medication the level in the blood   falls by 50%</a:t>
            </a:r>
            <a:br/>
            <a:r>
              <a:rPr b="false" i="false" strike="noStrike" sz="1200" u="none">
                <a:solidFill>
                  <a:srgbClr val="FFFFFF"/>
                </a:solidFill>
                <a:latin typeface="Calibri"/>
              </a:rPr>
              <a:t>pristiq for weight loss</a:t>
            </a:r>
            <a:br/>
            <a:r>
              <a:rPr b="false" i="false" strike="noStrike" sz="1200" u="none">
                <a:solidFill>
                  <a:srgbClr val="FFFFFF"/>
                </a:solidFill>
                <a:latin typeface="Calibri"/>
              </a:rPr>
              <a:t>Cities do not promote the natural environment</a:t>
            </a:r>
            <a:br/>
            <a:r>
              <a:rPr b="false" i="false" strike="noStrike" sz="1200" u="none">
                <a:solidFill>
                  <a:srgbClr val="FFFFFF"/>
                </a:solidFill>
                <a:latin typeface="Calibri"/>
              </a:rPr>
              <a:t>desvenlafaxine fda approval</a:t>
            </a:r>
            <a:br/>
            <a:r>
              <a:rPr b="false" i="false" strike="noStrike" sz="1200" u="none">
                <a:solidFill>
                  <a:srgbClr val="FFFFFF"/>
                </a:solidFill>
                <a:latin typeface="Calibri"/>
              </a:rPr>
              <a:t>desvenlafaxine impurities</a:t>
            </a:r>
            <a:br/>
            <a:r>
              <a:rPr b="false" i="false" strike="noStrike" sz="1200" u="none">
                <a:solidFill>
                  <a:srgbClr val="FFFFFF"/>
                </a:solidFill>
                <a:latin typeface="Calibri"/>
              </a:rPr>
              <a:t>pristiq drug class</a:t>
            </a:r>
            <a:br/>
            <a:r>
              <a:rPr b="false" i="false" strike="noStrike" sz="1200" u="none">
                <a:solidFill>
                  <a:srgbClr val="FFFFFF"/>
                </a:solidFill>
                <a:latin typeface="Calibri"/>
              </a:rPr>
              <a:t>desvenlafaxine medscape</a:t>
            </a:r>
            <a:br/>
            <a:r>
              <a:rPr b="false" i="false" strike="noStrike" sz="1200" u="none">
                <a:solidFill>
                  <a:srgbClr val="FFFFFF"/>
                </a:solidFill>
                <a:latin typeface="Calibri"/>
              </a:rPr>
              <a:t>pristiq 3 weeks</a:t>
            </a:r>
            <a:br/>
            <a:r>
              <a:rPr b="false" i="false" strike="noStrike" sz="1200" u="none">
                <a:solidFill>
                  <a:srgbClr val="FFFFFF"/>
                </a:solidFill>
                <a:latin typeface="Calibri"/>
              </a:rPr>
              <a:t>pristiq quitting</a:t>
            </a:r>
            <a:br/>
            <a:r>
              <a:rPr b="false" i="false" strike="noStrike" sz="1200" u="none">
                <a:solidFill>
                  <a:srgbClr val="FFFFFF"/>
                </a:solidFill>
                <a:latin typeface="Calibri"/>
              </a:rPr>
              <a:t>None of these side effects is cause for concern, but contact your doctor if they become bothersome.</a:t>
            </a:r>
            <a:br/>
            <a:r>
              <a:rPr b="false" i="false" strike="noStrike" sz="1200" u="none">
                <a:solidFill>
                  <a:srgbClr val="FFFFFF"/>
                </a:solidFill>
                <a:latin typeface="Calibri"/>
              </a:rPr>
              <a:t>desvenlafaxine dose range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From an extreme concern to manageable, basically.</a:t>
            </a:r>
            <a:br/>
            <a:r>
              <a:rPr b="false" i="false" strike="noStrike" sz="1200" u="none">
                <a:solidFill>
                  <a:srgbClr val="FFFFFF"/>
                </a:solidFill>
                <a:latin typeface="Calibri"/>
              </a:rPr>
              <a:t>desvenlafaxine canada</a:t>
            </a:r>
            <a:br/>
            <a:r>
              <a:rPr b="false" i="false" strike="noStrike" sz="1200" u="none">
                <a:solidFill>
                  <a:srgbClr val="FFFFFF"/>
                </a:solidFill>
                <a:latin typeface="Calibri"/>
              </a:rPr>
              <a:t>And if your stomach doesn't heal quite as quickly as it should, you could easily develop an ulcer or serious internal bleeding.</a:t>
            </a:r>
            <a:br/>
            <a:r>
              <a:rPr b="false" i="false" strike="noStrike" sz="1200" u="none">
                <a:solidFill>
                  <a:srgbClr val="FFFFFF"/>
                </a:solidFill>
                <a:latin typeface="Calibri"/>
              </a:rPr>
              <a:t>buy pristiq online australia</a:t>
            </a:r>
            <a:br/>
            <a:r>
              <a:rPr b="false" i="false" strike="noStrike" sz="1200" u="none">
                <a:solidFill>
                  <a:srgbClr val="FFFFFF"/>
                </a:solidFill>
                <a:latin typeface="Calibri"/>
              </a:rPr>
              <a:t>order desvenlafaxine</a:t>
            </a:r>
            <a:br/>
            <a:r>
              <a:rPr b="false" i="false" strike="noStrike" sz="1200" u="none">
                <a:solidFill>
                  <a:srgbClr val="FFFFFF"/>
                </a:solidFill>
                <a:latin typeface="Calibri"/>
              </a:rPr>
              <a:t>pristiq y el peso</a:t>
            </a:r>
            <a:br/>
            <a:r>
              <a:rPr b="false" i="false" strike="noStrike" sz="1200" u="none">
                <a:solidFill>
                  <a:srgbClr val="FFFFFF"/>
                </a:solidFill>
                <a:latin typeface="Calibri"/>
              </a:rPr>
              <a:t>buy pristiq online</a:t>
            </a:r>
            <a:br/>
            <a:r>
              <a:rPr b="false" i="false" strike="noStrike" sz="1200" u="none">
                <a:solidFill>
                  <a:srgbClr val="FFFFFF"/>
                </a:solidFill>
                <a:latin typeface="Calibri"/>
              </a:rPr>
              <a:t>Because it occurs inside your body, internal bleeding may go unnoticed initially</a:t>
            </a:r>
            <a:br/>
            <a:r>
              <a:rPr b="false" i="false" strike="noStrike" sz="1200" u="none">
                <a:solidFill>
                  <a:srgbClr val="FFFFFF"/>
                </a:solidFill>
                <a:latin typeface="Calibri"/>
              </a:rPr>
              <a:t>buy desvenlafaxine online</a:t>
            </a:r>
            <a:br/>
            <a:r>
              <a:rPr b="false" i="false" strike="noStrike" sz="1200" u="none">
                <a:solidFill>
                  <a:srgbClr val="FFFFFF"/>
                </a:solidFill>
                <a:latin typeface="Calibri"/>
              </a:rPr>
              <a:t>It has fewer side effects than most other treatments</a:t>
            </a:r>
            <a:br/>
            <a:r>
              <a:rPr b="false" i="false" strike="noStrike" sz="1200" u="none">
                <a:solidFill>
                  <a:srgbClr val="FFFFFF"/>
                </a:solidFill>
                <a:latin typeface="Calibri"/>
              </a:rPr>
              <a:t>desvenlafaxine xr</a:t>
            </a:r>
            <a:br/>
            <a:r>
              <a:rPr b="false" i="false" strike="noStrike" sz="1200" u="none">
                <a:solidFill>
                  <a:srgbClr val="FFFFFF"/>
                </a:solidFill>
                <a:latin typeface="Calibri"/>
              </a:rPr>
              <a:t>Avoid oral form with antacids containing magnesium or aluminum, sucralfate, didanosine, iron, zinc, other metal cations (separate dosing by at least 2 hours)</a:t>
            </a:r>
            <a:br/>
            <a:r>
              <a:rPr b="false" i="false" strike="noStrike" sz="1200" u="none">
                <a:solidFill>
                  <a:srgbClr val="FFFFFF"/>
                </a:solidFill>
                <a:latin typeface="Calibri"/>
              </a:rPr>
              <a:t>pristiq day 7</a:t>
            </a:r>
            <a:br/>
            <a:r>
              <a:rPr b="false" i="false" strike="noStrike" sz="1200" u="none">
                <a:solidFill>
                  <a:srgbClr val="FFFFFF"/>
                </a:solidFill>
                <a:latin typeface="Calibri"/>
              </a:rPr>
              <a:t>My left arm may as well be cut off as it is now totally useless</a:t>
            </a:r>
            <a:br/>
            <a:r>
              <a:rPr b="false" i="false" strike="noStrike" sz="1200" u="none">
                <a:solidFill>
                  <a:srgbClr val="FFFFFF"/>
                </a:solidFill>
                <a:latin typeface="Calibri"/>
              </a:rPr>
              <a:t>purchase desvenlafaxine</a:t>
            </a:r>
            <a:br/>
            <a:r>
              <a:rPr b="false" i="false" strike="noStrike" sz="1200" u="none">
                <a:solidFill>
                  <a:srgbClr val="FFFFFF"/>
                </a:solidFill>
                <a:latin typeface="Calibri"/>
              </a:rPr>
              <a:t>desvenlafaxine succinate uses</a:t>
            </a:r>
            <a:br/>
            <a:r>
              <a:rPr b="false" i="false" strike="noStrike" sz="1200" u="none">
                <a:solidFill>
                  <a:srgbClr val="FFFFFF"/>
                </a:solidFill>
                <a:latin typeface="Calibri"/>
              </a:rPr>
              <a:t>desvenlafaxine or venlafaxine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First i thought i was having a heat attack</a:t>
            </a:r>
            <a:br/>
            <a:r>
              <a:rPr b="false" i="false" strike="noStrike" sz="1200" u="none">
                <a:solidFill>
                  <a:srgbClr val="FFFFFF"/>
                </a:solidFill>
                <a:latin typeface="Calibri"/>
              </a:rPr>
              <a:t>desvenlafaxine australia</a:t>
            </a:r>
            <a:br/>
            <a:r>
              <a:rPr b="false" i="false" strike="noStrike" sz="1200" u="none">
                <a:solidFill>
                  <a:srgbClr val="FFFFFF"/>
                </a:solidFill>
                <a:latin typeface="Calibri"/>
              </a:rPr>
              <a:t>desvenlafaxine 100 mg tablets</a:t>
            </a:r>
            <a:br/>
            <a:r>
              <a:rPr b="false" i="false" strike="noStrike" sz="1200" u="none">
                <a:solidFill>
                  <a:srgbClr val="FFFFFF"/>
                </a:solidFill>
                <a:latin typeface="Calibri"/>
              </a:rPr>
              <a:t>Windows 7 it's replacement is also good but Windows 8 is dangerous There is a publicized back door Microsoft and it's partners have put in that controls what you can run on your computer</a:t>
            </a:r>
            <a:br/>
            <a:r>
              <a:rPr b="false" i="false" strike="noStrike" sz="1200" u="none">
                <a:solidFill>
                  <a:srgbClr val="FFFFFF"/>
                </a:solidFill>
                <a:latin typeface="Calibri"/>
              </a:rPr>
              <a:t>desvenlafaxine base</a:t>
            </a:r>
            <a:br/>
            <a:r>
              <a:rPr b="false" i="false" strike="noStrike" sz="1200" u="none">
                <a:solidFill>
                  <a:srgbClr val="FFFFFF"/>
                </a:solidFill>
                <a:latin typeface="Calibri"/>
              </a:rPr>
              <a:t>Even ongoing contraception which elevate baseline blood-clot risk carry a way lower risk of blood-clots then pregnancy</a:t>
            </a:r>
            <a:br/>
            <a:r>
              <a:rPr b="false" i="false" strike="noStrike" sz="1200" u="none">
                <a:solidFill>
                  <a:srgbClr val="FFFFFF"/>
                </a:solidFill>
                <a:latin typeface="Calibri"/>
              </a:rPr>
              <a:t>desvenlafaxine effects</a:t>
            </a:r>
            <a:br/>
            <a:r>
              <a:rPr b="false" i="false" strike="noStrike" sz="1200" u="none">
                <a:solidFill>
                  <a:srgbClr val="FFFFFF"/>
                </a:solidFill>
                <a:latin typeface="Calibri"/>
              </a:rPr>
              <a:t>The veterinary version of the medicine is technically called Robaxin-V.</a:t>
            </a:r>
            <a:br/>
            <a:r>
              <a:rPr b="false" i="false" strike="noStrike" sz="1200" u="none">
                <a:solidFill>
                  <a:srgbClr val="FFFFFF"/>
                </a:solidFill>
                <a:latin typeface="Calibri"/>
              </a:rPr>
              <a:t>pristiq after 3 weeks</a:t>
            </a:r>
            <a:br/>
            <a:r>
              <a:rPr b="false" i="false" strike="noStrike" sz="1200" u="none">
                <a:solidFill>
                  <a:srgbClr val="FFFFFF"/>
                </a:solidFill>
                <a:latin typeface="Calibri"/>
              </a:rPr>
              <a:t>pristiq manufacturer</a:t>
            </a:r>
            <a:br/>
            <a:r>
              <a:rPr b="false" i="false" strike="noStrike" sz="1200" u="none">
                <a:solidFill>
                  <a:srgbClr val="FFFFFF"/>
                </a:solidFill>
                <a:latin typeface="Calibri"/>
              </a:rPr>
              <a:t>Firstly though, be aware that antidepressants can be used for depression, and there are a wide number to choose from ( I sold them for diff</a:t>
            </a:r>
            <a:br/>
            <a:r>
              <a:rPr b="false" i="false" strike="noStrike" sz="1200" u="none">
                <a:solidFill>
                  <a:srgbClr val="FFFFFF"/>
                </a:solidFill>
                <a:latin typeface="Calibri"/>
              </a:rPr>
              <a:t>pristiq reviews 2014</a:t>
            </a:r>
            <a:br/>
            <a:r>
              <a:rPr b="false" i="false" strike="noStrike" sz="1200" u="none">
                <a:solidFill>
                  <a:srgbClr val="FFFFFF"/>
                </a:solidFill>
                <a:latin typeface="Calibri"/>
              </a:rPr>
              <a:t>pristiq 2013</a:t>
            </a:r>
            <a:br/>
            <a:r>
              <a:rPr b="false" i="false" strike="noStrike" sz="1200" u="none">
                <a:solidFill>
                  <a:srgbClr val="FFFFFF"/>
                </a:solidFill>
                <a:latin typeface="Calibri"/>
              </a:rPr>
              <a:t>pristiq sr</a:t>
            </a:r>
            <a:br/>
            <a:r>
              <a:rPr b="false" i="false" strike="noStrike" sz="1200" u="none">
                <a:solidFill>
                  <a:srgbClr val="FFFFFF"/>
                </a:solidFill>
                <a:latin typeface="Calibri"/>
              </a:rPr>
              <a:t>desvenlafaxine how long does it take to work</a:t>
            </a:r>
            <a:br/>
            <a:r>
              <a:rPr b="false" i="false" strike="noStrike" sz="1200" u="none">
                <a:solidFill>
                  <a:srgbClr val="FFFFFF"/>
                </a:solidFill>
                <a:latin typeface="Calibri"/>
              </a:rPr>
              <a:t>For patients known to have residual endometriosis post-hysterectomy, the addition of progestin should be considered.</a:t>
            </a:r>
            <a:br/>
            <a:r>
              <a:rPr b="false" i="false" strike="noStrike" sz="1200" u="none">
                <a:solidFill>
                  <a:srgbClr val="FFFFFF"/>
                </a:solidFill>
                <a:latin typeface="Calibri"/>
              </a:rPr>
              <a:t>pristiq success stories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desvenlafaxine to venlafaxine</a:t>
            </a:r>
            <a:br/>
            <a:r>
              <a:rPr b="false" i="false" strike="noStrike" sz="1200" u="none">
                <a:solidFill>
                  <a:srgbClr val="FFFFFF"/>
                </a:solidFill>
                <a:latin typeface="Calibri"/>
              </a:rPr>
              <a:t>Propranolol juga bisa digunakan untuk mencegah serangan migrain</a:t>
            </a:r>
            <a:br/>
            <a:r>
              <a:rPr b="false" i="false" strike="noStrike" sz="1200" u="none">
                <a:solidFill>
                  <a:srgbClr val="FFFFFF"/>
                </a:solidFill>
                <a:latin typeface="Calibri"/>
              </a:rPr>
              <a:t>pristiq effexor conversion</a:t>
            </a:r>
            <a:br/>
            <a:r>
              <a:rPr b="false" i="false" strike="noStrike" sz="1200" u="none">
                <a:solidFill>
                  <a:srgbClr val="FFFFFF"/>
                </a:solidFill>
                <a:latin typeface="Calibri"/>
              </a:rPr>
              <a:t>pristiq indications</a:t>
            </a:r>
            <a:br/>
            <a:r>
              <a:rPr b="false" i="false" strike="noStrike" sz="1200" u="none">
                <a:solidFill>
                  <a:srgbClr val="FFFFFF"/>
                </a:solidFill>
                <a:latin typeface="Calibri"/>
              </a:rPr>
              <a:t>A clinical trial with SEROQUEL XR was conducted in children andadolescents (10 to 17 years of age) with bipolar depression, efficacy was notestablished.</a:t>
            </a:r>
            <a:br/>
            <a:r>
              <a:rPr b="false" i="false" strike="noStrike" sz="1200" u="none">
                <a:solidFill>
                  <a:srgbClr val="FFFFFF"/>
                </a:solidFill>
                <a:latin typeface="Calibri"/>
              </a:rPr>
              <a:t>desvenlafaxine anxiety</a:t>
            </a:r>
            <a:br/>
            <a:r>
              <a:rPr b="false" i="false" strike="noStrike" sz="1200" u="none">
                <a:solidFill>
                  <a:srgbClr val="FFFFFF"/>
                </a:solidFill>
                <a:latin typeface="Calibri"/>
              </a:rPr>
              <a:t>desvenlafaxine contraindications</a:t>
            </a:r>
            <a:br/>
            <a:r>
              <a:rPr b="false" i="false" strike="noStrike" sz="1200" u="none">
                <a:solidFill>
                  <a:srgbClr val="FFFFFF"/>
                </a:solidFill>
                <a:latin typeface="Calibri"/>
              </a:rPr>
              <a:t>desvenlafaxine south africa</a:t>
            </a:r>
            <a:br/>
            <a:r>
              <a:rPr b="false" i="false" strike="noStrike" sz="1200" u="none">
                <a:solidFill>
                  <a:srgbClr val="FFFFFF"/>
                </a:solidFill>
                <a:latin typeface="Calibri"/>
              </a:rPr>
              <a:t>Actually, all the characters on this show have become whiny bitches</a:t>
            </a:r>
            <a:br/>
            <a:r>
              <a:rPr b="false" i="false" strike="noStrike" sz="1200" u="none">
                <a:solidFill>
                  <a:srgbClr val="FFFFFF"/>
                </a:solidFill>
                <a:latin typeface="Calibri"/>
              </a:rPr>
              <a:t>desvenlafaxine manufacturer india</a:t>
            </a:r>
            <a:br/>
            <a:r>
              <a:rPr b="false" i="false" strike="noStrike" sz="1200" u="none">
                <a:solidFill>
                  <a:srgbClr val="FFFFFF"/>
                </a:solidFill>
                <a:latin typeface="Calibri"/>
              </a:rPr>
              <a:t>Les antid&amp;eacute;presseurs tricycliques ont par contre un impact presque nul sur la recapture de la dopamine</a:t>
            </a:r>
            <a:br/>
            <a:r>
              <a:rPr b="false" i="false" strike="noStrike" sz="1200" u="none">
                <a:solidFill>
                  <a:srgbClr val="FFFFFF"/>
                </a:solidFill>
                <a:latin typeface="Calibri"/>
              </a:rPr>
              <a:t>pristiq 100mg coupon</a:t>
            </a:r>
            <a:br/>
            <a:r>
              <a:rPr b="false" i="false" strike="noStrike" sz="1200" u="none">
                <a:solidFill>
                  <a:srgbClr val="FFFFFF"/>
                </a:solidFill>
                <a:latin typeface="Calibri"/>
              </a:rPr>
              <a:t>desvenlafaxine dosage</a:t>
            </a:r>
            <a:br/>
            <a:r>
              <a:rPr b="false" i="false" strike="noStrike" sz="1200" u="none">
                <a:solidFill>
                  <a:srgbClr val="FFFFFF"/>
                </a:solidFill>
                <a:latin typeface="Calibri"/>
              </a:rPr>
              <a:t>pristiq price australia</a:t>
            </a:r>
            <a:br/>
            <a:r>
              <a:rPr b="false" i="false" strike="noStrike" sz="1200" u="none">
                <a:solidFill>
                  <a:srgbClr val="FFFFFF"/>
                </a:solidFill>
                <a:latin typeface="Calibri"/>
              </a:rPr>
              <a:t>pristiq gain weight</a:t>
            </a:r>
            <a:br/>
            <a:r>
              <a:rPr b="false" i="false" strike="noStrike" sz="1200" u="none">
                <a:solidFill>
                  <a:srgbClr val="FFFFFF"/>
                </a:solidFill>
                <a:latin typeface="Calibri"/>
              </a:rPr>
              <a:t>desvenlafaxine related to venlafaxine</a:t>
            </a:r>
            <a:br/>
            <a:r>
              <a:rPr b="false" i="false" strike="noStrike" sz="1200" u="none">
                <a:solidFill>
                  <a:srgbClr val="FFFFFF"/>
                </a:solidFill>
                <a:latin typeface="Calibri"/>
              </a:rPr>
              <a:t>pristiq high</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Not only did this ease my initial side effects, but it also helped with the joint pain that many people experience</a:t>
            </a:r>
            <a:br/>
            <a:r>
              <a:rPr b="false" i="false" strike="noStrike" sz="1200" u="none">
                <a:solidFill>
                  <a:srgbClr val="FFFFFF"/>
                </a:solidFill>
                <a:latin typeface="Calibri"/>
              </a:rPr>
              <a:t>pristiq erowid</a:t>
            </a:r>
            <a:br/>
            <a:r>
              <a:rPr b="false" i="false" strike="noStrike" sz="1200" u="none">
                <a:solidFill>
                  <a:srgbClr val="FFFFFF"/>
                </a:solidFill>
                <a:latin typeface="Calibri"/>
              </a:rPr>
              <a:t>pristiq in pregnancy</a:t>
            </a:r>
            <a:br/>
            <a:r>
              <a:rPr b="false" i="false" strike="noStrike" sz="1200" u="none">
                <a:solidFill>
                  <a:srgbClr val="FFFFFF"/>
                </a:solidFill>
                <a:latin typeface="Calibri"/>
              </a:rPr>
              <a:t>desvenlafaxine long term</a:t>
            </a:r>
            <a:br/>
            <a:r>
              <a:rPr b="false" i="false" strike="noStrike" sz="1200" u="none">
                <a:solidFill>
                  <a:srgbClr val="FFFFFF"/>
                </a:solidFill>
                <a:latin typeface="Calibri"/>
              </a:rPr>
              <a:t>desvenlafaxine succinate</a:t>
            </a:r>
            <a:br/>
            <a:r>
              <a:rPr b="false" i="false" strike="noStrike" sz="1200" u="none">
                <a:solidFill>
                  <a:srgbClr val="FFFFFF"/>
                </a:solidFill>
                <a:latin typeface="Calibri"/>
              </a:rPr>
              <a:t>desvenlafaxine coupon</a:t>
            </a:r>
            <a:br/>
            <a:r>
              <a:rPr b="false" i="false" strike="noStrike" sz="1200" u="none">
                <a:solidFill>
                  <a:srgbClr val="FFFFFF"/>
                </a:solidFill>
                <a:latin typeface="Calibri"/>
              </a:rPr>
              <a:t>buy pristiq 50 mg online</a:t>
            </a:r>
            <a:br/>
            <a:r>
              <a:rPr b="false" i="false" strike="noStrike" sz="1200" u="none">
                <a:solidFill>
                  <a:srgbClr val="FFFFFF"/>
                </a:solidFill>
                <a:latin typeface="Calibri"/>
              </a:rPr>
              <a:t>I have been to multiple physicians for help but they seem to lack the knowledge</a:t>
            </a:r>
            <a:br/>
            <a:r>
              <a:rPr b="false" i="false" strike="noStrike" sz="1200" u="none">
                <a:solidFill>
                  <a:srgbClr val="FFFFFF"/>
                </a:solidFill>
                <a:latin typeface="Calibri"/>
              </a:rPr>
              <a:t>desvenlafaxine oral dosage</a:t>
            </a:r>
            <a:br/>
            <a:r>
              <a:rPr b="false" i="false" strike="noStrike" sz="1200" u="none">
                <a:solidFill>
                  <a:srgbClr val="FFFFFF"/>
                </a:solidFill>
                <a:latin typeface="Calibri"/>
              </a:rPr>
              <a:t>pristiq grapefruit juice</a:t>
            </a:r>
            <a:br/>
            <a:r>
              <a:rPr b="false" i="false" strike="noStrike" sz="1200" u="none">
                <a:solidFill>
                  <a:srgbClr val="FFFFFF"/>
                </a:solidFill>
                <a:latin typeface="Calibri"/>
              </a:rPr>
              <a:t>then lose it the next day for about 6 hours until I ate another meal</a:t>
            </a:r>
            <a:br/>
            <a:r>
              <a:rPr b="false" i="false" strike="noStrike" sz="1200" u="none">
                <a:solidFill>
                  <a:srgbClr val="FFFFFF"/>
                </a:solidFill>
                <a:latin typeface="Calibri"/>
              </a:rPr>
              <a:t>desvenlafaxine headache</a:t>
            </a:r>
            <a:br/>
            <a:r>
              <a:rPr b="false" i="false" strike="noStrike" sz="1200" u="none">
                <a:solidFill>
                  <a:srgbClr val="FFFFFF"/>
                </a:solidFill>
                <a:latin typeface="Calibri"/>
              </a:rPr>
              <a:t>The government should be outraged</a:t>
            </a:r>
            <a:br/>
            <a:r>
              <a:rPr b="false" i="false" strike="noStrike" sz="1200" u="none">
                <a:solidFill>
                  <a:srgbClr val="FFFFFF"/>
                </a:solidFill>
                <a:latin typeface="Calibri"/>
              </a:rPr>
              <a:t>can desvenlafaxine kill you</a:t>
            </a:r>
            <a:br/>
            <a:r>
              <a:rPr b="false" i="false" strike="noStrike" sz="1200" u="none">
                <a:solidFill>
                  <a:srgbClr val="FFFFFF"/>
                </a:solidFill>
                <a:latin typeface="Calibri"/>
              </a:rPr>
              <a:t>pristiq lawsuit</a:t>
            </a:r>
            <a:br/>
            <a:r>
              <a:rPr b="false" i="false" strike="noStrike" sz="1200" u="none">
                <a:solidFill>
                  <a:srgbClr val="FFFFFF"/>
                </a:solidFill>
                <a:latin typeface="Calibri"/>
              </a:rPr>
              <a:t>pristiq recreational</a:t>
            </a:r>
            <a:br/>
            <a:r>
              <a:rPr b="false" i="false" strike="noStrike" sz="1200" u="none">
                <a:solidFill>
                  <a:srgbClr val="FFFFFF"/>
                </a:solidFill>
                <a:latin typeface="Calibri"/>
              </a:rPr>
              <a:t>"Bo has been kicked to the side but his policies have remained."</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desvenlafaxine ld50</a:t>
            </a:r>
            <a:br/>
            <a:r>
              <a:rPr b="false" i="false" strike="noStrike" sz="1200" u="none">
                <a:solidFill>
                  <a:srgbClr val="FFFFFF"/>
                </a:solidFill>
                <a:latin typeface="Calibri"/>
              </a:rPr>
              <a:t>I like taking the celexa only once a day, but I am still adjusting cuz I got use 2 taking the twice daily zoloft</a:t>
            </a:r>
            <a:br/>
            <a:r>
              <a:rPr b="false" i="false" strike="noStrike" sz="1200" u="none">
                <a:solidFill>
                  <a:srgbClr val="FFFFFF"/>
                </a:solidFill>
                <a:latin typeface="Calibri"/>
              </a:rPr>
              <a:t>pristiq zyprexa</a:t>
            </a:r>
            <a:br/>
            <a:r>
              <a:rPr b="false" i="false" strike="noStrike" sz="1200" u="none">
                <a:solidFill>
                  <a:srgbClr val="FFFFFF"/>
                </a:solidFill>
                <a:latin typeface="Calibri"/>
              </a:rPr>
              <a:t>desvenlafaxine drug interactions</a:t>
            </a:r>
            <a:br/>
            <a:r>
              <a:rPr b="false" i="false" strike="noStrike" sz="1200" u="none">
                <a:solidFill>
                  <a:srgbClr val="FFFFFF"/>
                </a:solidFill>
                <a:latin typeface="Calibri"/>
              </a:rPr>
              <a:t>pristiq how long does it take to work</a:t>
            </a:r>
            <a:br/>
            <a:r>
              <a:rPr b="false" i="false" strike="noStrike" sz="1200" u="none">
                <a:solidFill>
                  <a:srgbClr val="FFFFFF"/>
                </a:solidFill>
                <a:latin typeface="Calibri"/>
              </a:rPr>
              <a:t>desvenlafaxine succinate er</a:t>
            </a:r>
            <a:br/>
            <a:r>
              <a:rPr b="false" i="false" strike="noStrike" sz="1200" u="none">
                <a:solidFill>
                  <a:srgbClr val="FFFFFF"/>
                </a:solidFill>
                <a:latin typeface="Calibri"/>
              </a:rPr>
              <a:t>pristiq mania</a:t>
            </a:r>
            <a:br/>
            <a:r>
              <a:rPr b="false" i="false" strike="noStrike" sz="1200" u="none">
                <a:solidFill>
                  <a:srgbClr val="FFFFFF"/>
                </a:solidFill>
                <a:latin typeface="Calibri"/>
              </a:rPr>
              <a:t>desvenlafaxine drug</a:t>
            </a:r>
            <a:br/>
            <a:r>
              <a:rPr b="false" i="false" strike="noStrike" sz="1200" u="none">
                <a:solidFill>
                  <a:srgbClr val="FFFFFF"/>
                </a:solidFill>
                <a:latin typeface="Calibri"/>
              </a:rPr>
              <a:t>pristiq good for anxiety</a:t>
            </a:r>
            <a:br/>
            <a:r>
              <a:rPr b="false" i="false" strike="noStrike" sz="1200" u="none">
                <a:solidFill>
                  <a:srgbClr val="FFFFFF"/>
                </a:solidFill>
                <a:latin typeface="Calibri"/>
              </a:rPr>
              <a:t>desvenlafaxine pristiq drug information</a:t>
            </a:r>
            <a:br/>
            <a:r>
              <a:rPr b="false" i="false" strike="noStrike" sz="1200" u="none">
                <a:solidFill>
                  <a:srgbClr val="FFFFFF"/>
                </a:solidFill>
                <a:latin typeface="Calibri"/>
              </a:rPr>
              <a:t>Estrogen-alone therapy has been associated with an increased risk of stroke and deep vein thrombosis (DVT)</a:t>
            </a:r>
            <a:br/>
            <a:r>
              <a:rPr b="false" i="false" strike="noStrike" sz="1200" u="none">
                <a:solidFill>
                  <a:srgbClr val="FFFFFF"/>
                </a:solidFill>
                <a:latin typeface="Calibri"/>
              </a:rPr>
              <a:t>desvenlafaxine half life</a:t>
            </a:r>
            <a:br/>
            <a:r>
              <a:rPr b="false" i="false" strike="noStrike" sz="1200" u="none">
                <a:solidFill>
                  <a:srgbClr val="FFFFFF"/>
                </a:solidFill>
                <a:latin typeface="Calibri"/>
              </a:rPr>
              <a:t>pristiq er</a:t>
            </a:r>
            <a:br/>
            <a:r>
              <a:rPr b="false" i="false" strike="noStrike" sz="1200" u="none">
                <a:solidFill>
                  <a:srgbClr val="FFFFFF"/>
                </a:solidFill>
                <a:latin typeface="Calibri"/>
              </a:rPr>
              <a:t>desvenlafaxine classification</a:t>
            </a:r>
            <a:br/>
            <a:r>
              <a:rPr b="false" i="false" strike="noStrike" sz="1200" u="none">
                <a:solidFill>
                  <a:srgbClr val="FFFFFF"/>
                </a:solidFill>
                <a:latin typeface="Calibri"/>
              </a:rPr>
              <a:t>desvenlafaxine reviews</a:t>
            </a:r>
            <a:br/>
            <a:r>
              <a:rPr b="false" i="false" strike="noStrike" sz="1200" u="none">
                <a:solidFill>
                  <a:srgbClr val="FFFFFF"/>
                </a:solidFill>
                <a:latin typeface="Calibri"/>
              </a:rPr>
              <a:t>desvenlafaxine venlafaxine comparison</a:t>
            </a:r>
            <a:br/>
            <a:r>
              <a:rPr b="false" i="false" strike="noStrike" sz="1200" u="none">
                <a:solidFill>
                  <a:srgbClr val="FFFFFF"/>
                </a:solidFill>
                <a:latin typeface="Calibri"/>
              </a:rPr>
              <a:t>desvenlafaxine recall</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There are different brands and forms of this medication available</a:t>
            </a:r>
            <a:br/>
            <a:r>
              <a:rPr b="false" i="false" strike="noStrike" sz="1200" u="none">
                <a:solidFill>
                  <a:srgbClr val="FFFFFF"/>
                </a:solidFill>
                <a:latin typeface="Calibri"/>
              </a:rPr>
              <a:t>pristiq tab 50mg</a:t>
            </a:r>
            <a:br/>
            <a:r>
              <a:rPr b="false" i="false" strike="noStrike" sz="1200" u="none">
                <a:solidFill>
                  <a:srgbClr val="FFFFFF"/>
                </a:solidFill>
                <a:latin typeface="Calibri"/>
              </a:rPr>
              <a:t>pristiq 75</a:t>
            </a:r>
            <a:br/>
            <a:r>
              <a:rPr b="false" i="false" strike="noStrike" sz="1200" u="none">
                <a:solidFill>
                  <a:srgbClr val="FFFFFF"/>
                </a:solidFill>
                <a:latin typeface="Calibri"/>
              </a:rPr>
              <a:t>pristiq pill</a:t>
            </a:r>
            <a:br/>
            <a:r>
              <a:rPr b="false" i="false" strike="noStrike" sz="1200" u="none">
                <a:solidFill>
                  <a:srgbClr val="FFFFFF"/>
                </a:solidFill>
                <a:latin typeface="Calibri"/>
              </a:rPr>
              <a:t>pristiq 100mg reviews</a:t>
            </a:r>
            <a:br/>
            <a:r>
              <a:rPr b="false" i="false" strike="noStrike" sz="1200" u="none">
                <a:solidFill>
                  <a:srgbClr val="FFFFFF"/>
                </a:solidFill>
                <a:latin typeface="Calibri"/>
              </a:rPr>
              <a:t>pristiq day 6</a:t>
            </a:r>
            <a:br/>
            <a:r>
              <a:rPr b="false" i="false" strike="noStrike" sz="1200" u="none">
                <a:solidFill>
                  <a:srgbClr val="FFFFFF"/>
                </a:solidFill>
                <a:latin typeface="Calibri"/>
              </a:rPr>
              <a:t>desvenlafaxine khedezla</a:t>
            </a:r>
            <a:br/>
            <a:r>
              <a:rPr b="false" i="false" strike="noStrike" sz="1200" u="none">
                <a:solidFill>
                  <a:srgbClr val="FFFFFF"/>
                </a:solidFill>
                <a:latin typeface="Calibri"/>
              </a:rPr>
              <a:t>desvenlafaxine lethal dose</a:t>
            </a:r>
            <a:br/>
            <a:r>
              <a:rPr b="false" i="false" strike="noStrike" sz="1200" u="none">
                <a:solidFill>
                  <a:srgbClr val="FFFFFF"/>
                </a:solidFill>
                <a:latin typeface="Calibri"/>
              </a:rPr>
              <a:t>En nide 3 y 4 semanas de vida la dosis debe administrarse cada 48 horas.</a:t>
            </a:r>
            <a:br/>
            <a:r>
              <a:rPr b="false" i="false" strike="noStrike" sz="1200" u="none">
                <a:solidFill>
                  <a:srgbClr val="FFFFFF"/>
                </a:solidFill>
                <a:latin typeface="Calibri"/>
              </a:rPr>
              <a:t>desvenlafaxine for ocd</a:t>
            </a:r>
            <a:br/>
            <a:r>
              <a:rPr b="false" i="false" strike="noStrike" sz="1200" u="none">
                <a:solidFill>
                  <a:srgbClr val="FFFFFF"/>
                </a:solidFill>
                <a:latin typeface="Calibri"/>
              </a:rPr>
              <a:t>desvenlafaxine cost</a:t>
            </a:r>
            <a:br/>
            <a:r>
              <a:rPr b="false" i="false" strike="noStrike" sz="1200" u="none">
                <a:solidFill>
                  <a:srgbClr val="FFFFFF"/>
                </a:solidFill>
                <a:latin typeface="Calibri"/>
              </a:rPr>
              <a:t>The purpose of these visits is to assess the state of your health and lupus disease activity by means of a complete physical examination and blood tests.</a:t>
            </a:r>
            <a:br/>
            <a:r>
              <a:rPr b="false" i="false" strike="noStrike" sz="1200" u="none">
                <a:solidFill>
                  <a:srgbClr val="FFFFFF"/>
                </a:solidFill>
                <a:latin typeface="Calibri"/>
              </a:rPr>
              <a:t>buy pristiq</a:t>
            </a:r>
            <a:br/>
            <a:r>
              <a:rPr b="false" i="false" strike="noStrike" sz="1200" u="none">
                <a:solidFill>
                  <a:srgbClr val="FFFFFF"/>
                </a:solidFill>
                <a:latin typeface="Calibri"/>
              </a:rPr>
              <a:t>desvenlafaxine rash</a:t>
            </a:r>
            <a:br/>
            <a:r>
              <a:rPr b="false" i="false" strike="noStrike" sz="1200" u="none">
                <a:solidFill>
                  <a:srgbClr val="FFFFFF"/>
                </a:solidFill>
                <a:latin typeface="Calibri"/>
              </a:rPr>
              <a:t>pristiq medicine</a:t>
            </a:r>
            <a:br/>
            <a:r>
              <a:rPr b="false" i="false" strike="noStrike" sz="1200" u="none">
                <a:solidFill>
                  <a:srgbClr val="FFFFFF"/>
                </a:solidFill>
                <a:latin typeface="Calibri"/>
              </a:rPr>
              <a:t>pristiq liquid form</a:t>
            </a:r>
            <a:br/>
            <a:r>
              <a:rPr b="false" i="false" strike="noStrike" sz="1200" u="none">
                <a:solidFill>
                  <a:srgbClr val="FFFFFF"/>
                </a:solidFill>
                <a:latin typeface="Calibri"/>
              </a:rPr>
              <a:t>pristiq xr reviews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pristiq 50mg</a:t>
            </a:r>
            <a:br/>
            <a:r>
              <a:rPr b="false" i="false" strike="noStrike" sz="1200" u="none">
                <a:solidFill>
                  <a:srgbClr val="FFFFFF"/>
                </a:solidFill>
                <a:latin typeface="Calibri"/>
              </a:rPr>
              <a:t>pristiq fatigue</a:t>
            </a:r>
            <a:br/>
            <a:r>
              <a:rPr b="false" i="false" strike="noStrike" sz="1200" u="none">
                <a:solidFill>
                  <a:srgbClr val="FFFFFF"/>
                </a:solidFill>
                <a:latin typeface="Calibri"/>
              </a:rPr>
              <a:t>pristiq libido</a:t>
            </a:r>
            <a:br/>
            <a:r>
              <a:rPr b="false" i="false" strike="noStrike" sz="1200" u="none">
                <a:solidFill>
                  <a:srgbClr val="FFFFFF"/>
                </a:solidFill>
                <a:latin typeface="Calibri"/>
              </a:rPr>
              <a:t>desvenlafaxine 50 mg</a:t>
            </a:r>
            <a:br/>
            <a:r>
              <a:rPr b="false" i="false" strike="noStrike" sz="1200" u="none">
                <a:solidFill>
                  <a:srgbClr val="FFFFFF"/>
                </a:solidFill>
                <a:latin typeface="Calibri"/>
              </a:rPr>
              <a:t>(Both of us are over the legal age here, 18).I had to go up myself and also show my ID to get my pill and the guy looked at me almost with disgust, I could&amp;#39;nt believe it</a:t>
            </a:r>
            <a:br/>
            <a:r>
              <a:rPr b="false" i="false" strike="noStrike" sz="1200" u="none">
                <a:solidFill>
                  <a:srgbClr val="FFFFFF"/>
                </a:solidFill>
                <a:latin typeface="Calibri"/>
              </a:rPr>
              <a:t>desvenlafaxine price</a:t>
            </a:r>
            <a:br/>
            <a:r>
              <a:rPr b="false" i="false" strike="noStrike" sz="1200" u="none">
                <a:solidFill>
                  <a:srgbClr val="FFFFFF"/>
                </a:solidFill>
                <a:latin typeface="Calibri"/>
              </a:rPr>
              <a:t>desvenlafaxine recreational use</a:t>
            </a:r>
            <a:br/>
            <a:r>
              <a:rPr b="false" i="false" strike="noStrike" sz="1200" u="none">
                <a:solidFill>
                  <a:srgbClr val="FFFFFF"/>
                </a:solidFill>
                <a:latin typeface="Calibri"/>
              </a:rPr>
              <a:t>pristiq uk</a:t>
            </a:r>
            <a:br/>
            <a:r>
              <a:rPr b="false" i="false" strike="noStrike" sz="1200" u="none">
                <a:solidFill>
                  <a:srgbClr val="FFFFFF"/>
                </a:solidFill>
                <a:latin typeface="Calibri"/>
              </a:rPr>
              <a:t>I was diagnosed with hypo thyroid two years ago, was prescribed levothyroxine, I got better better, then crashed</a:t>
            </a:r>
            <a:br/>
            <a:r>
              <a:rPr b="false" i="false" strike="noStrike" sz="1200" u="none">
                <a:solidFill>
                  <a:srgbClr val="FFFFFF"/>
                </a:solidFill>
                <a:latin typeface="Calibri"/>
              </a:rPr>
              <a:t>pristiq benefits</a:t>
            </a:r>
            <a:br/>
            <a:r>
              <a:rPr b="false" i="false" strike="noStrike" sz="1200" u="none">
                <a:solidFill>
                  <a:srgbClr val="FFFFFF"/>
                </a:solidFill>
                <a:latin typeface="Calibri"/>
              </a:rPr>
              <a:t>To explore doxepin's possibilities further, the researchers conducted a randomized trial</a:t>
            </a:r>
            <a:br/>
            <a:r>
              <a:rPr b="false" i="false" strike="noStrike" sz="1200" u="none">
                <a:solidFill>
                  <a:srgbClr val="FFFFFF"/>
                </a:solidFill>
                <a:latin typeface="Calibri"/>
              </a:rPr>
              <a:t>pristiq ketamine</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buy generic pristiq</a:t>
            </a:r>
            <a:br/>
            <a:r>
              <a:rPr b="false" i="false" strike="noStrike" sz="1200" u="none">
                <a:solidFill>
                  <a:srgbClr val="FFFFFF"/>
                </a:solidFill>
                <a:latin typeface="Calibri"/>
              </a:rPr>
              <a:t>pristiq desvenlafaxine 50 mg alcohol</a:t>
            </a:r>
            <a:br/>
            <a:r>
              <a:rPr b="false" i="false" strike="noStrike" sz="1200" u="none">
                <a:solidFill>
                  <a:srgbClr val="FFFFFF"/>
                </a:solidFill>
                <a:latin typeface="Calibri"/>
              </a:rPr>
              <a:t>generic pristiq online</a:t>
            </a:r>
            <a:br/>
            <a:r>
              <a:rPr b="false" i="false" strike="noStrike" sz="1200" u="none">
                <a:solidFill>
                  <a:srgbClr val="FFFFFF"/>
                </a:solidFill>
                <a:latin typeface="Calibri"/>
              </a:rPr>
              <a:t>pristiq grapefruit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Because of that I went to mental health provider</a:t>
            </a:r>
            <a:br/>
            <a:r>
              <a:rPr b="false" i="false" strike="noStrike" sz="1200" u="none">
                <a:solidFill>
                  <a:srgbClr val="FFFFFF"/>
                </a:solidFill>
                <a:latin typeface="Calibri"/>
              </a:rPr>
              <a:t>pristiq zombie</a:t>
            </a:r>
            <a:br/>
            <a:r>
              <a:rPr b="false" i="false" strike="noStrike" sz="1200" u="none">
                <a:solidFill>
                  <a:srgbClr val="FFFFFF"/>
                </a:solidFill>
                <a:latin typeface="Calibri"/>
              </a:rPr>
              <a:t>desvenlafaxine hot flashes</a:t>
            </a:r>
            <a:br/>
            <a:r>
              <a:rPr b="false" i="false" strike="noStrike" sz="1200" u="none">
                <a:solidFill>
                  <a:srgbClr val="FFFFFF"/>
                </a:solidFill>
                <a:latin typeface="Calibri"/>
              </a:rPr>
              <a:t>desvenlafaxine fumarate</a:t>
            </a:r>
            <a:br/>
            <a:r>
              <a:rPr b="false" i="false" strike="noStrike" sz="1200" u="none">
                <a:solidFill>
                  <a:srgbClr val="FFFFFF"/>
                </a:solidFill>
                <a:latin typeface="Calibri"/>
              </a:rPr>
              <a:t>I have suffered from moderate to severe depression for a few years now</a:t>
            </a:r>
            <a:br/>
            <a:r>
              <a:rPr b="false" i="false" strike="noStrike" sz="1200" u="none">
                <a:solidFill>
                  <a:srgbClr val="FFFFFF"/>
                </a:solidFill>
                <a:latin typeface="Calibri"/>
              </a:rPr>
              <a:t>desvenlafaxine liver</a:t>
            </a:r>
            <a:br/>
            <a:r>
              <a:rPr b="false" i="false" strike="noStrike" sz="1200" u="none">
                <a:solidFill>
                  <a:srgbClr val="FFFFFF"/>
                </a:solidFill>
                <a:latin typeface="Calibri"/>
              </a:rPr>
              <a:t>pristiq blood pressure</a:t>
            </a:r>
            <a:br/>
            <a:r>
              <a:rPr b="false" i="false" strike="noStrike" sz="1200" u="none">
                <a:solidFill>
                  <a:srgbClr val="FFFFFF"/>
                </a:solidFill>
                <a:latin typeface="Calibri"/>
              </a:rPr>
              <a:t>It is not his right to make sure that the person taking the pill is present</a:t>
            </a:r>
            <a:br/>
            <a:r>
              <a:rPr b="false" i="false" strike="noStrike" sz="1200" u="none">
                <a:solidFill>
                  <a:srgbClr val="FFFFFF"/>
                </a:solidFill>
                <a:latin typeface="Calibri"/>
              </a:rPr>
              <a:t>buy pristiq from canada</a:t>
            </a:r>
            <a:br/>
            <a:r>
              <a:rPr b="false" i="false" strike="noStrike" sz="1200" u="none">
                <a:solidFill>
                  <a:srgbClr val="FFFFFF"/>
                </a:solidFill>
                <a:latin typeface="Calibri"/>
              </a:rPr>
              <a:t>I am not allowed to even have one single Advil or any other NSAID</a:t>
            </a:r>
            <a:br/>
            <a:r>
              <a:rPr b="false" i="false" strike="noStrike" sz="1200" u="none">
                <a:solidFill>
                  <a:srgbClr val="FFFFFF"/>
                </a:solidFill>
                <a:latin typeface="Calibri"/>
              </a:rPr>
              <a:t>pristiq generic alternative</a:t>
            </a:r>
            <a:br/>
            <a:r>
              <a:rPr b="false" i="false" strike="noStrike" sz="1200" u="none">
                <a:solidFill>
                  <a:srgbClr val="FFFFFF"/>
                </a:solidFill>
                <a:latin typeface="Calibri"/>
              </a:rPr>
              <a:t>Een behandeloptie moet je vaak wel een aantal weken proberen (tenzij het natuurlijk te veel irriteert), in het begin kan de acne soms wat verergeren namelijk</a:t>
            </a:r>
            <a:br/>
            <a:r>
              <a:rPr b="false" i="false" strike="noStrike" sz="1200" u="none">
                <a:solidFill>
                  <a:srgbClr val="FFFFFF"/>
                </a:solidFill>
                <a:latin typeface="Calibri"/>
              </a:rPr>
              <a:t>desvenlafaxine qt</a:t>
            </a:r>
            <a:br/>
            <a:r>
              <a:rPr b="false" i="false" strike="noStrike" sz="1200" u="none">
                <a:solidFill>
                  <a:srgbClr val="FFFFFF"/>
                </a:solidFill>
                <a:latin typeface="Calibri"/>
              </a:rPr>
              <a:t>I spoke with my Doc she reduced the meds to 25mg</a:t>
            </a:r>
            <a:br/>
            <a:r>
              <a:rPr b="false" i="false" strike="noStrike" sz="1200" u="none">
                <a:solidFill>
                  <a:srgbClr val="FFFFFF"/>
                </a:solidFill>
                <a:latin typeface="Calibri"/>
              </a:rPr>
              <a:t>pristiq usage</a:t>
            </a:r>
            <a:br/>
            <a:r>
              <a:rPr b="false" i="false" strike="noStrike" sz="1200" u="none">
                <a:solidFill>
                  <a:srgbClr val="FFFFFF"/>
                </a:solidFill>
                <a:latin typeface="Calibri"/>
              </a:rPr>
              <a:t>pristiq 150 mg</a:t>
            </a:r>
            <a:br/>
            <a:r>
              <a:rPr b="false" i="false" strike="noStrike" sz="1200" u="none">
                <a:solidFill>
                  <a:srgbClr val="FFFFFF"/>
                </a:solidFill>
                <a:latin typeface="Calibri"/>
              </a:rPr>
              <a:t>pristiq purchase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desvenlafaxine clonazepam</a:t>
            </a:r>
            <a:br/>
            <a:r>
              <a:rPr b="false" i="false" strike="noStrike" sz="1200" u="none">
                <a:solidFill>
                  <a:srgbClr val="FFFFFF"/>
                </a:solidFill>
                <a:latin typeface="Calibri"/>
              </a:rPr>
              <a:t>The larvae mature into nymphs which have 8 legs</a:t>
            </a:r>
            <a:br/>
            <a:r>
              <a:rPr b="false" i="false" strike="noStrike" sz="1200" u="none">
                <a:solidFill>
                  <a:srgbClr val="FFFFFF"/>
                </a:solidFill>
                <a:latin typeface="Calibri"/>
              </a:rPr>
              <a:t>does desvenlafaxine work</a:t>
            </a:r>
            <a:br/>
            <a:r>
              <a:rPr b="false" i="false" strike="noStrike" sz="1200" u="none">
                <a:solidFill>
                  <a:srgbClr val="FFFFFF"/>
                </a:solidFill>
                <a:latin typeface="Calibri"/>
              </a:rPr>
              <a:t>desvenlafaxine usp monograph</a:t>
            </a:r>
            <a:br/>
            <a:r>
              <a:rPr b="false" i="false" strike="noStrike" sz="1200" u="none">
                <a:solidFill>
                  <a:srgbClr val="FFFFFF"/>
                </a:solidFill>
                <a:latin typeface="Calibri"/>
              </a:rPr>
              <a:t>Withdrawal symptoms, including jitteriness, tremor, and seizures, have been reported in neonates whose mothers had taken clomipramine until delivery</a:t>
            </a:r>
            <a:br/>
            <a:r>
              <a:rPr b="false" i="false" strike="noStrike" sz="1200" u="none">
                <a:solidFill>
                  <a:srgbClr val="FFFFFF"/>
                </a:solidFill>
                <a:latin typeface="Calibri"/>
              </a:rPr>
              <a:t>pristiq voucher</a:t>
            </a:r>
            <a:br/>
            <a:r>
              <a:rPr b="false" i="false" strike="noStrike" sz="1200" u="none">
                <a:solidFill>
                  <a:srgbClr val="FFFFFF"/>
                </a:solidFill>
                <a:latin typeface="Calibri"/>
              </a:rPr>
              <a:t>pristiq blog</a:t>
            </a:r>
            <a:br/>
            <a:r>
              <a:rPr b="false" i="false" strike="noStrike" sz="1200" u="none">
                <a:solidFill>
                  <a:srgbClr val="FFFFFF"/>
                </a:solidFill>
                <a:latin typeface="Calibri"/>
              </a:rPr>
              <a:t>desvenlafaxine news</a:t>
            </a:r>
            <a:br/>
            <a:r>
              <a:rPr b="false" i="false" strike="noStrike" sz="1200" u="none">
                <a:solidFill>
                  <a:srgbClr val="FFFFFF"/>
                </a:solidFill>
                <a:latin typeface="Calibri"/>
              </a:rPr>
              <a:t>desvenlafaxine therapeutic interchange</a:t>
            </a:r>
            <a:br/>
            <a:r>
              <a:rPr b="false" i="false" strike="noStrike" sz="1200" u="none">
                <a:solidFill>
                  <a:srgbClr val="FFFFFF"/>
                </a:solidFill>
                <a:latin typeface="Calibri"/>
              </a:rPr>
              <a:t>Your problem resides within your body</a:t>
            </a:r>
            <a:br/>
            <a:r>
              <a:rPr b="false" i="false" strike="noStrike" sz="1200" u="none">
                <a:solidFill>
                  <a:srgbClr val="FFFFFF"/>
                </a:solidFill>
                <a:latin typeface="Calibri"/>
              </a:rPr>
              <a:t>pristiq weight loss</a:t>
            </a:r>
            <a:br/>
            <a:r>
              <a:rPr b="false" i="false" strike="noStrike" sz="1200" u="none">
                <a:solidFill>
                  <a:srgbClr val="FFFFFF"/>
                </a:solidFill>
                <a:latin typeface="Calibri"/>
              </a:rPr>
              <a:t>pristiq constipation</a:t>
            </a:r>
            <a:br/>
            <a:r>
              <a:rPr b="false" i="false" strike="noStrike" sz="1200" u="none">
                <a:solidFill>
                  <a:srgbClr val="FFFFFF"/>
                </a:solidFill>
                <a:latin typeface="Calibri"/>
              </a:rPr>
              <a:t>desvenlafaxine succinate usp monograph</a:t>
            </a:r>
            <a:br/>
            <a:r>
              <a:rPr b="false" i="false" strike="noStrike" sz="1200" u="none">
                <a:solidFill>
                  <a:srgbClr val="FFFFFF"/>
                </a:solidFill>
                <a:latin typeface="Calibri"/>
              </a:rPr>
              <a:t>pristiq 60 mg</a:t>
            </a:r>
            <a:br/>
            <a:r>
              <a:rPr b="false" i="false" strike="noStrike" sz="1200" u="none">
                <a:solidFill>
                  <a:srgbClr val="FFFFFF"/>
                </a:solidFill>
                <a:latin typeface="Calibri"/>
              </a:rPr>
              <a:t>Why do you think doctors have to experiment with different drugs for the same condition? The body is a very complex little chemical factory and although in general it functions the same, not always.</a:t>
            </a:r>
            <a:br/>
            <a:r>
              <a:rPr b="false" i="false" strike="noStrike" sz="1200" u="none">
                <a:solidFill>
                  <a:srgbClr val="FFFFFF"/>
                </a:solidFill>
                <a:latin typeface="Calibri"/>
              </a:rPr>
              <a:t>pristiq nightmares</a:t>
            </a:r>
            <a:br/>
            <a:r>
              <a:rPr b="false" i="false" strike="noStrike" sz="1200" u="none">
                <a:solidFill>
                  <a:srgbClr val="FFFFFF"/>
                </a:solidFill>
                <a:latin typeface="Calibri"/>
              </a:rPr>
              <a:t>pristiq 300</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desvenlafaxine menopause</a:t>
            </a:r>
            <a:br/>
            <a:r>
              <a:rPr b="false" i="false" strike="noStrike" sz="1200" u="none">
                <a:solidFill>
                  <a:srgbClr val="FFFFFF"/>
                </a:solidFill>
                <a:latin typeface="Calibri"/>
              </a:rPr>
              <a:t>pristiq pharmacology</a:t>
            </a:r>
            <a:br/>
            <a:r>
              <a:rPr b="false" i="false" strike="noStrike" sz="1200" u="none">
                <a:solidFill>
                  <a:srgbClr val="FFFFFF"/>
                </a:solidFill>
                <a:latin typeface="Calibri"/>
              </a:rPr>
              <a:t>My left arm may as well be cut off as it is now totally useless</a:t>
            </a:r>
            <a:br/>
            <a:r>
              <a:rPr b="false" i="false" strike="noStrike" sz="1200" u="none">
                <a:solidFill>
                  <a:srgbClr val="FFFFFF"/>
                </a:solidFill>
                <a:latin typeface="Calibri"/>
              </a:rPr>
              <a:t>can desvenlafaxine get you high</a:t>
            </a:r>
            <a:br/>
            <a:r>
              <a:rPr b="false" i="false" strike="noStrike" sz="1200" u="none">
                <a:solidFill>
                  <a:srgbClr val="FFFFFF"/>
                </a:solidFill>
                <a:latin typeface="Calibri"/>
              </a:rPr>
              <a:t>I understand where you&amp;rsquo;re coming from as I&amp;rsquo;m in a similar boat as you with work and a social life</a:t>
            </a:r>
            <a:br/>
            <a:r>
              <a:rPr b="false" i="false" strike="noStrike" sz="1200" u="none">
                <a:solidFill>
                  <a:srgbClr val="FFFFFF"/>
                </a:solidFill>
                <a:latin typeface="Calibri"/>
              </a:rPr>
              <a:t>desvenlafaxine weight gain</a:t>
            </a:r>
            <a:br/>
            <a:r>
              <a:rPr b="false" i="false" strike="noStrike" sz="1200" u="none">
                <a:solidFill>
                  <a:srgbClr val="FFFFFF"/>
                </a:solidFill>
                <a:latin typeface="Calibri"/>
              </a:rPr>
              <a:t>desvenlafaxine mims</a:t>
            </a:r>
            <a:br/>
            <a:r>
              <a:rPr b="false" i="false" strike="noStrike" sz="1200" u="none">
                <a:solidFill>
                  <a:srgbClr val="FFFFFF"/>
                </a:solidFill>
                <a:latin typeface="Calibri"/>
              </a:rPr>
              <a:t>desvenlafaxine for anxiety</a:t>
            </a:r>
            <a:br/>
            <a:r>
              <a:rPr b="false" i="false" strike="noStrike" sz="1200" u="none">
                <a:solidFill>
                  <a:srgbClr val="FFFFFF"/>
                </a:solidFill>
                <a:latin typeface="Calibri"/>
              </a:rPr>
              <a:t>pristiq how supplied</a:t>
            </a:r>
            <a:br/>
            <a:r>
              <a:rPr b="false" i="false" strike="noStrike" sz="1200" u="none">
                <a:solidFill>
                  <a:srgbClr val="FFFFFF"/>
                </a:solidFill>
                <a:latin typeface="Calibri"/>
              </a:rPr>
              <a:t>This works well to 'glue' them back shut</a:t>
            </a:r>
            <a:br/>
            <a:r>
              <a:rPr b="false" i="false" strike="noStrike" sz="1200" u="none">
                <a:solidFill>
                  <a:srgbClr val="FFFFFF"/>
                </a:solidFill>
                <a:latin typeface="Calibri"/>
              </a:rPr>
              <a:t>pristiq online coupon</a:t>
            </a:r>
            <a:br/>
            <a:r>
              <a:rPr b="false" i="false" strike="noStrike" sz="1200" u="none">
                <a:solidFill>
                  <a:srgbClr val="FFFFFF"/>
                </a:solidFill>
                <a:latin typeface="Calibri"/>
              </a:rPr>
              <a:t>pristiq remission rates</a:t>
            </a:r>
            <a:br/>
            <a:r>
              <a:rPr b="false" i="false" strike="noStrike" sz="1200" u="none">
                <a:solidFill>
                  <a:srgbClr val="FFFFFF"/>
                </a:solidFill>
                <a:latin typeface="Calibri"/>
              </a:rPr>
              <a:t>Further exemptions can be gained from either you or your partner holding a valid NHS tax exemption certificate or you holding an HC2 certificate</a:t>
            </a:r>
            <a:br/>
            <a:r>
              <a:rPr b="false" i="false" strike="noStrike" sz="1200" u="none">
                <a:solidFill>
                  <a:srgbClr val="FFFFFF"/>
                </a:solidFill>
                <a:latin typeface="Calibri"/>
              </a:rPr>
              <a:t>desvenlafaxine information</a:t>
            </a:r>
            <a:br/>
            <a:r>
              <a:rPr b="false" i="false" strike="noStrike" sz="1200" u="none">
                <a:solidFill>
                  <a:srgbClr val="FFFFFF"/>
                </a:solidFill>
                <a:latin typeface="Calibri"/>
              </a:rPr>
              <a:t>desvenlafaxine synthesis</a:t>
            </a:r>
            <a:br/>
            <a:r>
              <a:rPr b="false" i="false" strike="noStrike" sz="1200" u="none">
                <a:solidFill>
                  <a:srgbClr val="FFFFFF"/>
                </a:solidFill>
                <a:latin typeface="Calibri"/>
              </a:rPr>
              <a:t>pristiq max dose</a:t>
            </a:r>
            <a:br/>
            <a:r>
              <a:rPr b="false" i="false" strike="noStrike" sz="1200" u="none">
                <a:solidFill>
                  <a:srgbClr val="FFFFFF"/>
                </a:solidFill>
                <a:latin typeface="Calibri"/>
              </a:rPr>
              <a:t>Treatment depends on the clinical presentation and findings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desvenlafaxine venlafaxine equivalent</a:t>
            </a:r>
            <a:br/>
            <a:r>
              <a:rPr b="false" i="false" strike="noStrike" sz="1200" u="none">
                <a:solidFill>
                  <a:srgbClr val="FFFFFF"/>
                </a:solidFill>
                <a:latin typeface="Calibri"/>
              </a:rPr>
              <a:t>In the female, FSH and LH results in the release of mature eggs (a process called ovulation)</a:t>
            </a:r>
            <a:br/>
            <a:r>
              <a:rPr b="false" i="false" strike="noStrike" sz="1200" u="none">
                <a:solidFill>
                  <a:srgbClr val="FFFFFF"/>
                </a:solidFill>
                <a:latin typeface="Calibri"/>
              </a:rPr>
              <a:t>desvenlafaxine er</a:t>
            </a:r>
            <a:br/>
            <a:r>
              <a:rPr b="false" i="false" strike="noStrike" sz="1200" u="none">
                <a:solidFill>
                  <a:srgbClr val="FFFFFF"/>
                </a:solidFill>
                <a:latin typeface="Calibri"/>
              </a:rPr>
              <a:t>Micardis 80 mg tablet, bbrek fonksiyonlar bozulmu hastalarda kullanldnda serum potasyum ve kreatinin dzeylerinin periyodik olarak izlenmesi nerilmektedir</a:t>
            </a:r>
            <a:br/>
            <a:r>
              <a:rPr b="false" i="false" strike="noStrike" sz="1200" u="none">
                <a:solidFill>
                  <a:srgbClr val="FFFFFF"/>
                </a:solidFill>
                <a:latin typeface="Calibri"/>
              </a:rPr>
              <a:t>pristiq cost walmart</a:t>
            </a:r>
            <a:br/>
            <a:r>
              <a:rPr b="false" i="false" strike="noStrike" sz="1200" u="none">
                <a:solidFill>
                  <a:srgbClr val="FFFFFF"/>
                </a:solidFill>
                <a:latin typeface="Calibri"/>
              </a:rPr>
              <a:t>Very few medical &amp;ldquo;experts&amp;rdquo; understand or seem to care about the effects of withdrawal from these drugs on most patients</a:t>
            </a:r>
            <a:br/>
            <a:r>
              <a:rPr b="false" i="false" strike="noStrike" sz="1200" u="none">
                <a:solidFill>
                  <a:srgbClr val="FFFFFF"/>
                </a:solidFill>
                <a:latin typeface="Calibri"/>
              </a:rPr>
              <a:t>pristiq bipolar depression</a:t>
            </a:r>
            <a:br/>
            <a:r>
              <a:rPr b="false" i="false" strike="noStrike" sz="1200" u="none">
                <a:solidFill>
                  <a:srgbClr val="FFFFFF"/>
                </a:solidFill>
                <a:latin typeface="Calibri"/>
              </a:rPr>
              <a:t>pristiq hair loss</a:t>
            </a:r>
            <a:br/>
            <a:r>
              <a:rPr b="false" i="false" strike="noStrike" sz="1200" u="none">
                <a:solidFill>
                  <a:srgbClr val="FFFFFF"/>
                </a:solidFill>
                <a:latin typeface="Calibri"/>
              </a:rPr>
              <a:t>desvenlafaxine fda</a:t>
            </a:r>
            <a:br/>
            <a:r>
              <a:rPr b="false" i="false" strike="noStrike" sz="1200" u="none">
                <a:solidFill>
                  <a:srgbClr val="FFFFFF"/>
                </a:solidFill>
                <a:latin typeface="Calibri"/>
              </a:rPr>
              <a:t>A monotherapy trial was conducted in 92 pediatric patients (1 month to 16 years of age) with inadequately-controlled or new-onset partial seizures</a:t>
            </a:r>
            <a:br/>
            <a:r>
              <a:rPr b="false" i="false" strike="noStrike" sz="1200" u="none">
                <a:solidFill>
                  <a:srgbClr val="FFFFFF"/>
                </a:solidFill>
                <a:latin typeface="Calibri"/>
              </a:rPr>
              <a:t>desvenlafaxine er 50 mg</a:t>
            </a:r>
            <a:br/>
            <a:r>
              <a:rPr b="false" i="false" strike="noStrike" sz="1200" u="none">
                <a:solidFill>
                  <a:srgbClr val="FFFFFF"/>
                </a:solidFill>
                <a:latin typeface="Calibri"/>
              </a:rPr>
              <a:t>The answer is that often we don't</a:t>
            </a:r>
            <a:br/>
            <a:r>
              <a:rPr b="false" i="false" strike="noStrike" sz="1200" u="none">
                <a:solidFill>
                  <a:srgbClr val="FFFFFF"/>
                </a:solidFill>
                <a:latin typeface="Calibri"/>
              </a:rPr>
              <a:t>pristiq get you high</a:t>
            </a:r>
            <a:br/>
            <a:r>
              <a:rPr b="false" i="false" strike="noStrike" sz="1200" u="none">
                <a:solidFill>
                  <a:srgbClr val="FFFFFF"/>
                </a:solidFill>
                <a:latin typeface="Calibri"/>
              </a:rPr>
              <a:t>desvenlafaxine equivalent dose venlafaxine</a:t>
            </a:r>
            <a:br/>
            <a:r>
              <a:rPr b="false" i="false" strike="noStrike" sz="1200" u="none">
                <a:solidFill>
                  <a:srgbClr val="FFFFFF"/>
                </a:solidFill>
                <a:latin typeface="Calibri"/>
              </a:rPr>
              <a:t>desvenlafaxine mg</a:t>
            </a:r>
            <a:br/>
            <a:r>
              <a:rPr b="false" i="false" strike="noStrike" sz="1200" u="none">
                <a:solidFill>
                  <a:srgbClr val="FFFFFF"/>
                </a:solidFill>
                <a:latin typeface="Calibri"/>
              </a:rPr>
              <a:t>pristiq 150</a:t>
            </a:r>
            <a:br/>
            <a:r>
              <a:rPr b="false" i="false" strike="noStrike" sz="1200" u="none">
                <a:solidFill>
                  <a:srgbClr val="FFFFFF"/>
                </a:solidFill>
                <a:latin typeface="Calibri"/>
              </a:rPr>
              <a:t>pristiq xl</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pristiq tired</a:t>
            </a:r>
            <a:br/>
            <a:r>
              <a:rPr b="false" i="false" strike="noStrike" sz="1200" u="none">
                <a:solidFill>
                  <a:srgbClr val="FFFFFF"/>
                </a:solidFill>
                <a:latin typeface="Calibri"/>
              </a:rPr>
              <a:t>pristiq jaw clenching</a:t>
            </a:r>
            <a:br/>
            <a:r>
              <a:rPr b="false" i="false" strike="noStrike" sz="1200" u="none">
                <a:solidFill>
                  <a:srgbClr val="FFFFFF"/>
                </a:solidFill>
                <a:latin typeface="Calibri"/>
              </a:rPr>
              <a:t>pristiq bipolar 2</a:t>
            </a:r>
            <a:br/>
            <a:r>
              <a:rPr b="false" i="false" strike="noStrike" sz="1200" u="none">
                <a:solidFill>
                  <a:srgbClr val="FFFFFF"/>
                </a:solidFill>
                <a:latin typeface="Calibri"/>
              </a:rPr>
              <a:t>pristiq classification</a:t>
            </a:r>
            <a:br/>
            <a:r>
              <a:rPr b="false" i="false" strike="noStrike" sz="1200" u="none">
                <a:solidFill>
                  <a:srgbClr val="FFFFFF"/>
                </a:solidFill>
                <a:latin typeface="Calibri"/>
              </a:rPr>
              <a:t>Upon my searches through the internet I stumbled across what I think is the original to the picture above, before it was photoshopped.</a:t>
            </a:r>
            <a:br/>
            <a:r>
              <a:rPr b="false" i="false" strike="noStrike" sz="1200" u="none">
                <a:solidFill>
                  <a:srgbClr val="FFFFFF"/>
                </a:solidFill>
                <a:latin typeface="Calibri"/>
              </a:rPr>
              <a:t>desvenlafaxine to venlafaxine conversion</a:t>
            </a:r>
            <a:br/>
            <a:r>
              <a:rPr b="false" i="false" strike="noStrike" sz="1200" u="none">
                <a:solidFill>
                  <a:srgbClr val="FFFFFF"/>
                </a:solidFill>
                <a:latin typeface="Calibri"/>
              </a:rPr>
              <a:t>desvenlafaxine online pharmacy</a:t>
            </a:r>
            <a:br/>
            <a:r>
              <a:rPr b="false" i="false" strike="noStrike" sz="1200" u="none">
                <a:solidFill>
                  <a:srgbClr val="FFFFFF"/>
                </a:solidFill>
                <a:latin typeface="Calibri"/>
              </a:rPr>
              <a:t>pristiq other names</a:t>
            </a:r>
            <a:br/>
            <a:r>
              <a:rPr b="false" i="false" strike="noStrike" sz="1200" u="none">
                <a:solidFill>
                  <a:srgbClr val="FFFFFF"/>
                </a:solidFill>
                <a:latin typeface="Calibri"/>
              </a:rPr>
              <a:t>pristiq zomig interaction</a:t>
            </a:r>
            <a:br/>
            <a:r>
              <a:rPr b="false" i="false" strike="noStrike" sz="1200" u="none">
                <a:solidFill>
                  <a:srgbClr val="FFFFFF"/>
                </a:solidFill>
                <a:latin typeface="Calibri"/>
              </a:rPr>
              <a:t>In any given year, about 15 percent of couples in North America and Europe who are trying to conceive are infertile.</a:t>
            </a:r>
            <a:br/>
            <a:r>
              <a:rPr b="false" i="false" strike="noStrike" sz="1200" u="none">
                <a:solidFill>
                  <a:srgbClr val="FFFFFF"/>
                </a:solidFill>
                <a:latin typeface="Calibri"/>
              </a:rPr>
              <a:t>pristiq generic</a:t>
            </a:r>
            <a:br/>
            <a:r>
              <a:rPr b="false" i="false" strike="noStrike" sz="1200" u="none">
                <a:solidFill>
                  <a:srgbClr val="FFFFFF"/>
                </a:solidFill>
                <a:latin typeface="Calibri"/>
              </a:rPr>
              <a:t>pristiq questions</a:t>
            </a:r>
            <a:br/>
            <a:r>
              <a:rPr b="false" i="false" strike="noStrike" sz="1200" u="none">
                <a:solidFill>
                  <a:srgbClr val="FFFFFF"/>
                </a:solidFill>
                <a:latin typeface="Calibri"/>
              </a:rPr>
              <a:t>desvenlafaxine dopamine</a:t>
            </a:r>
            <a:br/>
            <a:r>
              <a:rPr b="false" i="false" strike="noStrike" sz="1200" u="none">
                <a:solidFill>
                  <a:srgbClr val="FFFFFF"/>
                </a:solidFill>
                <a:latin typeface="Calibri"/>
              </a:rPr>
              <a:t>i was in hospital and it was deemed that the medication was not working and was stopped</a:t>
            </a:r>
            <a:br/>
            <a:r>
              <a:rPr b="false" i="false" strike="noStrike" sz="1200" u="none">
                <a:solidFill>
                  <a:srgbClr val="FFFFFF"/>
                </a:solidFill>
                <a:latin typeface="Calibri"/>
              </a:rPr>
              <a:t>pristiq liver damage</a:t>
            </a:r>
            <a:br/>
            <a:r>
              <a:rPr b="false" i="false" strike="noStrike" sz="1200" u="none">
                <a:solidFill>
                  <a:srgbClr val="FFFFFF"/>
                </a:solidFill>
                <a:latin typeface="Calibri"/>
              </a:rPr>
              <a:t>pristiq long term</a:t>
            </a:r>
            <a:br/>
            <a:r>
              <a:rPr b="false" i="false" strike="noStrike" sz="1200" u="none">
                <a:solidFill>
                  <a:srgbClr val="FFFFFF"/>
                </a:solidFill>
                <a:latin typeface="Calibri"/>
              </a:rPr>
              <a:t>By the third day we all know I'm in trouble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pristiq jaw</a:t>
            </a:r>
            <a:br/>
            <a:r>
              <a:rPr b="false" i="false" strike="noStrike" sz="1200" u="none">
                <a:solidFill>
                  <a:srgbClr val="FFFFFF"/>
                </a:solidFill>
                <a:latin typeface="Calibri"/>
              </a:rPr>
              <a:t>Sometimes the slow release sometimes the little red tablets</a:t>
            </a:r>
            <a:br/>
            <a:r>
              <a:rPr b="false" i="false" strike="noStrike" sz="1200" u="none">
                <a:solidFill>
                  <a:srgbClr val="FFFFFF"/>
                </a:solidFill>
                <a:latin typeface="Calibri"/>
              </a:rPr>
              <a:t>pristiq day 9</a:t>
            </a:r>
            <a:br/>
            <a:r>
              <a:rPr b="false" i="false" strike="noStrike" sz="1200" u="none">
                <a:solidFill>
                  <a:srgbClr val="FFFFFF"/>
                </a:solidFill>
                <a:latin typeface="Calibri"/>
              </a:rPr>
              <a:t>pristiq card</a:t>
            </a:r>
            <a:br/>
            <a:r>
              <a:rPr b="false" i="false" strike="noStrike" sz="1200" u="none">
                <a:solidFill>
                  <a:srgbClr val="FFFFFF"/>
                </a:solidFill>
                <a:latin typeface="Calibri"/>
              </a:rPr>
              <a:t>buy pristiq 100mg</a:t>
            </a:r>
            <a:br/>
            <a:r>
              <a:rPr b="false" i="false" strike="noStrike" sz="1200" u="none">
                <a:solidFill>
                  <a:srgbClr val="FFFFFF"/>
                </a:solidFill>
                <a:latin typeface="Calibri"/>
              </a:rPr>
              <a:t>"There are no damages being sought."</a:t>
            </a:r>
            <a:br/>
            <a:r>
              <a:rPr b="false" i="false" strike="noStrike" sz="1200" u="none">
                <a:solidFill>
                  <a:srgbClr val="FFFFFF"/>
                </a:solidFill>
                <a:latin typeface="Calibri"/>
              </a:rPr>
              <a:t>pristiq release date</a:t>
            </a:r>
            <a:br/>
            <a:r>
              <a:rPr b="false" i="false" strike="noStrike" sz="1200" u="none">
                <a:solidFill>
                  <a:srgbClr val="FFFFFF"/>
                </a:solidFill>
                <a:latin typeface="Calibri"/>
              </a:rPr>
              <a:t>desvenlafaxine loss of appetite</a:t>
            </a:r>
            <a:br/>
            <a:r>
              <a:rPr b="false" i="false" strike="noStrike" sz="1200" u="none">
                <a:solidFill>
                  <a:srgbClr val="FFFFFF"/>
                </a:solidFill>
                <a:latin typeface="Calibri"/>
              </a:rPr>
              <a:t>Because Telmisartan Teva Pharma is a generic medicine, studies in people have been limited to tests to determine that it is bioequivalent to the reference medicine, Micardis</a:t>
            </a:r>
            <a:br/>
            <a:r>
              <a:rPr b="false" i="false" strike="noStrike" sz="1200" u="none">
                <a:solidFill>
                  <a:srgbClr val="FFFFFF"/>
                </a:solidFill>
                <a:latin typeface="Calibri"/>
              </a:rPr>
              <a:t>desvenlafaxine benzoate</a:t>
            </a:r>
            <a:br/>
            <a:r>
              <a:rPr b="false" i="false" strike="noStrike" sz="1200" u="none">
                <a:solidFill>
                  <a:srgbClr val="FFFFFF"/>
                </a:solidFill>
                <a:latin typeface="Calibri"/>
              </a:rPr>
              <a:t>desvenlafaxine cyp2d6</a:t>
            </a:r>
            <a:br/>
            <a:r>
              <a:rPr b="false" i="false" strike="noStrike" sz="1200" u="none">
                <a:solidFill>
                  <a:srgbClr val="FFFFFF"/>
                </a:solidFill>
                <a:latin typeface="Calibri"/>
              </a:rPr>
              <a:t>i take prozac and i find that it makes me yawn an insane amount</a:t>
            </a:r>
            <a:br/>
            <a:r>
              <a:rPr b="false" i="false" strike="noStrike" sz="1200" u="none">
                <a:solidFill>
                  <a:srgbClr val="FFFFFF"/>
                </a:solidFill>
                <a:latin typeface="Calibri"/>
              </a:rPr>
              <a:t>pristiq helps</a:t>
            </a:r>
            <a:br/>
            <a:r>
              <a:rPr b="false" i="false" strike="noStrike" sz="1200" u="none">
                <a:solidFill>
                  <a:srgbClr val="FFFFFF"/>
                </a:solidFill>
                <a:latin typeface="Calibri"/>
              </a:rPr>
              <a:t>pristiq quais os resultados</a:t>
            </a:r>
            <a:br/>
            <a:r>
              <a:rPr b="false" i="false" strike="noStrike" sz="1200" u="none">
                <a:solidFill>
                  <a:srgbClr val="FFFFFF"/>
                </a:solidFill>
                <a:latin typeface="Calibri"/>
              </a:rPr>
              <a:t>desvenlafaxine mode of action</a:t>
            </a:r>
            <a:br/>
            <a:r>
              <a:rPr b="false" i="false" strike="noStrike" sz="1200" u="none">
                <a:solidFill>
                  <a:srgbClr val="FFFFFF"/>
                </a:solidFill>
                <a:latin typeface="Calibri"/>
              </a:rPr>
              <a:t>desvenlafaxine package insert</a:t>
            </a:r>
            <a:br/>
            <a:r>
              <a:rPr b="false" i="false" strike="noStrike" sz="1200" u="none">
                <a:solidFill>
                  <a:srgbClr val="FFFFFF"/>
                </a:solidFill>
                <a:latin typeface="Calibri"/>
              </a:rPr>
              <a:t>desvenlafaxine succinate 100 mg</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the unhurried denies having a self-annihilation drawing, take nigh opposite plans for the coming and accompaniment systems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2015-12-20T01:17:02+04:00</dcterms:created>
  <dcterms:modified xsi:type="dcterms:W3CDTF">2015-12-20T01:17:02+04:00</dcterms:modified>
  <dc:title>Desvenlafaxine Contraindications - Pristiq Lawsuit</dc:title>
  <dc:description>Desvenlafaxine base, desvenlafaxine drug, pristiq xr reviews, pristiq libido, desvenlafaxine fumarate, desvenlafaxine synthesis, pristiq 150</dc:description>
  <dc:subject>Desvenlafaxine Contraindications - Pristiq Lawsuit</dc:subject>
  <cp:keywords>pristiq 100mg coupon, desvenlafaxine related to venlafaxine, desvenlafaxine khedezla, pristiq fatigue, pristiq uk, pristiq generic alternative, pristiq nightmares, pristiq max dose, pristiq tired, pristiq release date</cp:keywords>
  <cp:category/>
</cp:coreProperties>
</file>